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21"/>
  </p:notesMasterIdLst>
  <p:sldIdLst>
    <p:sldId id="550" r:id="rId2"/>
    <p:sldId id="554" r:id="rId3"/>
    <p:sldId id="555" r:id="rId4"/>
    <p:sldId id="556" r:id="rId5"/>
    <p:sldId id="578" r:id="rId6"/>
    <p:sldId id="579" r:id="rId7"/>
    <p:sldId id="580" r:id="rId8"/>
    <p:sldId id="581" r:id="rId9"/>
    <p:sldId id="582" r:id="rId10"/>
    <p:sldId id="583" r:id="rId11"/>
    <p:sldId id="584" r:id="rId12"/>
    <p:sldId id="585" r:id="rId13"/>
    <p:sldId id="586" r:id="rId14"/>
    <p:sldId id="437" r:id="rId15"/>
    <p:sldId id="440" r:id="rId16"/>
    <p:sldId id="439" r:id="rId17"/>
    <p:sldId id="441" r:id="rId18"/>
    <p:sldId id="587" r:id="rId19"/>
    <p:sldId id="443" r:id="rId20"/>
    <p:sldId id="444" r:id="rId21"/>
    <p:sldId id="445" r:id="rId22"/>
    <p:sldId id="543" r:id="rId23"/>
    <p:sldId id="544" r:id="rId24"/>
    <p:sldId id="446" r:id="rId25"/>
    <p:sldId id="447" r:id="rId26"/>
    <p:sldId id="448" r:id="rId27"/>
    <p:sldId id="449" r:id="rId28"/>
    <p:sldId id="450" r:id="rId29"/>
    <p:sldId id="451" r:id="rId30"/>
    <p:sldId id="452" r:id="rId31"/>
    <p:sldId id="453" r:id="rId32"/>
    <p:sldId id="454" r:id="rId33"/>
    <p:sldId id="545" r:id="rId34"/>
    <p:sldId id="546" r:id="rId35"/>
    <p:sldId id="455" r:id="rId36"/>
    <p:sldId id="456" r:id="rId37"/>
    <p:sldId id="457" r:id="rId38"/>
    <p:sldId id="458" r:id="rId39"/>
    <p:sldId id="459" r:id="rId40"/>
    <p:sldId id="460" r:id="rId41"/>
    <p:sldId id="461" r:id="rId42"/>
    <p:sldId id="642" r:id="rId43"/>
    <p:sldId id="462" r:id="rId44"/>
    <p:sldId id="463" r:id="rId45"/>
    <p:sldId id="464" r:id="rId46"/>
    <p:sldId id="465" r:id="rId47"/>
    <p:sldId id="466" r:id="rId48"/>
    <p:sldId id="467" r:id="rId49"/>
    <p:sldId id="468" r:id="rId50"/>
    <p:sldId id="469" r:id="rId51"/>
    <p:sldId id="470" r:id="rId52"/>
    <p:sldId id="471" r:id="rId53"/>
    <p:sldId id="472" r:id="rId54"/>
    <p:sldId id="473" r:id="rId55"/>
    <p:sldId id="474"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1" r:id="rId73"/>
    <p:sldId id="548" r:id="rId74"/>
    <p:sldId id="641" r:id="rId75"/>
    <p:sldId id="493" r:id="rId76"/>
    <p:sldId id="494" r:id="rId77"/>
    <p:sldId id="495" r:id="rId78"/>
    <p:sldId id="496" r:id="rId79"/>
    <p:sldId id="497" r:id="rId80"/>
    <p:sldId id="498" r:id="rId81"/>
    <p:sldId id="499" r:id="rId82"/>
    <p:sldId id="500" r:id="rId83"/>
    <p:sldId id="501" r:id="rId84"/>
    <p:sldId id="502" r:id="rId85"/>
    <p:sldId id="505" r:id="rId86"/>
    <p:sldId id="506" r:id="rId87"/>
    <p:sldId id="507" r:id="rId88"/>
    <p:sldId id="508" r:id="rId89"/>
    <p:sldId id="509" r:id="rId90"/>
    <p:sldId id="510" r:id="rId91"/>
    <p:sldId id="511" r:id="rId92"/>
    <p:sldId id="514" r:id="rId93"/>
    <p:sldId id="515" r:id="rId94"/>
    <p:sldId id="516" r:id="rId95"/>
    <p:sldId id="517" r:id="rId96"/>
    <p:sldId id="518" r:id="rId97"/>
    <p:sldId id="549" r:id="rId98"/>
    <p:sldId id="519" r:id="rId99"/>
    <p:sldId id="520" r:id="rId100"/>
    <p:sldId id="521" r:id="rId101"/>
    <p:sldId id="522" r:id="rId102"/>
    <p:sldId id="523" r:id="rId103"/>
    <p:sldId id="524" r:id="rId104"/>
    <p:sldId id="525" r:id="rId105"/>
    <p:sldId id="526" r:id="rId106"/>
    <p:sldId id="527" r:id="rId107"/>
    <p:sldId id="528" r:id="rId108"/>
    <p:sldId id="529" r:id="rId109"/>
    <p:sldId id="530" r:id="rId110"/>
    <p:sldId id="531" r:id="rId111"/>
    <p:sldId id="532" r:id="rId112"/>
    <p:sldId id="533" r:id="rId113"/>
    <p:sldId id="534" r:id="rId114"/>
    <p:sldId id="535" r:id="rId115"/>
    <p:sldId id="536" r:id="rId116"/>
    <p:sldId id="537" r:id="rId117"/>
    <p:sldId id="538" r:id="rId118"/>
    <p:sldId id="539" r:id="rId119"/>
    <p:sldId id="547" r:id="rId120"/>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Narrow" panose="020B060602020203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Narrow" panose="020B060602020203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Narrow" panose="020B060602020203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Narrow" panose="020B0606020202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000FF"/>
    <a:srgbClr val="006600"/>
    <a:srgbClr val="FF00FF"/>
    <a:srgbClr val="339933"/>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9" autoAdjust="0"/>
    <p:restoredTop sz="94731" autoAdjust="0"/>
  </p:normalViewPr>
  <p:slideViewPr>
    <p:cSldViewPr>
      <p:cViewPr varScale="1">
        <p:scale>
          <a:sx n="68" d="100"/>
          <a:sy n="68" d="100"/>
        </p:scale>
        <p:origin x="892" y="60"/>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AF322D9E-072D-B517-078F-1550528D0F4A}"/>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b="0">
                <a:latin typeface="Verdana" panose="020B0604030504040204" pitchFamily="34" charset="0"/>
              </a:defRPr>
            </a:lvl1pPr>
          </a:lstStyle>
          <a:p>
            <a:pPr>
              <a:defRPr/>
            </a:pPr>
            <a:endParaRPr lang="en-US" altLang="zh-CN"/>
          </a:p>
        </p:txBody>
      </p:sp>
      <p:sp>
        <p:nvSpPr>
          <p:cNvPr id="182275" name="Rectangle 3">
            <a:extLst>
              <a:ext uri="{FF2B5EF4-FFF2-40B4-BE49-F238E27FC236}">
                <a16:creationId xmlns:a16="http://schemas.microsoft.com/office/drawing/2014/main" id="{815B0629-EF28-9E52-F8D4-8EF61F7C93C5}"/>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Verdana" panose="020B0604030504040204" pitchFamily="34" charset="0"/>
              </a:defRPr>
            </a:lvl1pPr>
          </a:lstStyle>
          <a:p>
            <a:pPr>
              <a:defRPr/>
            </a:pPr>
            <a:endParaRPr lang="en-US" altLang="zh-CN"/>
          </a:p>
        </p:txBody>
      </p:sp>
      <p:sp>
        <p:nvSpPr>
          <p:cNvPr id="3076" name="Rectangle 4">
            <a:extLst>
              <a:ext uri="{FF2B5EF4-FFF2-40B4-BE49-F238E27FC236}">
                <a16:creationId xmlns:a16="http://schemas.microsoft.com/office/drawing/2014/main" id="{84F2D820-FE7F-0185-3B04-DCC7E668E5D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2277" name="Rectangle 5">
            <a:extLst>
              <a:ext uri="{FF2B5EF4-FFF2-40B4-BE49-F238E27FC236}">
                <a16:creationId xmlns:a16="http://schemas.microsoft.com/office/drawing/2014/main" id="{AA28082D-18DF-6958-23D2-1C3DA22C1321}"/>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2278" name="Rectangle 6">
            <a:extLst>
              <a:ext uri="{FF2B5EF4-FFF2-40B4-BE49-F238E27FC236}">
                <a16:creationId xmlns:a16="http://schemas.microsoft.com/office/drawing/2014/main" id="{C1DC0874-4C54-5BC6-1BE6-60037CFD25BF}"/>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200" b="0">
                <a:latin typeface="Verdana" panose="020B0604030504040204" pitchFamily="34" charset="0"/>
              </a:defRPr>
            </a:lvl1pPr>
          </a:lstStyle>
          <a:p>
            <a:pPr>
              <a:defRPr/>
            </a:pPr>
            <a:endParaRPr lang="en-US" altLang="zh-CN"/>
          </a:p>
        </p:txBody>
      </p:sp>
      <p:sp>
        <p:nvSpPr>
          <p:cNvPr id="182279" name="Rectangle 7">
            <a:extLst>
              <a:ext uri="{FF2B5EF4-FFF2-40B4-BE49-F238E27FC236}">
                <a16:creationId xmlns:a16="http://schemas.microsoft.com/office/drawing/2014/main" id="{062434DE-6C01-FA36-67A3-F1316D56497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latin typeface="Verdana" panose="020B0604030504040204" pitchFamily="34" charset="0"/>
              </a:defRPr>
            </a:lvl1pPr>
          </a:lstStyle>
          <a:p>
            <a:pPr>
              <a:defRPr/>
            </a:pPr>
            <a:fld id="{297A5FC7-E00D-4BD4-8D02-47BFD8D1628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C58287B-5538-EB25-A24F-156753E8F6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6805D363-1015-49D7-A3FC-DC999B5B7224}" type="slidenum">
              <a:rPr lang="en-US" altLang="zh-CN" b="0" smtClean="0">
                <a:latin typeface="Calibri" panose="020F0502020204030204" pitchFamily="34" charset="0"/>
              </a:rPr>
              <a:pPr/>
              <a:t>8</a:t>
            </a:fld>
            <a:endParaRPr lang="en-US" altLang="zh-CN" b="0">
              <a:latin typeface="Calibri" panose="020F0502020204030204" pitchFamily="34" charset="0"/>
            </a:endParaRPr>
          </a:p>
        </p:txBody>
      </p:sp>
      <p:sp>
        <p:nvSpPr>
          <p:cNvPr id="33795" name="Rectangle 2">
            <a:extLst>
              <a:ext uri="{FF2B5EF4-FFF2-40B4-BE49-F238E27FC236}">
                <a16:creationId xmlns:a16="http://schemas.microsoft.com/office/drawing/2014/main" id="{BC1D76E3-26CF-DE72-852C-217C2A35B5A0}"/>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0453E4BD-3143-E7FB-987D-6EC2025116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r>
              <a:rPr lang="en-US" altLang="zh-CN"/>
              <a:t>        </a:t>
            </a:r>
            <a:r>
              <a:rPr lang="zh-CN" altLang="en-US"/>
              <a:t>放大电路存在电抗元件，如电容、电感。因此输入信号的频率不同，电路的输出响应也不同。</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C19D102-EE4E-04A6-166E-0201E7DC6CB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BD1AA8AC-DB5F-4888-825D-22B1545C50A5}" type="slidenum">
              <a:rPr lang="en-US" altLang="zh-CN" b="0" smtClean="0">
                <a:latin typeface="Verdana" panose="020B0604030504040204" pitchFamily="34" charset="0"/>
              </a:rPr>
              <a:pPr/>
              <a:t>15</a:t>
            </a:fld>
            <a:endParaRPr lang="en-US" altLang="zh-CN" b="0">
              <a:latin typeface="Verdana" panose="020B0604030504040204" pitchFamily="34" charset="0"/>
            </a:endParaRPr>
          </a:p>
        </p:txBody>
      </p:sp>
      <p:sp>
        <p:nvSpPr>
          <p:cNvPr id="43011" name="Rectangle 2">
            <a:extLst>
              <a:ext uri="{FF2B5EF4-FFF2-40B4-BE49-F238E27FC236}">
                <a16:creationId xmlns:a16="http://schemas.microsoft.com/office/drawing/2014/main" id="{74976E9E-AB61-F116-DEFE-3E9B053127E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E9755FD9-DB72-6CB5-0EA6-272A554FB4B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图中看出，谐波次数越高，幅值分量越小，对原波形的贡献越小，所以在一定条件下可忽略高次谐波。</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3571E4D-E69D-1022-199F-FB2248A0590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735F7E47-4A1C-4CD0-A8DC-7EC616CA7119}" type="slidenum">
              <a:rPr lang="en-US" altLang="zh-CN" b="0" smtClean="0">
                <a:latin typeface="Verdana" panose="020B0604030504040204" pitchFamily="34" charset="0"/>
              </a:rPr>
              <a:pPr/>
              <a:t>20</a:t>
            </a:fld>
            <a:endParaRPr lang="en-US" altLang="zh-CN" b="0">
              <a:latin typeface="Verdana" panose="020B0604030504040204" pitchFamily="34" charset="0"/>
            </a:endParaRPr>
          </a:p>
        </p:txBody>
      </p:sp>
      <p:sp>
        <p:nvSpPr>
          <p:cNvPr id="49155" name="Rectangle 2">
            <a:extLst>
              <a:ext uri="{FF2B5EF4-FFF2-40B4-BE49-F238E27FC236}">
                <a16:creationId xmlns:a16="http://schemas.microsoft.com/office/drawing/2014/main" id="{770CF1B6-CDD3-8584-60BF-B01FF39B37A5}"/>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020002AB-B1D4-B1C2-9E89-4F3413C43A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此处说明电压电流等为什麽用相量形式</a:t>
            </a:r>
            <a:r>
              <a:rPr lang="en-US" altLang="zh-CN"/>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101D2179-E29A-9EF7-0F01-CB9FF889FF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17F65729-4131-42D6-99F8-B2DB6F09697E}" type="slidenum">
              <a:rPr lang="en-US" altLang="zh-CN" b="0" smtClean="0">
                <a:latin typeface="Verdana" panose="020B0604030504040204" pitchFamily="34" charset="0"/>
              </a:rPr>
              <a:pPr/>
              <a:t>25</a:t>
            </a:fld>
            <a:endParaRPr lang="en-US" altLang="zh-CN" b="0">
              <a:latin typeface="Verdana" panose="020B0604030504040204" pitchFamily="34" charset="0"/>
            </a:endParaRPr>
          </a:p>
        </p:txBody>
      </p:sp>
      <p:sp>
        <p:nvSpPr>
          <p:cNvPr id="55299" name="Rectangle 2">
            <a:extLst>
              <a:ext uri="{FF2B5EF4-FFF2-40B4-BE49-F238E27FC236}">
                <a16:creationId xmlns:a16="http://schemas.microsoft.com/office/drawing/2014/main" id="{5BCB02DC-EE52-50F6-A45D-B6F1E382137B}"/>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4EFD27FF-672C-02E4-B7DE-E12B7FDBD33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等效电路由三个基本元件构成</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A8EB1A8-BE67-4AC9-58D7-29802C26E5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F92414CF-BA79-4BB7-AB52-850E18A8DDCC}" type="slidenum">
              <a:rPr lang="en-US" altLang="zh-CN" b="0" smtClean="0">
                <a:latin typeface="Verdana" panose="020B0604030504040204" pitchFamily="34" charset="0"/>
              </a:rPr>
              <a:pPr/>
              <a:t>32</a:t>
            </a:fld>
            <a:endParaRPr lang="en-US" altLang="zh-CN" b="0">
              <a:latin typeface="Verdana" panose="020B0604030504040204" pitchFamily="34" charset="0"/>
            </a:endParaRPr>
          </a:p>
        </p:txBody>
      </p:sp>
      <p:sp>
        <p:nvSpPr>
          <p:cNvPr id="63491" name="Rectangle 2">
            <a:extLst>
              <a:ext uri="{FF2B5EF4-FFF2-40B4-BE49-F238E27FC236}">
                <a16:creationId xmlns:a16="http://schemas.microsoft.com/office/drawing/2014/main" id="{54A37F02-308B-A9C6-C02E-1EA1F3244D6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5F57DE88-4FC7-D978-4CE0-2172C0D0B7A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        </a:t>
            </a:r>
            <a:r>
              <a:rPr lang="zh-CN" altLang="en-US"/>
              <a:t>放大电路存在电抗元件，如电容、电感。因此输入信号的频率不同，电路的输出响应也不同。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EC259F8B-EE00-E8E6-4A8E-05712BFB512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5A3786C9-AAF8-4DB4-A6B6-24EB4AE6DB3D}" type="slidenum">
              <a:rPr lang="en-US" altLang="zh-CN" b="0" smtClean="0">
                <a:latin typeface="Verdana" panose="020B0604030504040204" pitchFamily="34" charset="0"/>
              </a:rPr>
              <a:pPr/>
              <a:t>50</a:t>
            </a:fld>
            <a:endParaRPr lang="en-US" altLang="zh-CN" b="0">
              <a:latin typeface="Verdana" panose="020B0604030504040204" pitchFamily="34" charset="0"/>
            </a:endParaRPr>
          </a:p>
        </p:txBody>
      </p:sp>
      <p:sp>
        <p:nvSpPr>
          <p:cNvPr id="81923" name="Rectangle 2">
            <a:extLst>
              <a:ext uri="{FF2B5EF4-FFF2-40B4-BE49-F238E27FC236}">
                <a16:creationId xmlns:a16="http://schemas.microsoft.com/office/drawing/2014/main" id="{1D687BD6-6E93-0E38-AD0F-4E0145621A6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D5814D77-20E6-1032-76CF-56608BE4CD7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图中看出，谐波次数越高，幅值分量越小，对原波形的贡献越小，所以在一定条件下可忽略高次谐波。</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3B60FAAF-DC7A-0AE4-BBC4-43ADD859CB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D4E6B8BE-AF72-4868-964D-E5BEBE43DE9E}" type="slidenum">
              <a:rPr lang="en-US" altLang="zh-CN" b="0" smtClean="0">
                <a:latin typeface="Verdana" panose="020B0604030504040204" pitchFamily="34" charset="0"/>
              </a:rPr>
              <a:pPr/>
              <a:t>55</a:t>
            </a:fld>
            <a:endParaRPr lang="en-US" altLang="zh-CN" b="0">
              <a:latin typeface="Verdana" panose="020B0604030504040204" pitchFamily="34" charset="0"/>
            </a:endParaRPr>
          </a:p>
        </p:txBody>
      </p:sp>
      <p:sp>
        <p:nvSpPr>
          <p:cNvPr id="88067" name="Rectangle 2">
            <a:extLst>
              <a:ext uri="{FF2B5EF4-FFF2-40B4-BE49-F238E27FC236}">
                <a16:creationId xmlns:a16="http://schemas.microsoft.com/office/drawing/2014/main" id="{EF78CA2E-F3FD-D4AF-FC8F-E476C3B5595C}"/>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4D25D9C4-3BCD-8058-AFD4-4FE77C621E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此处说明电压电流等为什麽用相量形式</a:t>
            </a:r>
            <a:r>
              <a:rPr lang="en-US" altLang="zh-CN"/>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1512F397-2DF3-E420-9A13-17AB42C4572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F91BB1FB-84A9-4B58-9067-9426B2136671}" type="slidenum">
              <a:rPr lang="en-US" altLang="zh-CN" b="0" smtClean="0">
                <a:latin typeface="Verdana" panose="020B0604030504040204" pitchFamily="34" charset="0"/>
              </a:rPr>
              <a:pPr/>
              <a:t>56</a:t>
            </a:fld>
            <a:endParaRPr lang="en-US" altLang="zh-CN" b="0">
              <a:latin typeface="Verdana" panose="020B0604030504040204" pitchFamily="34" charset="0"/>
            </a:endParaRPr>
          </a:p>
        </p:txBody>
      </p:sp>
      <p:sp>
        <p:nvSpPr>
          <p:cNvPr id="90115" name="Rectangle 2">
            <a:extLst>
              <a:ext uri="{FF2B5EF4-FFF2-40B4-BE49-F238E27FC236}">
                <a16:creationId xmlns:a16="http://schemas.microsoft.com/office/drawing/2014/main" id="{8D1126E4-89B3-543F-6E86-CACC09274F3B}"/>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778C68F2-6B51-40B3-ECCE-A94DB55B072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等效电路由三个基本元件构成</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684B6511-7EFA-07F7-222C-0A2CF38E98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fld id="{F35A2698-C8F4-4730-8545-0625CF7E80D1}" type="slidenum">
              <a:rPr lang="en-US" altLang="zh-CN" b="0" smtClean="0">
                <a:latin typeface="Verdana" panose="020B0604030504040204" pitchFamily="34" charset="0"/>
              </a:rPr>
              <a:pPr/>
              <a:t>63</a:t>
            </a:fld>
            <a:endParaRPr lang="en-US" altLang="zh-CN" b="0">
              <a:latin typeface="Verdana" panose="020B0604030504040204" pitchFamily="34" charset="0"/>
            </a:endParaRPr>
          </a:p>
        </p:txBody>
      </p:sp>
      <p:sp>
        <p:nvSpPr>
          <p:cNvPr id="98307" name="Rectangle 2">
            <a:extLst>
              <a:ext uri="{FF2B5EF4-FFF2-40B4-BE49-F238E27FC236}">
                <a16:creationId xmlns:a16="http://schemas.microsoft.com/office/drawing/2014/main" id="{404B0BE6-E110-779B-E136-541D3A1966A7}"/>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BE2CE60D-6967-3D56-D8C5-AF3E075BED4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        </a:t>
            </a:r>
            <a:r>
              <a:rPr lang="zh-CN" altLang="en-US"/>
              <a:t>放大电路存在电抗元件，如电容、电感。因此输入信号的频率不同，电路的输出响应也不同。</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AutoShape 7">
            <a:extLst>
              <a:ext uri="{FF2B5EF4-FFF2-40B4-BE49-F238E27FC236}">
                <a16:creationId xmlns:a16="http://schemas.microsoft.com/office/drawing/2014/main" id="{DE993FC5-1AFF-D950-4081-18B8C08ED084}"/>
              </a:ext>
            </a:extLst>
          </p:cNvPr>
          <p:cNvSpPr>
            <a:spLocks noChangeArrowheads="1"/>
          </p:cNvSpPr>
          <p:nvPr/>
        </p:nvSpPr>
        <p:spPr bwMode="auto">
          <a:xfrm>
            <a:off x="685800" y="213360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pic>
        <p:nvPicPr>
          <p:cNvPr id="3" name="Picture 8" descr="前进">
            <a:hlinkClick r:id="" action="ppaction://hlinkshowjump?jump=nextslide"/>
            <a:extLst>
              <a:ext uri="{FF2B5EF4-FFF2-40B4-BE49-F238E27FC236}">
                <a16:creationId xmlns:a16="http://schemas.microsoft.com/office/drawing/2014/main" id="{4C1CF1D9-7919-4F43-64FF-ADAF3EC488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2550"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播放">
            <a:hlinkClick r:id="" action="ppaction://hlinkshowjump?jump=endshow"/>
            <a:extLst>
              <a:ext uri="{FF2B5EF4-FFF2-40B4-BE49-F238E27FC236}">
                <a16:creationId xmlns:a16="http://schemas.microsoft.com/office/drawing/2014/main" id="{CBA4D250-AB5A-8969-FDBE-CCAF619B0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6763"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后退">
            <a:hlinkClick r:id="" action="ppaction://hlinkshowjump?jump=previousslide"/>
            <a:extLst>
              <a:ext uri="{FF2B5EF4-FFF2-40B4-BE49-F238E27FC236}">
                <a16:creationId xmlns:a16="http://schemas.microsoft.com/office/drawing/2014/main" id="{67F76706-9A6B-9D8F-CB21-5D519127B89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018338"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p:cNvSpPr>
            <a:spLocks noGrp="1" noChangeArrowheads="1"/>
          </p:cNvSpPr>
          <p:nvPr>
            <p:ph type="ctrTitle"/>
          </p:nvPr>
        </p:nvSpPr>
        <p:spPr>
          <a:xfrm>
            <a:off x="685800" y="990600"/>
            <a:ext cx="7772400" cy="1371600"/>
          </a:xfrm>
        </p:spPr>
        <p:txBody>
          <a:bodyPr/>
          <a:lstStyle>
            <a:lvl1pPr>
              <a:defRPr sz="4000">
                <a:ea typeface="隶书" panose="02010509060101010101" pitchFamily="49" charset="-122"/>
              </a:defRPr>
            </a:lvl1pPr>
          </a:lstStyle>
          <a:p>
            <a:pPr lvl="0"/>
            <a:r>
              <a:rPr lang="en-US" altLang="zh-CN" noProof="0"/>
              <a:t>abcd</a:t>
            </a:r>
          </a:p>
        </p:txBody>
      </p:sp>
      <p:sp>
        <p:nvSpPr>
          <p:cNvPr id="93187" name="Rectangle 3"/>
          <p:cNvSpPr>
            <a:spLocks noGrp="1" noChangeArrowheads="1"/>
          </p:cNvSpPr>
          <p:nvPr>
            <p:ph type="subTitle" idx="1"/>
          </p:nvPr>
        </p:nvSpPr>
        <p:spPr>
          <a:xfrm>
            <a:off x="684213" y="3141663"/>
            <a:ext cx="7010400" cy="1600200"/>
          </a:xfrm>
        </p:spPr>
        <p:txBody>
          <a:bodyPr/>
          <a:lstStyle>
            <a:lvl1pPr marL="0" indent="0">
              <a:buFont typeface="Wingdings" panose="05000000000000000000" pitchFamily="2" charset="2"/>
              <a:buNone/>
              <a:defRPr sz="2800"/>
            </a:lvl1pPr>
          </a:lstStyle>
          <a:p>
            <a:pPr lvl="0"/>
            <a:r>
              <a:rPr lang="en-US" altLang="zh-CN" noProof="0"/>
              <a:t>abcdefg</a:t>
            </a:r>
          </a:p>
        </p:txBody>
      </p:sp>
      <p:sp>
        <p:nvSpPr>
          <p:cNvPr id="6" name="Rectangle 4">
            <a:extLst>
              <a:ext uri="{FF2B5EF4-FFF2-40B4-BE49-F238E27FC236}">
                <a16:creationId xmlns:a16="http://schemas.microsoft.com/office/drawing/2014/main" id="{DD67E7A6-37BF-C764-1BD5-A85F90746072}"/>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C1DCFD01-8E8A-3961-5C5F-EB267DA078D1}"/>
              </a:ext>
            </a:extLst>
          </p:cNvPr>
          <p:cNvSpPr>
            <a:spLocks noGrp="1" noChangeArrowheads="1"/>
          </p:cNvSpPr>
          <p:nvPr>
            <p:ph type="ftr" sz="quarter" idx="11"/>
          </p:nvPr>
        </p:nvSpPr>
        <p:spPr bwMode="auto">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sz="1200" b="0">
                <a:latin typeface="Verdana" panose="020B0604030504040204" pitchFamily="34" charset="0"/>
              </a:defRPr>
            </a:lvl1pPr>
          </a:lstStyle>
          <a:p>
            <a:pPr>
              <a:defRPr/>
            </a:pPr>
            <a:endParaRPr lang="en-US" altLang="zh-CN"/>
          </a:p>
        </p:txBody>
      </p:sp>
      <p:sp>
        <p:nvSpPr>
          <p:cNvPr id="8" name="Rectangle 6">
            <a:extLst>
              <a:ext uri="{FF2B5EF4-FFF2-40B4-BE49-F238E27FC236}">
                <a16:creationId xmlns:a16="http://schemas.microsoft.com/office/drawing/2014/main" id="{3CD4E21E-B8B5-3E91-2E0C-CB1D3319A6E4}"/>
              </a:ext>
            </a:extLst>
          </p:cNvPr>
          <p:cNvSpPr>
            <a:spLocks noGrp="1" noChangeArrowheads="1"/>
          </p:cNvSpPr>
          <p:nvPr>
            <p:ph type="sldNum" sz="quarter" idx="12"/>
          </p:nvPr>
        </p:nvSpPr>
        <p:spPr>
          <a:xfrm>
            <a:off x="6553200" y="6248400"/>
            <a:ext cx="1905000" cy="457200"/>
          </a:xfrm>
        </p:spPr>
        <p:txBody>
          <a:bodyPr/>
          <a:lstStyle>
            <a:lvl1pPr>
              <a:defRPr/>
            </a:lvl1pPr>
          </a:lstStyle>
          <a:p>
            <a:pPr>
              <a:defRPr/>
            </a:pPr>
            <a:fld id="{D7A14B38-1845-4AD5-A832-4715475081E4}" type="slidenum">
              <a:rPr lang="en-US" altLang="zh-CN"/>
              <a:pPr>
                <a:defRPr/>
              </a:pPr>
              <a:t>‹#›</a:t>
            </a:fld>
            <a:endParaRPr lang="en-US" altLang="zh-CN"/>
          </a:p>
        </p:txBody>
      </p:sp>
    </p:spTree>
    <p:extLst>
      <p:ext uri="{BB962C8B-B14F-4D97-AF65-F5344CB8AC3E}">
        <p14:creationId xmlns:p14="http://schemas.microsoft.com/office/powerpoint/2010/main" val="216274382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CCD6B738-8D73-4E39-C060-969B1BA98CA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5AAC0F1D-ABBA-7466-14C1-F6F01533EA0C}"/>
              </a:ext>
            </a:extLst>
          </p:cNvPr>
          <p:cNvSpPr>
            <a:spLocks noGrp="1" noChangeArrowheads="1"/>
          </p:cNvSpPr>
          <p:nvPr>
            <p:ph type="sldNum" sz="quarter" idx="11"/>
          </p:nvPr>
        </p:nvSpPr>
        <p:spPr>
          <a:ln/>
        </p:spPr>
        <p:txBody>
          <a:bodyPr/>
          <a:lstStyle>
            <a:lvl1pPr>
              <a:defRPr/>
            </a:lvl1pPr>
          </a:lstStyle>
          <a:p>
            <a:pPr>
              <a:defRPr/>
            </a:pPr>
            <a:fld id="{9014A362-6063-4A68-91BF-F1FC6D3B486F}" type="slidenum">
              <a:rPr lang="en-US" altLang="zh-CN"/>
              <a:pPr>
                <a:defRPr/>
              </a:pPr>
              <a:t>‹#›</a:t>
            </a:fld>
            <a:endParaRPr lang="en-US" altLang="zh-CN"/>
          </a:p>
        </p:txBody>
      </p:sp>
    </p:spTree>
    <p:extLst>
      <p:ext uri="{BB962C8B-B14F-4D97-AF65-F5344CB8AC3E}">
        <p14:creationId xmlns:p14="http://schemas.microsoft.com/office/powerpoint/2010/main" val="18143161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260350"/>
            <a:ext cx="2008188" cy="56356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4675" y="260350"/>
            <a:ext cx="5876925" cy="56356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BA63C7F4-E1D4-FAC4-FD9A-0E545A08E3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E62C839-3F8E-9BA6-FA6F-DE647BF915B0}"/>
              </a:ext>
            </a:extLst>
          </p:cNvPr>
          <p:cNvSpPr>
            <a:spLocks noGrp="1" noChangeArrowheads="1"/>
          </p:cNvSpPr>
          <p:nvPr>
            <p:ph type="sldNum" sz="quarter" idx="11"/>
          </p:nvPr>
        </p:nvSpPr>
        <p:spPr>
          <a:ln/>
        </p:spPr>
        <p:txBody>
          <a:bodyPr/>
          <a:lstStyle>
            <a:lvl1pPr>
              <a:defRPr/>
            </a:lvl1pPr>
          </a:lstStyle>
          <a:p>
            <a:pPr>
              <a:defRPr/>
            </a:pPr>
            <a:fld id="{74B04043-48EC-45CF-ADF7-7009328F7B1F}" type="slidenum">
              <a:rPr lang="en-US" altLang="zh-CN"/>
              <a:pPr>
                <a:defRPr/>
              </a:pPr>
              <a:t>‹#›</a:t>
            </a:fld>
            <a:endParaRPr lang="en-US" altLang="zh-CN"/>
          </a:p>
        </p:txBody>
      </p:sp>
    </p:spTree>
    <p:extLst>
      <p:ext uri="{BB962C8B-B14F-4D97-AF65-F5344CB8AC3E}">
        <p14:creationId xmlns:p14="http://schemas.microsoft.com/office/powerpoint/2010/main" val="15062149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74675" y="260350"/>
            <a:ext cx="8037513"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805E1802-29B4-AE46-4849-CDEE9B7E9EA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8CF1184D-E3E1-2F97-D39B-77F38DA99089}"/>
              </a:ext>
            </a:extLst>
          </p:cNvPr>
          <p:cNvSpPr>
            <a:spLocks noGrp="1" noChangeArrowheads="1"/>
          </p:cNvSpPr>
          <p:nvPr>
            <p:ph type="sldNum" sz="quarter" idx="11"/>
          </p:nvPr>
        </p:nvSpPr>
        <p:spPr>
          <a:ln/>
        </p:spPr>
        <p:txBody>
          <a:bodyPr/>
          <a:lstStyle>
            <a:lvl1pPr>
              <a:defRPr/>
            </a:lvl1pPr>
          </a:lstStyle>
          <a:p>
            <a:pPr>
              <a:defRPr/>
            </a:pPr>
            <a:fld id="{F5CB3DDC-0369-4A91-A64A-6897102130B9}" type="slidenum">
              <a:rPr lang="en-US" altLang="zh-CN"/>
              <a:pPr>
                <a:defRPr/>
              </a:pPr>
              <a:t>‹#›</a:t>
            </a:fld>
            <a:endParaRPr lang="en-US" altLang="zh-CN"/>
          </a:p>
        </p:txBody>
      </p:sp>
    </p:spTree>
    <p:extLst>
      <p:ext uri="{BB962C8B-B14F-4D97-AF65-F5344CB8AC3E}">
        <p14:creationId xmlns:p14="http://schemas.microsoft.com/office/powerpoint/2010/main" val="19064429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B42C47C-C341-031D-73A7-7A8A407973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3F257A74-31B0-2F68-F565-FBC43AC33D62}"/>
              </a:ext>
            </a:extLst>
          </p:cNvPr>
          <p:cNvSpPr>
            <a:spLocks noGrp="1" noChangeArrowheads="1"/>
          </p:cNvSpPr>
          <p:nvPr>
            <p:ph type="sldNum" sz="quarter" idx="11"/>
          </p:nvPr>
        </p:nvSpPr>
        <p:spPr>
          <a:ln/>
        </p:spPr>
        <p:txBody>
          <a:bodyPr/>
          <a:lstStyle>
            <a:lvl1pPr>
              <a:defRPr/>
            </a:lvl1pPr>
          </a:lstStyle>
          <a:p>
            <a:pPr>
              <a:defRPr/>
            </a:pPr>
            <a:fld id="{82B4591F-3710-4DEB-AF72-D4D882BB02E4}" type="slidenum">
              <a:rPr lang="en-US" altLang="zh-CN"/>
              <a:pPr>
                <a:defRPr/>
              </a:pPr>
              <a:t>‹#›</a:t>
            </a:fld>
            <a:endParaRPr lang="en-US" altLang="zh-CN"/>
          </a:p>
        </p:txBody>
      </p:sp>
    </p:spTree>
    <p:extLst>
      <p:ext uri="{BB962C8B-B14F-4D97-AF65-F5344CB8AC3E}">
        <p14:creationId xmlns:p14="http://schemas.microsoft.com/office/powerpoint/2010/main" val="91407130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3D2450E0-1E43-CBEF-25CD-E6C132D6D0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C7987B37-BEB1-8FAF-74C7-1DD27BDAF39C}"/>
              </a:ext>
            </a:extLst>
          </p:cNvPr>
          <p:cNvSpPr>
            <a:spLocks noGrp="1" noChangeArrowheads="1"/>
          </p:cNvSpPr>
          <p:nvPr>
            <p:ph type="sldNum" sz="quarter" idx="11"/>
          </p:nvPr>
        </p:nvSpPr>
        <p:spPr>
          <a:ln/>
        </p:spPr>
        <p:txBody>
          <a:bodyPr/>
          <a:lstStyle>
            <a:lvl1pPr>
              <a:defRPr/>
            </a:lvl1pPr>
          </a:lstStyle>
          <a:p>
            <a:pPr>
              <a:defRPr/>
            </a:pPr>
            <a:fld id="{4F638A99-52B3-4B2E-A60B-6555B73AE809}" type="slidenum">
              <a:rPr lang="en-US" altLang="zh-CN"/>
              <a:pPr>
                <a:defRPr/>
              </a:pPr>
              <a:t>‹#›</a:t>
            </a:fld>
            <a:endParaRPr lang="en-US" altLang="zh-CN"/>
          </a:p>
        </p:txBody>
      </p:sp>
    </p:spTree>
    <p:extLst>
      <p:ext uri="{BB962C8B-B14F-4D97-AF65-F5344CB8AC3E}">
        <p14:creationId xmlns:p14="http://schemas.microsoft.com/office/powerpoint/2010/main" val="10757640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1188" y="1628775"/>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7888" y="1628775"/>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63E382A-044C-0197-32BA-9F48B261EE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E36377B3-4F6C-7F2D-80F1-77777FDB626A}"/>
              </a:ext>
            </a:extLst>
          </p:cNvPr>
          <p:cNvSpPr>
            <a:spLocks noGrp="1" noChangeArrowheads="1"/>
          </p:cNvSpPr>
          <p:nvPr>
            <p:ph type="sldNum" sz="quarter" idx="11"/>
          </p:nvPr>
        </p:nvSpPr>
        <p:spPr>
          <a:ln/>
        </p:spPr>
        <p:txBody>
          <a:bodyPr/>
          <a:lstStyle>
            <a:lvl1pPr>
              <a:defRPr/>
            </a:lvl1pPr>
          </a:lstStyle>
          <a:p>
            <a:pPr>
              <a:defRPr/>
            </a:pPr>
            <a:fld id="{B8ACBEA3-A18F-4740-A73C-216F9272E64E}" type="slidenum">
              <a:rPr lang="en-US" altLang="zh-CN"/>
              <a:pPr>
                <a:defRPr/>
              </a:pPr>
              <a:t>‹#›</a:t>
            </a:fld>
            <a:endParaRPr lang="en-US" altLang="zh-CN"/>
          </a:p>
        </p:txBody>
      </p:sp>
    </p:spTree>
    <p:extLst>
      <p:ext uri="{BB962C8B-B14F-4D97-AF65-F5344CB8AC3E}">
        <p14:creationId xmlns:p14="http://schemas.microsoft.com/office/powerpoint/2010/main" val="30464120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0D9E9498-0382-2E17-2579-CB303D6F49F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C1C32C2C-3EDA-5C56-8097-BA6210CAD693}"/>
              </a:ext>
            </a:extLst>
          </p:cNvPr>
          <p:cNvSpPr>
            <a:spLocks noGrp="1" noChangeArrowheads="1"/>
          </p:cNvSpPr>
          <p:nvPr>
            <p:ph type="sldNum" sz="quarter" idx="11"/>
          </p:nvPr>
        </p:nvSpPr>
        <p:spPr>
          <a:ln/>
        </p:spPr>
        <p:txBody>
          <a:bodyPr/>
          <a:lstStyle>
            <a:lvl1pPr>
              <a:defRPr/>
            </a:lvl1pPr>
          </a:lstStyle>
          <a:p>
            <a:pPr>
              <a:defRPr/>
            </a:pPr>
            <a:fld id="{F5A3941D-D6A7-4DD2-ADD4-E4093020E372}" type="slidenum">
              <a:rPr lang="en-US" altLang="zh-CN"/>
              <a:pPr>
                <a:defRPr/>
              </a:pPr>
              <a:t>‹#›</a:t>
            </a:fld>
            <a:endParaRPr lang="en-US" altLang="zh-CN"/>
          </a:p>
        </p:txBody>
      </p:sp>
    </p:spTree>
    <p:extLst>
      <p:ext uri="{BB962C8B-B14F-4D97-AF65-F5344CB8AC3E}">
        <p14:creationId xmlns:p14="http://schemas.microsoft.com/office/powerpoint/2010/main" val="29490416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ABF1885A-E3A3-6AD2-126D-94C420D01FB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35696BEF-E02F-C313-65EF-784A650BBB7D}"/>
              </a:ext>
            </a:extLst>
          </p:cNvPr>
          <p:cNvSpPr>
            <a:spLocks noGrp="1" noChangeArrowheads="1"/>
          </p:cNvSpPr>
          <p:nvPr>
            <p:ph type="sldNum" sz="quarter" idx="11"/>
          </p:nvPr>
        </p:nvSpPr>
        <p:spPr>
          <a:ln/>
        </p:spPr>
        <p:txBody>
          <a:bodyPr/>
          <a:lstStyle>
            <a:lvl1pPr>
              <a:defRPr/>
            </a:lvl1pPr>
          </a:lstStyle>
          <a:p>
            <a:pPr>
              <a:defRPr/>
            </a:pPr>
            <a:fld id="{B370CE4E-FBB7-4ED9-90C8-27B146F15912}" type="slidenum">
              <a:rPr lang="en-US" altLang="zh-CN"/>
              <a:pPr>
                <a:defRPr/>
              </a:pPr>
              <a:t>‹#›</a:t>
            </a:fld>
            <a:endParaRPr lang="en-US" altLang="zh-CN"/>
          </a:p>
        </p:txBody>
      </p:sp>
    </p:spTree>
    <p:extLst>
      <p:ext uri="{BB962C8B-B14F-4D97-AF65-F5344CB8AC3E}">
        <p14:creationId xmlns:p14="http://schemas.microsoft.com/office/powerpoint/2010/main" val="137163038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3D6BE4C-F51A-4F2D-6AF4-8E368EB63D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a:extLst>
              <a:ext uri="{FF2B5EF4-FFF2-40B4-BE49-F238E27FC236}">
                <a16:creationId xmlns:a16="http://schemas.microsoft.com/office/drawing/2014/main" id="{2D6781F3-6C32-7252-44FB-EA8A923E625C}"/>
              </a:ext>
            </a:extLst>
          </p:cNvPr>
          <p:cNvSpPr>
            <a:spLocks noGrp="1" noChangeArrowheads="1"/>
          </p:cNvSpPr>
          <p:nvPr>
            <p:ph type="sldNum" sz="quarter" idx="11"/>
          </p:nvPr>
        </p:nvSpPr>
        <p:spPr>
          <a:ln/>
        </p:spPr>
        <p:txBody>
          <a:bodyPr/>
          <a:lstStyle>
            <a:lvl1pPr>
              <a:defRPr/>
            </a:lvl1pPr>
          </a:lstStyle>
          <a:p>
            <a:pPr>
              <a:defRPr/>
            </a:pPr>
            <a:fld id="{C9BE6B18-1F4A-4CEF-9D66-4B775545CBB0}" type="slidenum">
              <a:rPr lang="en-US" altLang="zh-CN"/>
              <a:pPr>
                <a:defRPr/>
              </a:pPr>
              <a:t>‹#›</a:t>
            </a:fld>
            <a:endParaRPr lang="en-US" altLang="zh-CN"/>
          </a:p>
        </p:txBody>
      </p:sp>
    </p:spTree>
    <p:extLst>
      <p:ext uri="{BB962C8B-B14F-4D97-AF65-F5344CB8AC3E}">
        <p14:creationId xmlns:p14="http://schemas.microsoft.com/office/powerpoint/2010/main" val="15471408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5ECBD7C2-4C79-22F0-9192-CE4392DD6D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DE35D07F-4547-4C45-4D8B-931EF7EC52FA}"/>
              </a:ext>
            </a:extLst>
          </p:cNvPr>
          <p:cNvSpPr>
            <a:spLocks noGrp="1" noChangeArrowheads="1"/>
          </p:cNvSpPr>
          <p:nvPr>
            <p:ph type="sldNum" sz="quarter" idx="11"/>
          </p:nvPr>
        </p:nvSpPr>
        <p:spPr>
          <a:ln/>
        </p:spPr>
        <p:txBody>
          <a:bodyPr/>
          <a:lstStyle>
            <a:lvl1pPr>
              <a:defRPr/>
            </a:lvl1pPr>
          </a:lstStyle>
          <a:p>
            <a:pPr>
              <a:defRPr/>
            </a:pPr>
            <a:fld id="{CD4A1AB0-237B-4DF8-983D-0CC882BFDD51}" type="slidenum">
              <a:rPr lang="en-US" altLang="zh-CN"/>
              <a:pPr>
                <a:defRPr/>
              </a:pPr>
              <a:t>‹#›</a:t>
            </a:fld>
            <a:endParaRPr lang="en-US" altLang="zh-CN"/>
          </a:p>
        </p:txBody>
      </p:sp>
    </p:spTree>
    <p:extLst>
      <p:ext uri="{BB962C8B-B14F-4D97-AF65-F5344CB8AC3E}">
        <p14:creationId xmlns:p14="http://schemas.microsoft.com/office/powerpoint/2010/main" val="29747565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89C23513-236D-D33B-B57F-4CA4D6F21C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CCA7A882-696B-A70D-92E4-219F3B0FB7C3}"/>
              </a:ext>
            </a:extLst>
          </p:cNvPr>
          <p:cNvSpPr>
            <a:spLocks noGrp="1" noChangeArrowheads="1"/>
          </p:cNvSpPr>
          <p:nvPr>
            <p:ph type="sldNum" sz="quarter" idx="11"/>
          </p:nvPr>
        </p:nvSpPr>
        <p:spPr>
          <a:ln/>
        </p:spPr>
        <p:txBody>
          <a:bodyPr/>
          <a:lstStyle>
            <a:lvl1pPr>
              <a:defRPr/>
            </a:lvl1pPr>
          </a:lstStyle>
          <a:p>
            <a:pPr>
              <a:defRPr/>
            </a:pPr>
            <a:fld id="{5DC7434E-37D2-42BB-880F-35552F9FBCB8}" type="slidenum">
              <a:rPr lang="en-US" altLang="zh-CN"/>
              <a:pPr>
                <a:defRPr/>
              </a:pPr>
              <a:t>‹#›</a:t>
            </a:fld>
            <a:endParaRPr lang="en-US" altLang="zh-CN"/>
          </a:p>
        </p:txBody>
      </p:sp>
    </p:spTree>
    <p:extLst>
      <p:ext uri="{BB962C8B-B14F-4D97-AF65-F5344CB8AC3E}">
        <p14:creationId xmlns:p14="http://schemas.microsoft.com/office/powerpoint/2010/main" val="327532280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41DCF92-3BF7-0AF4-BF24-4B8739C9F8B4}"/>
              </a:ext>
            </a:extLst>
          </p:cNvPr>
          <p:cNvSpPr>
            <a:spLocks noGrp="1" noChangeArrowheads="1"/>
          </p:cNvSpPr>
          <p:nvPr>
            <p:ph type="title"/>
          </p:nvPr>
        </p:nvSpPr>
        <p:spPr bwMode="auto">
          <a:xfrm>
            <a:off x="574675" y="260350"/>
            <a:ext cx="80010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r>
              <a:rPr lang="en-US" altLang="zh-CN"/>
              <a:t>abcd</a:t>
            </a:r>
          </a:p>
        </p:txBody>
      </p:sp>
      <p:sp>
        <p:nvSpPr>
          <p:cNvPr id="1027" name="Rectangle 3">
            <a:extLst>
              <a:ext uri="{FF2B5EF4-FFF2-40B4-BE49-F238E27FC236}">
                <a16:creationId xmlns:a16="http://schemas.microsoft.com/office/drawing/2014/main" id="{DD1EE802-E664-C698-FCE0-94EBEC394B1D}"/>
              </a:ext>
            </a:extLst>
          </p:cNvPr>
          <p:cNvSpPr>
            <a:spLocks noGrp="1" noChangeArrowheads="1"/>
          </p:cNvSpPr>
          <p:nvPr>
            <p:ph type="body" idx="1"/>
          </p:nvPr>
        </p:nvSpPr>
        <p:spPr bwMode="auto">
          <a:xfrm>
            <a:off x="611188" y="1628775"/>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r>
              <a:rPr lang="en-US" altLang="zh-CN"/>
              <a:t>abvd</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1A04AE31-EF6F-B8F5-9260-707CA96E9068}"/>
              </a:ext>
            </a:extLst>
          </p:cNvPr>
          <p:cNvSpPr>
            <a:spLocks noChangeArrowheads="1"/>
          </p:cNvSpPr>
          <p:nvPr/>
        </p:nvSpPr>
        <p:spPr bwMode="auto">
          <a:xfrm>
            <a:off x="609600" y="105251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a:extLst>
              <a:ext uri="{FF2B5EF4-FFF2-40B4-BE49-F238E27FC236}">
                <a16:creationId xmlns:a16="http://schemas.microsoft.com/office/drawing/2014/main" id="{F1237398-51A9-5499-1A9E-5656E09770C7}"/>
              </a:ext>
            </a:extLst>
          </p:cNvPr>
          <p:cNvSpPr>
            <a:spLocks noChangeShapeType="1"/>
          </p:cNvSpPr>
          <p:nvPr/>
        </p:nvSpPr>
        <p:spPr bwMode="auto">
          <a:xfrm flipV="1">
            <a:off x="609600" y="6308725"/>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Rectangle 6">
            <a:extLst>
              <a:ext uri="{FF2B5EF4-FFF2-40B4-BE49-F238E27FC236}">
                <a16:creationId xmlns:a16="http://schemas.microsoft.com/office/drawing/2014/main" id="{2059D8EC-C092-7554-C296-A52393F4B481}"/>
              </a:ext>
            </a:extLst>
          </p:cNvPr>
          <p:cNvSpPr>
            <a:spLocks noGrp="1" noChangeArrowheads="1"/>
          </p:cNvSpPr>
          <p:nvPr>
            <p:ph type="dt" sz="half" idx="2"/>
          </p:nvPr>
        </p:nvSpPr>
        <p:spPr bwMode="auto">
          <a:xfrm>
            <a:off x="609600" y="6245225"/>
            <a:ext cx="19812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b="0">
                <a:latin typeface="Verdana" panose="020B0604030504040204" pitchFamily="34" charset="0"/>
              </a:defRPr>
            </a:lvl1pPr>
          </a:lstStyle>
          <a:p>
            <a:pPr>
              <a:defRPr/>
            </a:pPr>
            <a:endParaRPr lang="en-US" altLang="zh-CN"/>
          </a:p>
        </p:txBody>
      </p:sp>
      <p:sp>
        <p:nvSpPr>
          <p:cNvPr id="92168" name="Rectangle 8">
            <a:extLst>
              <a:ext uri="{FF2B5EF4-FFF2-40B4-BE49-F238E27FC236}">
                <a16:creationId xmlns:a16="http://schemas.microsoft.com/office/drawing/2014/main" id="{59D90F47-1CF5-3ABB-C577-304688BB2729}"/>
              </a:ext>
            </a:extLst>
          </p:cNvPr>
          <p:cNvSpPr>
            <a:spLocks noGrp="1" noChangeArrowheads="1"/>
          </p:cNvSpPr>
          <p:nvPr>
            <p:ph type="sldNum" sz="quarter" idx="4"/>
          </p:nvPr>
        </p:nvSpPr>
        <p:spPr bwMode="auto">
          <a:xfrm>
            <a:off x="6553200" y="6245225"/>
            <a:ext cx="19812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Verdana" panose="020B0604030504040204" pitchFamily="34" charset="0"/>
              </a:defRPr>
            </a:lvl1pPr>
          </a:lstStyle>
          <a:p>
            <a:pPr>
              <a:defRPr/>
            </a:pPr>
            <a:fld id="{06B226D0-F307-4093-A1E9-80992DC54152}" type="slidenum">
              <a:rPr lang="en-US" altLang="zh-CN"/>
              <a:pPr>
                <a:defRPr/>
              </a:pPr>
              <a:t>‹#›</a:t>
            </a:fld>
            <a:endParaRPr lang="en-US" altLang="zh-CN"/>
          </a:p>
        </p:txBody>
      </p:sp>
      <p:pic>
        <p:nvPicPr>
          <p:cNvPr id="1032" name="Picture 12" descr="前进">
            <a:hlinkClick r:id="" action="ppaction://hlinkshowjump?jump=nextslide"/>
            <a:extLst>
              <a:ext uri="{FF2B5EF4-FFF2-40B4-BE49-F238E27FC236}">
                <a16:creationId xmlns:a16="http://schemas.microsoft.com/office/drawing/2014/main" id="{B4B951B9-5DE7-BF09-B219-03F8F145BD9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702550"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3" descr="播放">
            <a:hlinkClick r:id="" action="ppaction://hlinkshowjump?jump=endshow"/>
            <a:extLst>
              <a:ext uri="{FF2B5EF4-FFF2-40B4-BE49-F238E27FC236}">
                <a16:creationId xmlns:a16="http://schemas.microsoft.com/office/drawing/2014/main" id="{26013D51-BE09-D799-8F1D-49782E231D0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386763"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4" descr="后退">
            <a:hlinkClick r:id="" action="ppaction://hlinkshowjump?jump=previousslide"/>
            <a:extLst>
              <a:ext uri="{FF2B5EF4-FFF2-40B4-BE49-F238E27FC236}">
                <a16:creationId xmlns:a16="http://schemas.microsoft.com/office/drawing/2014/main" id="{1D10CA04-1988-60E2-40B8-C902F085A1F9}"/>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018338"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8"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Lst>
  <p:transition/>
  <p:txStyles>
    <p:titleStyle>
      <a:lvl1pPr algn="l" rtl="0" eaLnBrk="0" fontAlgn="base" hangingPunct="0">
        <a:spcBef>
          <a:spcPct val="0"/>
        </a:spcBef>
        <a:spcAft>
          <a:spcPct val="0"/>
        </a:spcAft>
        <a:defRPr sz="3800" b="1" kern="1200">
          <a:solidFill>
            <a:schemeClr val="tx2"/>
          </a:solidFill>
          <a:latin typeface="+mj-lt"/>
          <a:ea typeface="+mj-ea"/>
          <a:cs typeface="+mj-cs"/>
        </a:defRPr>
      </a:lvl1pPr>
      <a:lvl2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2pPr>
      <a:lvl3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3pPr>
      <a:lvl4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4pPr>
      <a:lvl5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5pPr>
      <a:lvl6pPr marL="4572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3000" b="1"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800" b="1"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400" b="1"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7.wmf"/><Relationship Id="rId7" Type="http://schemas.openxmlformats.org/officeDocument/2006/relationships/image" Target="../media/image19.w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18.wmf"/><Relationship Id="rId4" Type="http://schemas.openxmlformats.org/officeDocument/2006/relationships/oleObject" Target="../embeddings/oleObject12.bin"/><Relationship Id="rId9" Type="http://schemas.openxmlformats.org/officeDocument/2006/relationships/image" Target="../media/image20.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oleObject" Target="../embeddings/oleObject180.bin"/><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oleObject" Target="../embeddings/oleObject181.bin"/><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wmf"/><Relationship Id="rId7" Type="http://schemas.openxmlformats.org/officeDocument/2006/relationships/image" Target="../media/image183.wmf"/><Relationship Id="rId2" Type="http://schemas.openxmlformats.org/officeDocument/2006/relationships/oleObject" Target="../embeddings/oleObject182.bin"/><Relationship Id="rId1" Type="http://schemas.openxmlformats.org/officeDocument/2006/relationships/slideLayout" Target="../slideLayouts/slideLayout7.xml"/><Relationship Id="rId6" Type="http://schemas.openxmlformats.org/officeDocument/2006/relationships/oleObject" Target="../embeddings/oleObject184.bin"/><Relationship Id="rId5" Type="http://schemas.openxmlformats.org/officeDocument/2006/relationships/image" Target="../media/image182.wmf"/><Relationship Id="rId4" Type="http://schemas.openxmlformats.org/officeDocument/2006/relationships/oleObject" Target="../embeddings/oleObject183.bin"/></Relationships>
</file>

<file path=ppt/slides/_rels/slide106.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oleObject" Target="../embeddings/oleObject185.bin"/><Relationship Id="rId1" Type="http://schemas.openxmlformats.org/officeDocument/2006/relationships/slideLayout" Target="../slideLayouts/slideLayout7.xml"/><Relationship Id="rId5" Type="http://schemas.openxmlformats.org/officeDocument/2006/relationships/image" Target="../media/image185.wmf"/><Relationship Id="rId4" Type="http://schemas.openxmlformats.org/officeDocument/2006/relationships/oleObject" Target="../embeddings/oleObject186.bin"/></Relationships>
</file>

<file path=ppt/slides/_rels/slide107.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oleObject" Target="../embeddings/oleObject187.bin"/><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oleObject" Target="../embeddings/oleObject188.bin"/><Relationship Id="rId1" Type="http://schemas.openxmlformats.org/officeDocument/2006/relationships/slideLayout" Target="../slideLayouts/slideLayout7.xml"/><Relationship Id="rId5" Type="http://schemas.openxmlformats.org/officeDocument/2006/relationships/image" Target="../media/image188.wmf"/><Relationship Id="rId4" Type="http://schemas.openxmlformats.org/officeDocument/2006/relationships/oleObject" Target="../embeddings/oleObject189.bin"/></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189.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1.wmf"/><Relationship Id="rId7" Type="http://schemas.openxmlformats.org/officeDocument/2006/relationships/image" Target="../media/image23.wmf"/><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oleObject" Target="../embeddings/oleObject17.bin"/><Relationship Id="rId5" Type="http://schemas.openxmlformats.org/officeDocument/2006/relationships/image" Target="../media/image22.wmf"/><Relationship Id="rId4" Type="http://schemas.openxmlformats.org/officeDocument/2006/relationships/oleObject" Target="../embeddings/oleObject16.bin"/><Relationship Id="rId9" Type="http://schemas.openxmlformats.org/officeDocument/2006/relationships/image" Target="../media/image9.wmf"/></Relationships>
</file>

<file path=ppt/slides/_rels/slide110.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oleObject" Target="../embeddings/oleObject191.bin"/><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1.wmf"/><Relationship Id="rId7" Type="http://schemas.openxmlformats.org/officeDocument/2006/relationships/image" Target="../media/image193.wmf"/><Relationship Id="rId2" Type="http://schemas.openxmlformats.org/officeDocument/2006/relationships/oleObject" Target="../embeddings/oleObject192.bin"/><Relationship Id="rId1" Type="http://schemas.openxmlformats.org/officeDocument/2006/relationships/slideLayout" Target="../slideLayouts/slideLayout7.xml"/><Relationship Id="rId6" Type="http://schemas.openxmlformats.org/officeDocument/2006/relationships/oleObject" Target="../embeddings/oleObject194.bin"/><Relationship Id="rId5" Type="http://schemas.openxmlformats.org/officeDocument/2006/relationships/image" Target="../media/image192.wmf"/><Relationship Id="rId4" Type="http://schemas.openxmlformats.org/officeDocument/2006/relationships/oleObject" Target="../embeddings/oleObject193.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oleObject" Target="../embeddings/oleObject195.bin"/><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95.wmf"/><Relationship Id="rId7" Type="http://schemas.openxmlformats.org/officeDocument/2006/relationships/image" Target="../media/image197.wmf"/><Relationship Id="rId2" Type="http://schemas.openxmlformats.org/officeDocument/2006/relationships/oleObject" Target="../embeddings/oleObject196.bin"/><Relationship Id="rId1" Type="http://schemas.openxmlformats.org/officeDocument/2006/relationships/slideLayout" Target="../slideLayouts/slideLayout7.xml"/><Relationship Id="rId6" Type="http://schemas.openxmlformats.org/officeDocument/2006/relationships/oleObject" Target="../embeddings/oleObject198.bin"/><Relationship Id="rId5" Type="http://schemas.openxmlformats.org/officeDocument/2006/relationships/image" Target="../media/image196.wmf"/><Relationship Id="rId4" Type="http://schemas.openxmlformats.org/officeDocument/2006/relationships/oleObject" Target="../embeddings/oleObject197.bin"/></Relationships>
</file>

<file path=ppt/slides/_rels/slide115.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oleObject" Target="../embeddings/oleObject199.bin"/><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oleObject" Target="../embeddings/oleObject200.bin"/><Relationship Id="rId1" Type="http://schemas.openxmlformats.org/officeDocument/2006/relationships/slideLayout" Target="../slideLayouts/slideLayout7.xml"/><Relationship Id="rId5" Type="http://schemas.openxmlformats.org/officeDocument/2006/relationships/image" Target="../media/image200.wmf"/><Relationship Id="rId4" Type="http://schemas.openxmlformats.org/officeDocument/2006/relationships/oleObject" Target="../embeddings/oleObject201.bin"/></Relationships>
</file>

<file path=ppt/slides/_rels/slide117.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oleObject" Target="../embeddings/oleObject202.bin"/><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oleObject" Target="../embeddings/oleObject21.bin"/><Relationship Id="rId5" Type="http://schemas.openxmlformats.org/officeDocument/2006/relationships/image" Target="../media/image25.wmf"/><Relationship Id="rId4" Type="http://schemas.openxmlformats.org/officeDocument/2006/relationships/oleObject" Target="../embeddings/oleObject20.bin"/><Relationship Id="rId9" Type="http://schemas.openxmlformats.org/officeDocument/2006/relationships/image" Target="../media/image27.wmf"/></Relationships>
</file>

<file path=ppt/slides/_rels/slide13.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23.bin"/><Relationship Id="rId1" Type="http://schemas.openxmlformats.org/officeDocument/2006/relationships/slideLayout" Target="../slideLayouts/slideLayout7.xml"/><Relationship Id="rId6" Type="http://schemas.openxmlformats.org/officeDocument/2006/relationships/oleObject" Target="../embeddings/oleObject25.bin"/><Relationship Id="rId5" Type="http://schemas.openxmlformats.org/officeDocument/2006/relationships/image" Target="../media/image29.wmf"/><Relationship Id="rId4" Type="http://schemas.openxmlformats.org/officeDocument/2006/relationships/oleObject" Target="../embeddings/oleObject24.bin"/></Relationships>
</file>

<file path=ppt/slides/_rels/slide14.xml.rels><?xml version="1.0" encoding="UTF-8" standalone="yes"?>
<Relationships xmlns="http://schemas.openxmlformats.org/package/2006/relationships"><Relationship Id="rId3" Type="http://schemas.openxmlformats.org/officeDocument/2006/relationships/hyperlink" Target="ch04-2.ppt" TargetMode="External"/><Relationship Id="rId2" Type="http://schemas.openxmlformats.org/officeDocument/2006/relationships/slide" Target="slide16.xml"/><Relationship Id="rId1" Type="http://schemas.openxmlformats.org/officeDocument/2006/relationships/slideLayout" Target="../slideLayouts/slideLayout1.xml"/><Relationship Id="rId5" Type="http://schemas.openxmlformats.org/officeDocument/2006/relationships/hyperlink" Target="ch04-4.ppt" TargetMode="External"/><Relationship Id="rId4" Type="http://schemas.openxmlformats.org/officeDocument/2006/relationships/hyperlink" Target="ch04-3.pp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6.bin"/><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6.emf"/><Relationship Id="rId2"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oleObject" Target="../embeddings/oleObject30.bin"/><Relationship Id="rId5" Type="http://schemas.openxmlformats.org/officeDocument/2006/relationships/image" Target="../media/image35.wmf"/><Relationship Id="rId4" Type="http://schemas.openxmlformats.org/officeDocument/2006/relationships/oleObject" Target="../embeddings/oleObject29.bin"/></Relationships>
</file>

<file path=ppt/slides/_rels/slide2.xml.rels><?xml version="1.0" encoding="UTF-8" standalone="yes"?>
<Relationships xmlns="http://schemas.openxmlformats.org/package/2006/relationships"><Relationship Id="rId2" Type="http://schemas.openxmlformats.org/officeDocument/2006/relationships/hyperlink" Target="file:///I:\Ele_digital\chap02\dch1-1to2.ppt"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wmf"/><Relationship Id="rId5" Type="http://schemas.openxmlformats.org/officeDocument/2006/relationships/oleObject" Target="../embeddings/oleObject32.bin"/><Relationship Id="rId10" Type="http://schemas.openxmlformats.org/officeDocument/2006/relationships/image" Target="../media/image39.wmf"/><Relationship Id="rId4" Type="http://schemas.openxmlformats.org/officeDocument/2006/relationships/image" Target="../media/image37.wmf"/><Relationship Id="rId9"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35.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36.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37.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38.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40.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1.bin"/><Relationship Id="rId1" Type="http://schemas.openxmlformats.org/officeDocument/2006/relationships/slideLayout" Target="../slideLayouts/slideLayout7.xml"/><Relationship Id="rId5" Type="http://schemas.openxmlformats.org/officeDocument/2006/relationships/image" Target="../media/image47.wmf"/><Relationship Id="rId4" Type="http://schemas.openxmlformats.org/officeDocument/2006/relationships/oleObject" Target="../embeddings/oleObject4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43.bin"/><Relationship Id="rId1" Type="http://schemas.openxmlformats.org/officeDocument/2006/relationships/slideLayout" Target="../slideLayouts/slideLayout7.xml"/><Relationship Id="rId6" Type="http://schemas.openxmlformats.org/officeDocument/2006/relationships/oleObject" Target="../embeddings/oleObject45.bin"/><Relationship Id="rId5" Type="http://schemas.openxmlformats.org/officeDocument/2006/relationships/image" Target="../media/image49.wmf"/><Relationship Id="rId4" Type="http://schemas.openxmlformats.org/officeDocument/2006/relationships/oleObject" Target="../embeddings/oleObject44.bin"/><Relationship Id="rId9" Type="http://schemas.openxmlformats.org/officeDocument/2006/relationships/image" Target="../media/image51.e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47.bin"/><Relationship Id="rId1" Type="http://schemas.openxmlformats.org/officeDocument/2006/relationships/slideLayout" Target="../slideLayouts/slideLayout7.xml"/><Relationship Id="rId6" Type="http://schemas.openxmlformats.org/officeDocument/2006/relationships/oleObject" Target="../embeddings/oleObject49.bin"/><Relationship Id="rId5" Type="http://schemas.openxmlformats.org/officeDocument/2006/relationships/image" Target="../media/image53.wmf"/><Relationship Id="rId4"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50.bin"/><Relationship Id="rId1" Type="http://schemas.openxmlformats.org/officeDocument/2006/relationships/slideLayout" Target="../slideLayouts/slideLayout7.xml"/><Relationship Id="rId6" Type="http://schemas.openxmlformats.org/officeDocument/2006/relationships/oleObject" Target="../embeddings/oleObject52.bin"/><Relationship Id="rId5" Type="http://schemas.openxmlformats.org/officeDocument/2006/relationships/image" Target="../media/image56.wmf"/><Relationship Id="rId4" Type="http://schemas.openxmlformats.org/officeDocument/2006/relationships/oleObject" Target="../embeddings/oleObject51.bin"/></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53.bin"/><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oleObject" Target="../embeddings/oleObject54.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5.wmf"/></Relationships>
</file>

<file path=ppt/slides/_rels/slide43.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56.bin"/><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69.emf"/><Relationship Id="rId2" Type="http://schemas.openxmlformats.org/officeDocument/2006/relationships/oleObject" Target="../embeddings/oleObject57.bin"/><Relationship Id="rId1" Type="http://schemas.openxmlformats.org/officeDocument/2006/relationships/slideLayout" Target="../slideLayouts/slideLayout7.xml"/><Relationship Id="rId6" Type="http://schemas.openxmlformats.org/officeDocument/2006/relationships/oleObject" Target="../embeddings/oleObject59.bin"/><Relationship Id="rId5" Type="http://schemas.openxmlformats.org/officeDocument/2006/relationships/image" Target="../media/image68.emf"/><Relationship Id="rId4" Type="http://schemas.openxmlformats.org/officeDocument/2006/relationships/oleObject" Target="../embeddings/oleObject58.bin"/></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oleObject" Target="../embeddings/oleObject60.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4.xml"/><Relationship Id="rId1" Type="http://schemas.openxmlformats.org/officeDocument/2006/relationships/slideLayout" Target="../slideLayouts/slideLayout1.xml"/><Relationship Id="rId6" Type="http://schemas.openxmlformats.org/officeDocument/2006/relationships/slide" Target="slide44.xml"/><Relationship Id="rId5" Type="http://schemas.openxmlformats.org/officeDocument/2006/relationships/slide" Target="slide67.xml"/><Relationship Id="rId4" Type="http://schemas.openxmlformats.org/officeDocument/2006/relationships/slide" Target="slide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oleObject" Target="../embeddings/oleObject62.bin"/><Relationship Id="rId4" Type="http://schemas.openxmlformats.org/officeDocument/2006/relationships/image" Target="../media/image72.wmf"/></Relationships>
</file>

<file path=ppt/slides/_rels/slide5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63.bin"/><Relationship Id="rId1" Type="http://schemas.openxmlformats.org/officeDocument/2006/relationships/slideLayout" Target="../slideLayouts/slideLayout7.xml"/><Relationship Id="rId5" Type="http://schemas.openxmlformats.org/officeDocument/2006/relationships/image" Target="../media/image75.emf"/><Relationship Id="rId4" Type="http://schemas.openxmlformats.org/officeDocument/2006/relationships/oleObject" Target="../embeddings/oleObject64.bin"/></Relationships>
</file>

<file path=ppt/slides/_rels/slide5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65.bin"/><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66.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67.bin"/><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68.bin"/><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69.bin"/><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oleObject" Target="../embeddings/oleObject70.bin"/><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71.bin"/><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82.wmf"/><Relationship Id="rId7" Type="http://schemas.openxmlformats.org/officeDocument/2006/relationships/image" Target="../media/image84.wmf"/><Relationship Id="rId2" Type="http://schemas.openxmlformats.org/officeDocument/2006/relationships/oleObject" Target="../embeddings/oleObject72.bin"/><Relationship Id="rId1" Type="http://schemas.openxmlformats.org/officeDocument/2006/relationships/slideLayout" Target="../slideLayouts/slideLayout7.xml"/><Relationship Id="rId6" Type="http://schemas.openxmlformats.org/officeDocument/2006/relationships/oleObject" Target="../embeddings/oleObject74.bin"/><Relationship Id="rId11" Type="http://schemas.openxmlformats.org/officeDocument/2006/relationships/image" Target="../media/image86.emf"/><Relationship Id="rId5" Type="http://schemas.openxmlformats.org/officeDocument/2006/relationships/image" Target="../media/image83.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85.wmf"/></Relationships>
</file>

<file path=ppt/slides/_rels/slide66.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77.bin"/><Relationship Id="rId1" Type="http://schemas.openxmlformats.org/officeDocument/2006/relationships/slideLayout" Target="../slideLayouts/slideLayout7.xml"/><Relationship Id="rId5" Type="http://schemas.openxmlformats.org/officeDocument/2006/relationships/image" Target="../media/image88.wmf"/><Relationship Id="rId4" Type="http://schemas.openxmlformats.org/officeDocument/2006/relationships/oleObject" Target="../embeddings/oleObject78.bin"/></Relationships>
</file>

<file path=ppt/slides/_rels/slide67.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79.bin"/><Relationship Id="rId1" Type="http://schemas.openxmlformats.org/officeDocument/2006/relationships/slideLayout" Target="../slideLayouts/slideLayout7.xml"/><Relationship Id="rId5" Type="http://schemas.openxmlformats.org/officeDocument/2006/relationships/image" Target="../media/image90.wmf"/><Relationship Id="rId4" Type="http://schemas.openxmlformats.org/officeDocument/2006/relationships/oleObject" Target="../embeddings/oleObject80.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96.wmf"/><Relationship Id="rId18" Type="http://schemas.openxmlformats.org/officeDocument/2006/relationships/oleObject" Target="../embeddings/oleObject89.bin"/><Relationship Id="rId3" Type="http://schemas.openxmlformats.org/officeDocument/2006/relationships/image" Target="../media/image91.wmf"/><Relationship Id="rId21" Type="http://schemas.openxmlformats.org/officeDocument/2006/relationships/image" Target="../media/image100.wmf"/><Relationship Id="rId7" Type="http://schemas.openxmlformats.org/officeDocument/2006/relationships/image" Target="../media/image93.wmf"/><Relationship Id="rId12" Type="http://schemas.openxmlformats.org/officeDocument/2006/relationships/oleObject" Target="../embeddings/oleObject86.bin"/><Relationship Id="rId17" Type="http://schemas.openxmlformats.org/officeDocument/2006/relationships/image" Target="../media/image98.wmf"/><Relationship Id="rId2" Type="http://schemas.openxmlformats.org/officeDocument/2006/relationships/oleObject" Target="../embeddings/oleObject81.bin"/><Relationship Id="rId16" Type="http://schemas.openxmlformats.org/officeDocument/2006/relationships/oleObject" Target="../embeddings/oleObject88.bin"/><Relationship Id="rId20" Type="http://schemas.openxmlformats.org/officeDocument/2006/relationships/oleObject" Target="../embeddings/oleObject90.bin"/><Relationship Id="rId1" Type="http://schemas.openxmlformats.org/officeDocument/2006/relationships/slideLayout" Target="../slideLayouts/slideLayout7.xml"/><Relationship Id="rId6" Type="http://schemas.openxmlformats.org/officeDocument/2006/relationships/oleObject" Target="../embeddings/oleObject83.bin"/><Relationship Id="rId11" Type="http://schemas.openxmlformats.org/officeDocument/2006/relationships/image" Target="../media/image95.wmf"/><Relationship Id="rId5" Type="http://schemas.openxmlformats.org/officeDocument/2006/relationships/image" Target="../media/image92.wmf"/><Relationship Id="rId15" Type="http://schemas.openxmlformats.org/officeDocument/2006/relationships/image" Target="../media/image97.wmf"/><Relationship Id="rId10" Type="http://schemas.openxmlformats.org/officeDocument/2006/relationships/oleObject" Target="../embeddings/oleObject85.bin"/><Relationship Id="rId19" Type="http://schemas.openxmlformats.org/officeDocument/2006/relationships/image" Target="../media/image99.wmf"/><Relationship Id="rId4" Type="http://schemas.openxmlformats.org/officeDocument/2006/relationships/oleObject" Target="../embeddings/oleObject82.bin"/><Relationship Id="rId9" Type="http://schemas.openxmlformats.org/officeDocument/2006/relationships/image" Target="../media/image94.wmf"/><Relationship Id="rId14" Type="http://schemas.openxmlformats.org/officeDocument/2006/relationships/oleObject" Target="../embeddings/oleObject87.bin"/></Relationships>
</file>

<file path=ppt/slides/_rels/slide69.xml.rels><?xml version="1.0" encoding="UTF-8" standalone="yes"?>
<Relationships xmlns="http://schemas.openxmlformats.org/package/2006/relationships"><Relationship Id="rId13" Type="http://schemas.openxmlformats.org/officeDocument/2006/relationships/image" Target="../media/image106.wmf"/><Relationship Id="rId18" Type="http://schemas.openxmlformats.org/officeDocument/2006/relationships/oleObject" Target="../embeddings/oleObject99.bin"/><Relationship Id="rId26" Type="http://schemas.openxmlformats.org/officeDocument/2006/relationships/oleObject" Target="../embeddings/oleObject103.bin"/><Relationship Id="rId21" Type="http://schemas.openxmlformats.org/officeDocument/2006/relationships/image" Target="../media/image92.wmf"/><Relationship Id="rId34" Type="http://schemas.openxmlformats.org/officeDocument/2006/relationships/oleObject" Target="../embeddings/oleObject107.bin"/><Relationship Id="rId7" Type="http://schemas.openxmlformats.org/officeDocument/2006/relationships/image" Target="../media/image103.wmf"/><Relationship Id="rId12" Type="http://schemas.openxmlformats.org/officeDocument/2006/relationships/oleObject" Target="../embeddings/oleObject96.bin"/><Relationship Id="rId17" Type="http://schemas.openxmlformats.org/officeDocument/2006/relationships/image" Target="../media/image108.wmf"/><Relationship Id="rId25" Type="http://schemas.openxmlformats.org/officeDocument/2006/relationships/image" Target="../media/image94.wmf"/><Relationship Id="rId33" Type="http://schemas.openxmlformats.org/officeDocument/2006/relationships/image" Target="../media/image98.wmf"/><Relationship Id="rId2" Type="http://schemas.openxmlformats.org/officeDocument/2006/relationships/oleObject" Target="../embeddings/oleObject91.bin"/><Relationship Id="rId16" Type="http://schemas.openxmlformats.org/officeDocument/2006/relationships/oleObject" Target="../embeddings/oleObject98.bin"/><Relationship Id="rId20" Type="http://schemas.openxmlformats.org/officeDocument/2006/relationships/oleObject" Target="../embeddings/oleObject100.bin"/><Relationship Id="rId29" Type="http://schemas.openxmlformats.org/officeDocument/2006/relationships/image" Target="../media/image96.wmf"/><Relationship Id="rId1" Type="http://schemas.openxmlformats.org/officeDocument/2006/relationships/slideLayout" Target="../slideLayouts/slideLayout7.xml"/><Relationship Id="rId6" Type="http://schemas.openxmlformats.org/officeDocument/2006/relationships/oleObject" Target="../embeddings/oleObject93.bin"/><Relationship Id="rId11" Type="http://schemas.openxmlformats.org/officeDocument/2006/relationships/image" Target="../media/image105.wmf"/><Relationship Id="rId24" Type="http://schemas.openxmlformats.org/officeDocument/2006/relationships/oleObject" Target="../embeddings/oleObject102.bin"/><Relationship Id="rId32" Type="http://schemas.openxmlformats.org/officeDocument/2006/relationships/oleObject" Target="../embeddings/oleObject106.bin"/><Relationship Id="rId37" Type="http://schemas.openxmlformats.org/officeDocument/2006/relationships/image" Target="../media/image100.wmf"/><Relationship Id="rId5" Type="http://schemas.openxmlformats.org/officeDocument/2006/relationships/image" Target="../media/image102.wmf"/><Relationship Id="rId15" Type="http://schemas.openxmlformats.org/officeDocument/2006/relationships/image" Target="../media/image107.wmf"/><Relationship Id="rId23" Type="http://schemas.openxmlformats.org/officeDocument/2006/relationships/image" Target="../media/image93.wmf"/><Relationship Id="rId28" Type="http://schemas.openxmlformats.org/officeDocument/2006/relationships/oleObject" Target="../embeddings/oleObject104.bin"/><Relationship Id="rId36" Type="http://schemas.openxmlformats.org/officeDocument/2006/relationships/oleObject" Target="../embeddings/oleObject108.bin"/><Relationship Id="rId10" Type="http://schemas.openxmlformats.org/officeDocument/2006/relationships/oleObject" Target="../embeddings/oleObject95.bin"/><Relationship Id="rId19" Type="http://schemas.openxmlformats.org/officeDocument/2006/relationships/image" Target="../media/image91.wmf"/><Relationship Id="rId31" Type="http://schemas.openxmlformats.org/officeDocument/2006/relationships/image" Target="../media/image97.wmf"/><Relationship Id="rId4" Type="http://schemas.openxmlformats.org/officeDocument/2006/relationships/oleObject" Target="../embeddings/oleObject92.bin"/><Relationship Id="rId9" Type="http://schemas.openxmlformats.org/officeDocument/2006/relationships/image" Target="../media/image104.wmf"/><Relationship Id="rId14" Type="http://schemas.openxmlformats.org/officeDocument/2006/relationships/oleObject" Target="../embeddings/oleObject97.bin"/><Relationship Id="rId22" Type="http://schemas.openxmlformats.org/officeDocument/2006/relationships/oleObject" Target="../embeddings/oleObject101.bin"/><Relationship Id="rId27" Type="http://schemas.openxmlformats.org/officeDocument/2006/relationships/image" Target="../media/image95.wmf"/><Relationship Id="rId30" Type="http://schemas.openxmlformats.org/officeDocument/2006/relationships/oleObject" Target="../embeddings/oleObject105.bin"/><Relationship Id="rId35" Type="http://schemas.openxmlformats.org/officeDocument/2006/relationships/image" Target="../media/image99.wmf"/><Relationship Id="rId8" Type="http://schemas.openxmlformats.org/officeDocument/2006/relationships/oleObject" Target="../embeddings/oleObject94.bin"/><Relationship Id="rId3" Type="http://schemas.openxmlformats.org/officeDocument/2006/relationships/image" Target="../media/image101.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9.wmf"/><Relationship Id="rId7" Type="http://schemas.openxmlformats.org/officeDocument/2006/relationships/image" Target="../media/image111.wmf"/><Relationship Id="rId2" Type="http://schemas.openxmlformats.org/officeDocument/2006/relationships/oleObject" Target="../embeddings/oleObject109.bin"/><Relationship Id="rId1" Type="http://schemas.openxmlformats.org/officeDocument/2006/relationships/slideLayout" Target="../slideLayouts/slideLayout7.xml"/><Relationship Id="rId6" Type="http://schemas.openxmlformats.org/officeDocument/2006/relationships/oleObject" Target="../embeddings/oleObject111.bin"/><Relationship Id="rId5" Type="http://schemas.openxmlformats.org/officeDocument/2006/relationships/image" Target="../media/image110.wmf"/><Relationship Id="rId4" Type="http://schemas.openxmlformats.org/officeDocument/2006/relationships/oleObject" Target="../embeddings/oleObject11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17.wmf"/><Relationship Id="rId3" Type="http://schemas.openxmlformats.org/officeDocument/2006/relationships/image" Target="../media/image112.wmf"/><Relationship Id="rId7" Type="http://schemas.openxmlformats.org/officeDocument/2006/relationships/image" Target="../media/image114.wmf"/><Relationship Id="rId12" Type="http://schemas.openxmlformats.org/officeDocument/2006/relationships/oleObject" Target="../embeddings/oleObject117.bin"/><Relationship Id="rId2" Type="http://schemas.openxmlformats.org/officeDocument/2006/relationships/oleObject" Target="../embeddings/oleObject112.bin"/><Relationship Id="rId1" Type="http://schemas.openxmlformats.org/officeDocument/2006/relationships/slideLayout" Target="../slideLayouts/slideLayout7.xml"/><Relationship Id="rId6" Type="http://schemas.openxmlformats.org/officeDocument/2006/relationships/oleObject" Target="../embeddings/oleObject114.bin"/><Relationship Id="rId11" Type="http://schemas.openxmlformats.org/officeDocument/2006/relationships/image" Target="../media/image116.wmf"/><Relationship Id="rId5" Type="http://schemas.openxmlformats.org/officeDocument/2006/relationships/image" Target="../media/image113.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15.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23.wmf"/><Relationship Id="rId3" Type="http://schemas.openxmlformats.org/officeDocument/2006/relationships/image" Target="../media/image118.wmf"/><Relationship Id="rId7" Type="http://schemas.openxmlformats.org/officeDocument/2006/relationships/image" Target="../media/image120.wmf"/><Relationship Id="rId12" Type="http://schemas.openxmlformats.org/officeDocument/2006/relationships/oleObject" Target="../embeddings/oleObject123.bin"/><Relationship Id="rId17" Type="http://schemas.openxmlformats.org/officeDocument/2006/relationships/image" Target="../media/image125.wmf"/><Relationship Id="rId2" Type="http://schemas.openxmlformats.org/officeDocument/2006/relationships/oleObject" Target="../embeddings/oleObject118.bin"/><Relationship Id="rId16"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oleObject" Target="../embeddings/oleObject120.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image" Target="../media/image124.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21.wmf"/><Relationship Id="rId14" Type="http://schemas.openxmlformats.org/officeDocument/2006/relationships/oleObject" Target="../embeddings/oleObject124.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oleObject" Target="../embeddings/oleObject126.bin"/><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oleObject" Target="../embeddings/oleObject128.bin"/><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oleObject" Target="../embeddings/oleObject130.bin"/><Relationship Id="rId1" Type="http://schemas.openxmlformats.org/officeDocument/2006/relationships/slideLayout" Target="../slideLayouts/slideLayout7.xml"/><Relationship Id="rId5" Type="http://schemas.openxmlformats.org/officeDocument/2006/relationships/image" Target="../media/image132.wmf"/><Relationship Id="rId4" Type="http://schemas.openxmlformats.org/officeDocument/2006/relationships/oleObject" Target="../embeddings/oleObject131.bin"/></Relationships>
</file>

<file path=ppt/slides/_rels/slide7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oleObject" Target="../embeddings/oleObject132.bin"/><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139.wmf"/><Relationship Id="rId18" Type="http://schemas.openxmlformats.org/officeDocument/2006/relationships/oleObject" Target="../embeddings/oleObject141.bin"/><Relationship Id="rId3" Type="http://schemas.openxmlformats.org/officeDocument/2006/relationships/image" Target="../media/image134.wmf"/><Relationship Id="rId21" Type="http://schemas.openxmlformats.org/officeDocument/2006/relationships/image" Target="../media/image143.wmf"/><Relationship Id="rId7" Type="http://schemas.openxmlformats.org/officeDocument/2006/relationships/image" Target="../media/image136.wmf"/><Relationship Id="rId12" Type="http://schemas.openxmlformats.org/officeDocument/2006/relationships/oleObject" Target="../embeddings/oleObject138.bin"/><Relationship Id="rId17" Type="http://schemas.openxmlformats.org/officeDocument/2006/relationships/image" Target="../media/image141.wmf"/><Relationship Id="rId2" Type="http://schemas.openxmlformats.org/officeDocument/2006/relationships/oleObject" Target="../embeddings/oleObject133.bin"/><Relationship Id="rId16" Type="http://schemas.openxmlformats.org/officeDocument/2006/relationships/oleObject" Target="../embeddings/oleObject140.bin"/><Relationship Id="rId20" Type="http://schemas.openxmlformats.org/officeDocument/2006/relationships/oleObject" Target="../embeddings/oleObject142.bin"/><Relationship Id="rId1" Type="http://schemas.openxmlformats.org/officeDocument/2006/relationships/slideLayout" Target="../slideLayouts/slideLayout7.xml"/><Relationship Id="rId6" Type="http://schemas.openxmlformats.org/officeDocument/2006/relationships/oleObject" Target="../embeddings/oleObject135.bin"/><Relationship Id="rId11" Type="http://schemas.openxmlformats.org/officeDocument/2006/relationships/image" Target="../media/image138.wmf"/><Relationship Id="rId5" Type="http://schemas.openxmlformats.org/officeDocument/2006/relationships/image" Target="../media/image135.wmf"/><Relationship Id="rId15" Type="http://schemas.openxmlformats.org/officeDocument/2006/relationships/image" Target="../media/image140.wmf"/><Relationship Id="rId10" Type="http://schemas.openxmlformats.org/officeDocument/2006/relationships/oleObject" Target="../embeddings/oleObject137.bin"/><Relationship Id="rId19" Type="http://schemas.openxmlformats.org/officeDocument/2006/relationships/image" Target="../media/image142.wmf"/><Relationship Id="rId4" Type="http://schemas.openxmlformats.org/officeDocument/2006/relationships/oleObject" Target="../embeddings/oleObject134.bin"/><Relationship Id="rId9" Type="http://schemas.openxmlformats.org/officeDocument/2006/relationships/image" Target="../media/image137.wmf"/><Relationship Id="rId14" Type="http://schemas.openxmlformats.org/officeDocument/2006/relationships/oleObject" Target="../embeddings/oleObject139.bin"/></Relationships>
</file>

<file path=ppt/slides/_rels/slide8.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2.w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4.wmf"/><Relationship Id="rId7" Type="http://schemas.openxmlformats.org/officeDocument/2006/relationships/image" Target="../media/image146.wmf"/><Relationship Id="rId2" Type="http://schemas.openxmlformats.org/officeDocument/2006/relationships/oleObject" Target="../embeddings/oleObject143.bin"/><Relationship Id="rId1" Type="http://schemas.openxmlformats.org/officeDocument/2006/relationships/slideLayout" Target="../slideLayouts/slideLayout7.xml"/><Relationship Id="rId6" Type="http://schemas.openxmlformats.org/officeDocument/2006/relationships/oleObject" Target="../embeddings/oleObject145.bin"/><Relationship Id="rId5" Type="http://schemas.openxmlformats.org/officeDocument/2006/relationships/image" Target="../media/image145.wmf"/><Relationship Id="rId4" Type="http://schemas.openxmlformats.org/officeDocument/2006/relationships/oleObject" Target="../embeddings/oleObject144.bin"/></Relationships>
</file>

<file path=ppt/slides/_rels/slide8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oleObject" Target="../embeddings/oleObject146.bin"/><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8.wmf"/><Relationship Id="rId7" Type="http://schemas.openxmlformats.org/officeDocument/2006/relationships/image" Target="../media/image150.wmf"/><Relationship Id="rId2" Type="http://schemas.openxmlformats.org/officeDocument/2006/relationships/oleObject" Target="../embeddings/oleObject147.bin"/><Relationship Id="rId1" Type="http://schemas.openxmlformats.org/officeDocument/2006/relationships/slideLayout" Target="../slideLayouts/slideLayout7.xml"/><Relationship Id="rId6" Type="http://schemas.openxmlformats.org/officeDocument/2006/relationships/oleObject" Target="../embeddings/oleObject149.bin"/><Relationship Id="rId5" Type="http://schemas.openxmlformats.org/officeDocument/2006/relationships/image" Target="../media/image149.wmf"/><Relationship Id="rId4" Type="http://schemas.openxmlformats.org/officeDocument/2006/relationships/oleObject" Target="../embeddings/oleObject148.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150.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oleObject" Target="../embeddings/oleObject151.bin"/><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oleObject" Target="../embeddings/oleObject152.bin"/><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4.wmf"/><Relationship Id="rId7" Type="http://schemas.openxmlformats.org/officeDocument/2006/relationships/image" Target="../media/image156.wmf"/><Relationship Id="rId2" Type="http://schemas.openxmlformats.org/officeDocument/2006/relationships/oleObject" Target="../embeddings/oleObject153.bin"/><Relationship Id="rId1" Type="http://schemas.openxmlformats.org/officeDocument/2006/relationships/slideLayout" Target="../slideLayouts/slideLayout7.xml"/><Relationship Id="rId6" Type="http://schemas.openxmlformats.org/officeDocument/2006/relationships/oleObject" Target="../embeddings/oleObject155.bin"/><Relationship Id="rId5" Type="http://schemas.openxmlformats.org/officeDocument/2006/relationships/image" Target="../media/image155.wmf"/><Relationship Id="rId4" Type="http://schemas.openxmlformats.org/officeDocument/2006/relationships/oleObject" Target="../embeddings/oleObject154.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image" Target="../media/image154.wmf"/><Relationship Id="rId7" Type="http://schemas.openxmlformats.org/officeDocument/2006/relationships/image" Target="../media/image158.wmf"/><Relationship Id="rId2" Type="http://schemas.openxmlformats.org/officeDocument/2006/relationships/oleObject" Target="../embeddings/oleObject156.bin"/><Relationship Id="rId1" Type="http://schemas.openxmlformats.org/officeDocument/2006/relationships/slideLayout" Target="../slideLayouts/slideLayout7.xml"/><Relationship Id="rId6" Type="http://schemas.openxmlformats.org/officeDocument/2006/relationships/oleObject" Target="../embeddings/oleObject158.bin"/><Relationship Id="rId11" Type="http://schemas.openxmlformats.org/officeDocument/2006/relationships/image" Target="../media/image160.wmf"/><Relationship Id="rId5" Type="http://schemas.openxmlformats.org/officeDocument/2006/relationships/image" Target="../media/image157.wmf"/><Relationship Id="rId10" Type="http://schemas.openxmlformats.org/officeDocument/2006/relationships/oleObject" Target="../embeddings/oleObject160.bin"/><Relationship Id="rId4" Type="http://schemas.openxmlformats.org/officeDocument/2006/relationships/oleObject" Target="../embeddings/oleObject157.bin"/><Relationship Id="rId9" Type="http://schemas.openxmlformats.org/officeDocument/2006/relationships/image" Target="../media/image15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3.wmf"/><Relationship Id="rId7" Type="http://schemas.openxmlformats.org/officeDocument/2006/relationships/image" Target="../media/image15.w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14.wmf"/><Relationship Id="rId4" Type="http://schemas.openxmlformats.org/officeDocument/2006/relationships/oleObject" Target="../embeddings/oleObject8.bin"/><Relationship Id="rId9" Type="http://schemas.openxmlformats.org/officeDocument/2006/relationships/image" Target="../media/image16.wmf"/></Relationships>
</file>

<file path=ppt/slides/_rels/slide90.xml.rels><?xml version="1.0" encoding="UTF-8" standalone="yes"?>
<Relationships xmlns="http://schemas.openxmlformats.org/package/2006/relationships"><Relationship Id="rId3" Type="http://schemas.openxmlformats.org/officeDocument/2006/relationships/image" Target="../media/image159.wmf"/><Relationship Id="rId7" Type="http://schemas.openxmlformats.org/officeDocument/2006/relationships/image" Target="../media/image162.wmf"/><Relationship Id="rId2" Type="http://schemas.openxmlformats.org/officeDocument/2006/relationships/oleObject" Target="../embeddings/oleObject161.bin"/><Relationship Id="rId1" Type="http://schemas.openxmlformats.org/officeDocument/2006/relationships/slideLayout" Target="../slideLayouts/slideLayout7.xml"/><Relationship Id="rId6" Type="http://schemas.openxmlformats.org/officeDocument/2006/relationships/oleObject" Target="../embeddings/oleObject163.bin"/><Relationship Id="rId5" Type="http://schemas.openxmlformats.org/officeDocument/2006/relationships/image" Target="../media/image161.wmf"/><Relationship Id="rId4" Type="http://schemas.openxmlformats.org/officeDocument/2006/relationships/oleObject" Target="../embeddings/oleObject162.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oleObject" Target="../embeddings/oleObject164.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68.bin"/><Relationship Id="rId13" Type="http://schemas.openxmlformats.org/officeDocument/2006/relationships/image" Target="../media/image169.emf"/><Relationship Id="rId18" Type="http://schemas.openxmlformats.org/officeDocument/2006/relationships/oleObject" Target="../embeddings/oleObject173.bin"/><Relationship Id="rId3" Type="http://schemas.openxmlformats.org/officeDocument/2006/relationships/image" Target="../media/image164.emf"/><Relationship Id="rId21" Type="http://schemas.openxmlformats.org/officeDocument/2006/relationships/image" Target="../media/image173.emf"/><Relationship Id="rId7" Type="http://schemas.openxmlformats.org/officeDocument/2006/relationships/image" Target="../media/image166.wmf"/><Relationship Id="rId12" Type="http://schemas.openxmlformats.org/officeDocument/2006/relationships/oleObject" Target="../embeddings/oleObject170.bin"/><Relationship Id="rId17" Type="http://schemas.openxmlformats.org/officeDocument/2006/relationships/image" Target="../media/image171.emf"/><Relationship Id="rId2" Type="http://schemas.openxmlformats.org/officeDocument/2006/relationships/oleObject" Target="../embeddings/oleObject165.bin"/><Relationship Id="rId16" Type="http://schemas.openxmlformats.org/officeDocument/2006/relationships/oleObject" Target="../embeddings/oleObject172.bin"/><Relationship Id="rId20" Type="http://schemas.openxmlformats.org/officeDocument/2006/relationships/oleObject" Target="../embeddings/oleObject174.bin"/><Relationship Id="rId1" Type="http://schemas.openxmlformats.org/officeDocument/2006/relationships/slideLayout" Target="../slideLayouts/slideLayout7.xml"/><Relationship Id="rId6" Type="http://schemas.openxmlformats.org/officeDocument/2006/relationships/oleObject" Target="../embeddings/oleObject167.bin"/><Relationship Id="rId11" Type="http://schemas.openxmlformats.org/officeDocument/2006/relationships/image" Target="../media/image168.emf"/><Relationship Id="rId5" Type="http://schemas.openxmlformats.org/officeDocument/2006/relationships/image" Target="../media/image165.wmf"/><Relationship Id="rId15" Type="http://schemas.openxmlformats.org/officeDocument/2006/relationships/image" Target="../media/image170.emf"/><Relationship Id="rId10" Type="http://schemas.openxmlformats.org/officeDocument/2006/relationships/oleObject" Target="../embeddings/oleObject169.bin"/><Relationship Id="rId19" Type="http://schemas.openxmlformats.org/officeDocument/2006/relationships/image" Target="../media/image172.emf"/><Relationship Id="rId4" Type="http://schemas.openxmlformats.org/officeDocument/2006/relationships/oleObject" Target="../embeddings/oleObject166.bin"/><Relationship Id="rId9" Type="http://schemas.openxmlformats.org/officeDocument/2006/relationships/image" Target="../media/image167.emf"/><Relationship Id="rId14" Type="http://schemas.openxmlformats.org/officeDocument/2006/relationships/oleObject" Target="../embeddings/oleObject171.bin"/></Relationships>
</file>

<file path=ppt/slides/_rels/slide95.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oleObject" Target="../embeddings/oleObject175.bin"/><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oleObject" Target="../embeddings/oleObject176.bin"/><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oleObject" Target="../embeddings/oleObject177.bin"/><Relationship Id="rId1" Type="http://schemas.openxmlformats.org/officeDocument/2006/relationships/slideLayout" Target="../slideLayouts/slideLayout2.xml"/><Relationship Id="rId5" Type="http://schemas.openxmlformats.org/officeDocument/2006/relationships/image" Target="../media/image177.emf"/><Relationship Id="rId4" Type="http://schemas.openxmlformats.org/officeDocument/2006/relationships/oleObject" Target="../embeddings/oleObject178.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oleObject" Target="../embeddings/oleObject179.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8">
            <a:extLst>
              <a:ext uri="{FF2B5EF4-FFF2-40B4-BE49-F238E27FC236}">
                <a16:creationId xmlns:a16="http://schemas.microsoft.com/office/drawing/2014/main" id="{8DCFF316-0C72-B750-26C1-30B87591FD9D}"/>
              </a:ext>
            </a:extLst>
          </p:cNvPr>
          <p:cNvSpPr>
            <a:spLocks noChangeArrowheads="1"/>
          </p:cNvSpPr>
          <p:nvPr/>
        </p:nvSpPr>
        <p:spPr bwMode="auto">
          <a:xfrm>
            <a:off x="827088" y="692150"/>
            <a:ext cx="401955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4800">
                <a:solidFill>
                  <a:srgbClr val="CC0000"/>
                </a:solidFill>
                <a:latin typeface="Times New Roman" panose="02020603050405020304" pitchFamily="18" charset="0"/>
                <a:ea typeface="楷体_GB2312" pitchFamily="49" charset="-122"/>
              </a:rPr>
              <a:t>3</a:t>
            </a:r>
            <a:r>
              <a:rPr kumimoji="1" lang="en-US" altLang="zh-CN" sz="4800">
                <a:solidFill>
                  <a:srgbClr val="CC0000"/>
                </a:solidFill>
                <a:latin typeface="楷体_GB2312" pitchFamily="49" charset="-122"/>
                <a:ea typeface="楷体_GB2312" pitchFamily="49" charset="-122"/>
              </a:rPr>
              <a:t>  </a:t>
            </a:r>
            <a:r>
              <a:rPr kumimoji="1" lang="zh-CN" altLang="en-US" sz="4800">
                <a:solidFill>
                  <a:srgbClr val="CC0000"/>
                </a:solidFill>
                <a:latin typeface="楷体_GB2312" pitchFamily="49" charset="-122"/>
                <a:ea typeface="楷体_GB2312" pitchFamily="49" charset="-122"/>
              </a:rPr>
              <a:t>逻辑门电路</a:t>
            </a:r>
          </a:p>
        </p:txBody>
      </p:sp>
      <p:sp>
        <p:nvSpPr>
          <p:cNvPr id="4099" name="Rectangle 19">
            <a:extLst>
              <a:ext uri="{FF2B5EF4-FFF2-40B4-BE49-F238E27FC236}">
                <a16:creationId xmlns:a16="http://schemas.microsoft.com/office/drawing/2014/main" id="{802DAC85-504C-CA6C-3C13-07F50357E37C}"/>
              </a:ext>
            </a:extLst>
          </p:cNvPr>
          <p:cNvSpPr>
            <a:spLocks noChangeArrowheads="1"/>
          </p:cNvSpPr>
          <p:nvPr/>
        </p:nvSpPr>
        <p:spPr bwMode="auto">
          <a:xfrm>
            <a:off x="827088" y="1844675"/>
            <a:ext cx="7993062"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nchor="ctr">
            <a:spAutoFit/>
          </a:bodyPr>
          <a:lstStyle>
            <a:lvl1pPr>
              <a:tabLst>
                <a:tab pos="6113463" algn="r"/>
              </a:tabLst>
              <a:defRPr b="1">
                <a:solidFill>
                  <a:schemeClr val="tx1"/>
                </a:solidFill>
                <a:latin typeface="Arial Narrow" panose="020B0606020202030204" pitchFamily="34" charset="0"/>
                <a:ea typeface="宋体" panose="02010600030101010101" pitchFamily="2" charset="-122"/>
              </a:defRPr>
            </a:lvl1pPr>
            <a:lvl2pPr marL="742950" indent="-285750">
              <a:tabLst>
                <a:tab pos="6113463" algn="r"/>
              </a:tabLst>
              <a:defRPr b="1">
                <a:solidFill>
                  <a:schemeClr val="tx1"/>
                </a:solidFill>
                <a:latin typeface="Arial Narrow" panose="020B0606020202030204" pitchFamily="34" charset="0"/>
                <a:ea typeface="宋体" panose="02010600030101010101" pitchFamily="2" charset="-122"/>
              </a:defRPr>
            </a:lvl2pPr>
            <a:lvl3pPr marL="1143000" indent="-228600">
              <a:tabLst>
                <a:tab pos="6113463" algn="r"/>
              </a:tabLst>
              <a:defRPr b="1">
                <a:solidFill>
                  <a:schemeClr val="tx1"/>
                </a:solidFill>
                <a:latin typeface="Arial Narrow" panose="020B0606020202030204" pitchFamily="34" charset="0"/>
                <a:ea typeface="宋体" panose="02010600030101010101" pitchFamily="2" charset="-122"/>
              </a:defRPr>
            </a:lvl3pPr>
            <a:lvl4pPr marL="1600200" indent="-228600">
              <a:tabLst>
                <a:tab pos="6113463" algn="r"/>
              </a:tabLst>
              <a:defRPr b="1">
                <a:solidFill>
                  <a:schemeClr val="tx1"/>
                </a:solidFill>
                <a:latin typeface="Arial Narrow" panose="020B0606020202030204" pitchFamily="34" charset="0"/>
                <a:ea typeface="宋体" panose="02010600030101010101" pitchFamily="2" charset="-122"/>
              </a:defRPr>
            </a:lvl4pPr>
            <a:lvl5pPr marL="2057400" indent="-228600">
              <a:tabLst>
                <a:tab pos="6113463" algn="r"/>
              </a:tabLst>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tabLst>
                <a:tab pos="6113463" algn="r"/>
              </a:tabLs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tabLst>
                <a:tab pos="6113463" algn="r"/>
              </a:tabLs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tabLst>
                <a:tab pos="6113463" algn="r"/>
              </a:tabLs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tabLst>
                <a:tab pos="6113463" algn="r"/>
              </a:tabLst>
              <a:defRPr b="1">
                <a:solidFill>
                  <a:schemeClr val="tx1"/>
                </a:solidFill>
                <a:latin typeface="Arial Narrow" panose="020B0606020202030204" pitchFamily="34" charset="0"/>
                <a:ea typeface="宋体" panose="02010600030101010101" pitchFamily="2" charset="-122"/>
              </a:defRPr>
            </a:lvl9pPr>
          </a:lstStyle>
          <a:p>
            <a:pPr eaLnBrk="1" hangingPunct="1">
              <a:lnSpc>
                <a:spcPct val="200000"/>
              </a:lnSpc>
            </a:pPr>
            <a:r>
              <a:rPr kumimoji="1" lang="en-US" altLang="zh-CN" sz="3200" u="sng">
                <a:solidFill>
                  <a:srgbClr val="000066"/>
                </a:solidFill>
                <a:latin typeface="Times New Roman" panose="02020603050405020304" pitchFamily="18" charset="0"/>
                <a:ea typeface="楷体_GB2312" pitchFamily="49" charset="-122"/>
              </a:rPr>
              <a:t>3.1 </a:t>
            </a:r>
            <a:r>
              <a:rPr kumimoji="1" lang="zh-CN" altLang="en-US" sz="3200" u="sng">
                <a:solidFill>
                  <a:srgbClr val="000066"/>
                </a:solidFill>
                <a:latin typeface="Times New Roman" panose="02020603050405020304" pitchFamily="18" charset="0"/>
                <a:ea typeface="楷体_GB2312" pitchFamily="49" charset="-122"/>
              </a:rPr>
              <a:t>逻辑门电路简介</a:t>
            </a:r>
            <a:endParaRPr kumimoji="1" lang="en-US" altLang="zh-CN" sz="3200" u="sng">
              <a:solidFill>
                <a:srgbClr val="000066"/>
              </a:solidFill>
              <a:latin typeface="Times New Roman" panose="02020603050405020304" pitchFamily="18" charset="0"/>
              <a:ea typeface="楷体_GB2312" pitchFamily="49" charset="-122"/>
            </a:endParaRPr>
          </a:p>
          <a:p>
            <a:pPr eaLnBrk="1" hangingPunct="1">
              <a:lnSpc>
                <a:spcPct val="200000"/>
              </a:lnSpc>
            </a:pPr>
            <a:r>
              <a:rPr kumimoji="1" lang="en-US" altLang="zh-CN" sz="3200" u="sng">
                <a:solidFill>
                  <a:srgbClr val="000066"/>
                </a:solidFill>
                <a:latin typeface="Times New Roman" panose="02020603050405020304" pitchFamily="18" charset="0"/>
                <a:ea typeface="楷体_GB2312" pitchFamily="49" charset="-122"/>
              </a:rPr>
              <a:t>3.2 CMOS</a:t>
            </a:r>
            <a:r>
              <a:rPr kumimoji="1" lang="zh-CN" altLang="en-US" sz="3200" u="sng">
                <a:solidFill>
                  <a:srgbClr val="000066"/>
                </a:solidFill>
                <a:latin typeface="Times New Roman" panose="02020603050405020304" pitchFamily="18" charset="0"/>
                <a:ea typeface="楷体_GB2312" pitchFamily="49" charset="-122"/>
              </a:rPr>
              <a:t>和</a:t>
            </a:r>
            <a:r>
              <a:rPr kumimoji="1" lang="en-US" altLang="zh-CN" sz="3200" u="sng">
                <a:solidFill>
                  <a:srgbClr val="000066"/>
                </a:solidFill>
                <a:latin typeface="Times New Roman" panose="02020603050405020304" pitchFamily="18" charset="0"/>
                <a:ea typeface="楷体_GB2312" pitchFamily="49" charset="-122"/>
              </a:rPr>
              <a:t>TTL</a:t>
            </a:r>
            <a:r>
              <a:rPr kumimoji="1" lang="zh-CN" altLang="en-US" sz="3200" u="sng">
                <a:solidFill>
                  <a:srgbClr val="000066"/>
                </a:solidFill>
                <a:latin typeface="Times New Roman" panose="02020603050405020304" pitchFamily="18" charset="0"/>
                <a:ea typeface="楷体_GB2312" pitchFamily="49" charset="-122"/>
              </a:rPr>
              <a:t>逻辑门电路实现开关电路</a:t>
            </a:r>
          </a:p>
          <a:p>
            <a:pPr eaLnBrk="1" hangingPunct="1">
              <a:lnSpc>
                <a:spcPct val="200000"/>
              </a:lnSpc>
            </a:pPr>
            <a:r>
              <a:rPr kumimoji="1" lang="en-US" altLang="zh-CN" sz="3200" u="sng">
                <a:solidFill>
                  <a:srgbClr val="000066"/>
                </a:solidFill>
                <a:latin typeface="Times New Roman" panose="02020603050405020304" pitchFamily="18" charset="0"/>
                <a:ea typeface="楷体_GB2312" pitchFamily="49" charset="-122"/>
              </a:rPr>
              <a:t>3.3 OD/OC</a:t>
            </a:r>
            <a:r>
              <a:rPr kumimoji="1" lang="zh-CN" altLang="en-US" sz="3200" u="sng">
                <a:solidFill>
                  <a:srgbClr val="000066"/>
                </a:solidFill>
                <a:latin typeface="Times New Roman" panose="02020603050405020304" pitchFamily="18" charset="0"/>
                <a:ea typeface="楷体_GB2312" pitchFamily="49" charset="-122"/>
              </a:rPr>
              <a:t>电路及三态门电路</a:t>
            </a:r>
          </a:p>
          <a:p>
            <a:pPr eaLnBrk="1" hangingPunct="1">
              <a:lnSpc>
                <a:spcPct val="200000"/>
              </a:lnSpc>
            </a:pPr>
            <a:r>
              <a:rPr kumimoji="1" lang="en-US" altLang="zh-CN" sz="3200" u="sng">
                <a:solidFill>
                  <a:srgbClr val="000066"/>
                </a:solidFill>
                <a:latin typeface="Times New Roman" panose="02020603050405020304" pitchFamily="18" charset="0"/>
                <a:ea typeface="楷体_GB2312" pitchFamily="49" charset="-122"/>
                <a:sym typeface="Symbol" panose="05050102010706020507" pitchFamily="18" charset="2"/>
              </a:rPr>
              <a:t>3.4  </a:t>
            </a:r>
            <a:r>
              <a:rPr kumimoji="1" lang="zh-CN" altLang="en-US" sz="3200" u="sng">
                <a:solidFill>
                  <a:srgbClr val="000066"/>
                </a:solidFill>
                <a:latin typeface="Times New Roman" panose="02020603050405020304" pitchFamily="18" charset="0"/>
                <a:ea typeface="楷体_GB2312" pitchFamily="49" charset="-122"/>
                <a:sym typeface="Symbol" panose="05050102010706020507" pitchFamily="18" charset="2"/>
              </a:rPr>
              <a:t>逻辑描述中的几个问题</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117" name="Object 2">
            <a:extLst>
              <a:ext uri="{FF2B5EF4-FFF2-40B4-BE49-F238E27FC236}">
                <a16:creationId xmlns:a16="http://schemas.microsoft.com/office/drawing/2014/main" id="{9AED0EA6-58ED-0CB0-469E-EC6CBE1F6D2E}"/>
              </a:ext>
            </a:extLst>
          </p:cNvPr>
          <p:cNvGraphicFramePr>
            <a:graphicFrameLocks noChangeAspect="1"/>
          </p:cNvGraphicFramePr>
          <p:nvPr/>
        </p:nvGraphicFramePr>
        <p:xfrm>
          <a:off x="539750" y="2276475"/>
          <a:ext cx="7691438" cy="1309688"/>
        </p:xfrm>
        <a:graphic>
          <a:graphicData uri="http://schemas.openxmlformats.org/presentationml/2006/ole">
            <mc:AlternateContent xmlns:mc="http://schemas.openxmlformats.org/markup-compatibility/2006">
              <mc:Choice xmlns:v="urn:schemas-microsoft-com:vml" Requires="v">
                <p:oleObj name="图片" r:id="rId2" imgW="2914650" imgH="485775" progId="Word.Picture.8">
                  <p:embed/>
                </p:oleObj>
              </mc:Choice>
              <mc:Fallback>
                <p:oleObj name="图片" r:id="rId2" imgW="2914650" imgH="485775"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276475"/>
                        <a:ext cx="7691438"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8118" name="Object 3">
            <a:extLst>
              <a:ext uri="{FF2B5EF4-FFF2-40B4-BE49-F238E27FC236}">
                <a16:creationId xmlns:a16="http://schemas.microsoft.com/office/drawing/2014/main" id="{48E1B4B4-C01F-4A7C-CA04-9A8121B91174}"/>
              </a:ext>
            </a:extLst>
          </p:cNvPr>
          <p:cNvGraphicFramePr>
            <a:graphicFrameLocks noChangeAspect="1"/>
          </p:cNvGraphicFramePr>
          <p:nvPr/>
        </p:nvGraphicFramePr>
        <p:xfrm>
          <a:off x="358775" y="4797425"/>
          <a:ext cx="8785225" cy="1400175"/>
        </p:xfrm>
        <a:graphic>
          <a:graphicData uri="http://schemas.openxmlformats.org/presentationml/2006/ole">
            <mc:AlternateContent xmlns:mc="http://schemas.openxmlformats.org/markup-compatibility/2006">
              <mc:Choice xmlns:v="urn:schemas-microsoft-com:vml" Requires="v">
                <p:oleObj name="图片" r:id="rId4" imgW="3114675" imgH="485775" progId="Word.Picture.8">
                  <p:embed/>
                </p:oleObj>
              </mc:Choice>
              <mc:Fallback>
                <p:oleObj name="图片" r:id="rId4" imgW="3114675" imgH="485775"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 y="4797425"/>
                        <a:ext cx="878522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Rectangle 23">
            <a:extLst>
              <a:ext uri="{FF2B5EF4-FFF2-40B4-BE49-F238E27FC236}">
                <a16:creationId xmlns:a16="http://schemas.microsoft.com/office/drawing/2014/main" id="{1B8254EA-6BFD-270A-7D3A-C707B37B7763}"/>
              </a:ext>
            </a:extLst>
          </p:cNvPr>
          <p:cNvSpPr>
            <a:spLocks noChangeArrowheads="1"/>
          </p:cNvSpPr>
          <p:nvPr/>
        </p:nvSpPr>
        <p:spPr bwMode="auto">
          <a:xfrm>
            <a:off x="0" y="2720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zh-CN">
              <a:latin typeface="Arial" panose="020B0604020202020204" pitchFamily="34" charset="0"/>
            </a:endParaRPr>
          </a:p>
        </p:txBody>
      </p:sp>
      <p:graphicFrame>
        <p:nvGraphicFramePr>
          <p:cNvPr id="388120" name="Object 4">
            <a:extLst>
              <a:ext uri="{FF2B5EF4-FFF2-40B4-BE49-F238E27FC236}">
                <a16:creationId xmlns:a16="http://schemas.microsoft.com/office/drawing/2014/main" id="{7780B7E4-A245-497E-5B36-36162C6BA116}"/>
              </a:ext>
            </a:extLst>
          </p:cNvPr>
          <p:cNvGraphicFramePr>
            <a:graphicFrameLocks noChangeAspect="1"/>
          </p:cNvGraphicFramePr>
          <p:nvPr/>
        </p:nvGraphicFramePr>
        <p:xfrm>
          <a:off x="827088" y="1268413"/>
          <a:ext cx="2736850" cy="663575"/>
        </p:xfrm>
        <a:graphic>
          <a:graphicData uri="http://schemas.openxmlformats.org/presentationml/2006/ole">
            <mc:AlternateContent xmlns:mc="http://schemas.openxmlformats.org/markup-compatibility/2006">
              <mc:Choice xmlns:v="urn:schemas-microsoft-com:vml" Requires="v">
                <p:oleObj name="公式" r:id="rId6" imgW="888614" imgH="215806" progId="Equation.3">
                  <p:embed/>
                </p:oleObj>
              </mc:Choice>
              <mc:Fallback>
                <p:oleObj name="公式" r:id="rId6" imgW="888614" imgH="215806"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268413"/>
                        <a:ext cx="27368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8121" name="Object 5">
            <a:extLst>
              <a:ext uri="{FF2B5EF4-FFF2-40B4-BE49-F238E27FC236}">
                <a16:creationId xmlns:a16="http://schemas.microsoft.com/office/drawing/2014/main" id="{9DA55530-0B28-9554-F93A-0BBBFBC523D5}"/>
              </a:ext>
            </a:extLst>
          </p:cNvPr>
          <p:cNvGraphicFramePr>
            <a:graphicFrameLocks noChangeAspect="1"/>
          </p:cNvGraphicFramePr>
          <p:nvPr/>
        </p:nvGraphicFramePr>
        <p:xfrm>
          <a:off x="684213" y="3860800"/>
          <a:ext cx="2971800" cy="663575"/>
        </p:xfrm>
        <a:graphic>
          <a:graphicData uri="http://schemas.openxmlformats.org/presentationml/2006/ole">
            <mc:AlternateContent xmlns:mc="http://schemas.openxmlformats.org/markup-compatibility/2006">
              <mc:Choice xmlns:v="urn:schemas-microsoft-com:vml" Requires="v">
                <p:oleObj name="公式" r:id="rId8" imgW="964781" imgH="215806" progId="Equation.3">
                  <p:embed/>
                </p:oleObj>
              </mc:Choice>
              <mc:Fallback>
                <p:oleObj name="公式" r:id="rId8" imgW="964781" imgH="215806"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3860800"/>
                        <a:ext cx="2971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88120"/>
                                        </p:tgtEl>
                                        <p:attrNameLst>
                                          <p:attrName>style.visibility</p:attrName>
                                        </p:attrNameLst>
                                      </p:cBhvr>
                                      <p:to>
                                        <p:strVal val="visible"/>
                                      </p:to>
                                    </p:set>
                                    <p:animEffect transition="in" filter="strips(downRight)">
                                      <p:cBhvr>
                                        <p:cTn id="7" dur="500"/>
                                        <p:tgtEl>
                                          <p:spTgt spid="3881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8117"/>
                                        </p:tgtEl>
                                        <p:attrNameLst>
                                          <p:attrName>style.visibility</p:attrName>
                                        </p:attrNameLst>
                                      </p:cBhvr>
                                      <p:to>
                                        <p:strVal val="visible"/>
                                      </p:to>
                                    </p:set>
                                    <p:animEffect transition="in" filter="wipe(left)">
                                      <p:cBhvr>
                                        <p:cTn id="12" dur="500"/>
                                        <p:tgtEl>
                                          <p:spTgt spid="3881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88121"/>
                                        </p:tgtEl>
                                        <p:attrNameLst>
                                          <p:attrName>style.visibility</p:attrName>
                                        </p:attrNameLst>
                                      </p:cBhvr>
                                      <p:to>
                                        <p:strVal val="visible"/>
                                      </p:to>
                                    </p:set>
                                    <p:animEffect transition="in" filter="strips(downRight)">
                                      <p:cBhvr>
                                        <p:cTn id="17" dur="500"/>
                                        <p:tgtEl>
                                          <p:spTgt spid="3881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88118"/>
                                        </p:tgtEl>
                                        <p:attrNameLst>
                                          <p:attrName>style.visibility</p:attrName>
                                        </p:attrNameLst>
                                      </p:cBhvr>
                                      <p:to>
                                        <p:strVal val="visible"/>
                                      </p:to>
                                    </p:set>
                                    <p:animEffect transition="in" filter="wipe(left)">
                                      <p:cBhvr>
                                        <p:cTn id="22" dur="500"/>
                                        <p:tgtEl>
                                          <p:spTgt spid="388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4" name="Rectangle 4">
            <a:extLst>
              <a:ext uri="{FF2B5EF4-FFF2-40B4-BE49-F238E27FC236}">
                <a16:creationId xmlns:a16="http://schemas.microsoft.com/office/drawing/2014/main" id="{DA9CC4F5-E032-A194-314E-9F1176F507CE}"/>
              </a:ext>
            </a:extLst>
          </p:cNvPr>
          <p:cNvSpPr>
            <a:spLocks noChangeArrowheads="1"/>
          </p:cNvSpPr>
          <p:nvPr/>
        </p:nvSpPr>
        <p:spPr bwMode="auto">
          <a:xfrm>
            <a:off x="827088" y="476250"/>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2</a:t>
            </a:r>
            <a:r>
              <a:rPr kumimoji="1" lang="zh-CN" altLang="en-US" sz="2400">
                <a:solidFill>
                  <a:srgbClr val="000066"/>
                </a:solidFill>
                <a:latin typeface="Times New Roman" panose="02020603050405020304" pitchFamily="18" charset="0"/>
                <a:ea typeface="楷体_GB2312" pitchFamily="49" charset="-122"/>
              </a:rPr>
              <a:t>、</a:t>
            </a:r>
            <a:r>
              <a:rPr kumimoji="1" lang="en-US" altLang="zh-CN" sz="2400">
                <a:solidFill>
                  <a:srgbClr val="000066"/>
                </a:solidFill>
                <a:latin typeface="Times New Roman" panose="02020603050405020304" pitchFamily="18" charset="0"/>
                <a:ea typeface="楷体_GB2312" pitchFamily="49" charset="-122"/>
              </a:rPr>
              <a:t>2 </a:t>
            </a:r>
            <a:r>
              <a:rPr kumimoji="1" lang="zh-CN" altLang="en-US" sz="2400">
                <a:solidFill>
                  <a:srgbClr val="000066"/>
                </a:solidFill>
                <a:latin typeface="Times New Roman" panose="02020603050405020304" pitchFamily="18" charset="0"/>
                <a:ea typeface="楷体_GB2312" pitchFamily="49" charset="-122"/>
              </a:rPr>
              <a:t>位数值比较器：</a:t>
            </a:r>
            <a:endParaRPr kumimoji="1" lang="zh-CN" altLang="en-US" sz="2400">
              <a:solidFill>
                <a:srgbClr val="000066"/>
              </a:solidFill>
              <a:latin typeface="楷体_GB2312" pitchFamily="49" charset="-122"/>
              <a:ea typeface="楷体_GB2312" pitchFamily="49" charset="-122"/>
            </a:endParaRPr>
          </a:p>
        </p:txBody>
      </p:sp>
      <p:sp>
        <p:nvSpPr>
          <p:cNvPr id="424965" name="Text Box 5">
            <a:extLst>
              <a:ext uri="{FF2B5EF4-FFF2-40B4-BE49-F238E27FC236}">
                <a16:creationId xmlns:a16="http://schemas.microsoft.com/office/drawing/2014/main" id="{500EAD46-B57F-C338-A9F9-771FB832A30F}"/>
              </a:ext>
            </a:extLst>
          </p:cNvPr>
          <p:cNvSpPr txBox="1">
            <a:spLocks noChangeArrowheads="1"/>
          </p:cNvSpPr>
          <p:nvPr/>
        </p:nvSpPr>
        <p:spPr bwMode="auto">
          <a:xfrm>
            <a:off x="539750" y="2060575"/>
            <a:ext cx="738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楷体_GB2312" pitchFamily="49" charset="-122"/>
                <a:ea typeface="楷体_GB2312" pitchFamily="49" charset="-122"/>
              </a:rPr>
              <a:t>输入：两个</a:t>
            </a:r>
            <a:r>
              <a:rPr lang="en-US" altLang="zh-CN" sz="2400">
                <a:solidFill>
                  <a:srgbClr val="000066"/>
                </a:solidFill>
                <a:latin typeface="楷体_GB2312" pitchFamily="49" charset="-122"/>
                <a:ea typeface="楷体_GB2312" pitchFamily="49" charset="-122"/>
              </a:rPr>
              <a:t>2</a:t>
            </a:r>
            <a:r>
              <a:rPr lang="zh-CN" altLang="en-US" sz="2400">
                <a:solidFill>
                  <a:srgbClr val="000066"/>
                </a:solidFill>
                <a:latin typeface="楷体_GB2312" pitchFamily="49" charset="-122"/>
                <a:ea typeface="楷体_GB2312" pitchFamily="49" charset="-122"/>
              </a:rPr>
              <a:t>位二进制数</a:t>
            </a:r>
            <a:r>
              <a:rPr lang="zh-CN" altLang="en-US" sz="2400">
                <a:solidFill>
                  <a:srgbClr val="000066"/>
                </a:solidFill>
                <a:latin typeface="Times New Roman" panose="02020603050405020304" pitchFamily="18" charset="0"/>
                <a:ea typeface="楷体_GB2312" pitchFamily="49" charset="-122"/>
              </a:rPr>
              <a:t>    </a:t>
            </a:r>
            <a:r>
              <a:rPr lang="en-US" altLang="zh-CN" sz="2400" i="1">
                <a:solidFill>
                  <a:srgbClr val="000066"/>
                </a:solidFill>
                <a:latin typeface="Times New Roman" panose="02020603050405020304" pitchFamily="18" charset="0"/>
                <a:ea typeface="楷体_GB2312" pitchFamily="49" charset="-122"/>
              </a:rPr>
              <a:t>A=A</a:t>
            </a:r>
            <a:r>
              <a:rPr lang="en-US" altLang="zh-CN" sz="2400" baseline="-25000">
                <a:solidFill>
                  <a:srgbClr val="000066"/>
                </a:solidFill>
                <a:latin typeface="Times New Roman" panose="02020603050405020304" pitchFamily="18" charset="0"/>
                <a:ea typeface="楷体_GB2312" pitchFamily="49" charset="-122"/>
              </a:rPr>
              <a:t>1</a:t>
            </a:r>
            <a:r>
              <a:rPr lang="en-US" altLang="zh-CN" sz="2400" i="1" baseline="-25000">
                <a:solidFill>
                  <a:srgbClr val="000066"/>
                </a:solidFill>
                <a:latin typeface="Times New Roman" panose="02020603050405020304" pitchFamily="18" charset="0"/>
                <a:ea typeface="楷体_GB2312" pitchFamily="49" charset="-122"/>
              </a:rPr>
              <a:t> </a:t>
            </a:r>
            <a:r>
              <a:rPr lang="en-US" altLang="zh-CN" sz="2400" i="1">
                <a:solidFill>
                  <a:srgbClr val="000066"/>
                </a:solidFill>
                <a:latin typeface="Times New Roman" panose="02020603050405020304" pitchFamily="18" charset="0"/>
                <a:ea typeface="楷体_GB2312" pitchFamily="49" charset="-122"/>
              </a:rPr>
              <a:t>A</a:t>
            </a:r>
            <a:r>
              <a:rPr lang="en-US" altLang="zh-CN" sz="2400" baseline="-25000">
                <a:solidFill>
                  <a:srgbClr val="000066"/>
                </a:solidFill>
                <a:latin typeface="Times New Roman" panose="02020603050405020304" pitchFamily="18" charset="0"/>
                <a:ea typeface="楷体_GB2312" pitchFamily="49" charset="-122"/>
              </a:rPr>
              <a:t>0 </a:t>
            </a:r>
            <a:r>
              <a:rPr lang="zh-CN" altLang="en-US" sz="2400" i="1">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B=B</a:t>
            </a:r>
            <a:r>
              <a:rPr lang="en-US" altLang="zh-CN" sz="2400" baseline="-25000">
                <a:solidFill>
                  <a:srgbClr val="000066"/>
                </a:solidFill>
                <a:latin typeface="Times New Roman" panose="02020603050405020304" pitchFamily="18" charset="0"/>
                <a:ea typeface="楷体_GB2312" pitchFamily="49" charset="-122"/>
              </a:rPr>
              <a:t>1</a:t>
            </a:r>
            <a:r>
              <a:rPr lang="en-US" altLang="zh-CN" sz="2400" i="1" baseline="-25000">
                <a:solidFill>
                  <a:srgbClr val="000066"/>
                </a:solidFill>
                <a:latin typeface="Times New Roman" panose="02020603050405020304" pitchFamily="18" charset="0"/>
                <a:ea typeface="楷体_GB2312" pitchFamily="49" charset="-122"/>
              </a:rPr>
              <a:t> </a:t>
            </a:r>
            <a:r>
              <a:rPr lang="en-US" altLang="zh-CN" sz="2400" i="1">
                <a:solidFill>
                  <a:srgbClr val="000066"/>
                </a:solidFill>
                <a:latin typeface="Times New Roman" panose="02020603050405020304" pitchFamily="18" charset="0"/>
                <a:ea typeface="楷体_GB2312" pitchFamily="49" charset="-122"/>
              </a:rPr>
              <a:t>B</a:t>
            </a:r>
            <a:r>
              <a:rPr lang="en-US" altLang="zh-CN" sz="2400" baseline="-25000">
                <a:solidFill>
                  <a:srgbClr val="000066"/>
                </a:solidFill>
                <a:latin typeface="Times New Roman" panose="02020603050405020304" pitchFamily="18" charset="0"/>
                <a:ea typeface="楷体_GB2312" pitchFamily="49" charset="-122"/>
              </a:rPr>
              <a:t>0</a:t>
            </a:r>
            <a:endParaRPr lang="en-US" altLang="zh-CN" sz="2400">
              <a:solidFill>
                <a:srgbClr val="000066"/>
              </a:solidFill>
              <a:latin typeface="Times New Roman" panose="02020603050405020304" pitchFamily="18" charset="0"/>
              <a:ea typeface="楷体_GB2312" pitchFamily="49" charset="-122"/>
            </a:endParaRPr>
          </a:p>
        </p:txBody>
      </p:sp>
      <p:sp>
        <p:nvSpPr>
          <p:cNvPr id="424966" name="Rectangle 6">
            <a:extLst>
              <a:ext uri="{FF2B5EF4-FFF2-40B4-BE49-F238E27FC236}">
                <a16:creationId xmlns:a16="http://schemas.microsoft.com/office/drawing/2014/main" id="{17DD9D3A-91BC-5ACA-9060-881221647051}"/>
              </a:ext>
            </a:extLst>
          </p:cNvPr>
          <p:cNvSpPr>
            <a:spLocks noChangeArrowheads="1"/>
          </p:cNvSpPr>
          <p:nvPr/>
        </p:nvSpPr>
        <p:spPr bwMode="auto">
          <a:xfrm>
            <a:off x="571500" y="2827338"/>
            <a:ext cx="6161088"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chemeClr val="accent2"/>
                </a:solidFill>
                <a:latin typeface="楷体_GB2312" pitchFamily="49" charset="-122"/>
                <a:ea typeface="楷体_GB2312" pitchFamily="49" charset="-122"/>
              </a:rPr>
              <a:t>能否用</a:t>
            </a:r>
            <a:r>
              <a:rPr kumimoji="1" lang="en-US" altLang="zh-CN" sz="2400">
                <a:solidFill>
                  <a:schemeClr val="accent2"/>
                </a:solidFill>
                <a:latin typeface="楷体_GB2312" pitchFamily="49" charset="-122"/>
                <a:ea typeface="楷体_GB2312" pitchFamily="49" charset="-122"/>
              </a:rPr>
              <a:t>1</a:t>
            </a:r>
            <a:r>
              <a:rPr kumimoji="1" lang="zh-CN" altLang="en-US" sz="2400">
                <a:solidFill>
                  <a:schemeClr val="accent2"/>
                </a:solidFill>
                <a:latin typeface="楷体_GB2312" pitchFamily="49" charset="-122"/>
                <a:ea typeface="楷体_GB2312" pitchFamily="49" charset="-122"/>
              </a:rPr>
              <a:t>位数值比较器设计两位数值比较器</a:t>
            </a:r>
            <a:r>
              <a:rPr kumimoji="1" lang="en-US" altLang="zh-CN" sz="2400">
                <a:solidFill>
                  <a:schemeClr val="accent2"/>
                </a:solidFill>
                <a:latin typeface="楷体_GB2312" pitchFamily="49" charset="-122"/>
                <a:ea typeface="楷体_GB2312" pitchFamily="49" charset="-122"/>
              </a:rPr>
              <a:t>? </a:t>
            </a:r>
          </a:p>
        </p:txBody>
      </p:sp>
      <p:sp>
        <p:nvSpPr>
          <p:cNvPr id="424967" name="Rectangle 7">
            <a:extLst>
              <a:ext uri="{FF2B5EF4-FFF2-40B4-BE49-F238E27FC236}">
                <a16:creationId xmlns:a16="http://schemas.microsoft.com/office/drawing/2014/main" id="{D7140334-C27E-0DC3-EA03-23F96080BA8B}"/>
              </a:ext>
            </a:extLst>
          </p:cNvPr>
          <p:cNvSpPr>
            <a:spLocks noChangeArrowheads="1"/>
          </p:cNvSpPr>
          <p:nvPr/>
        </p:nvSpPr>
        <p:spPr bwMode="auto">
          <a:xfrm>
            <a:off x="611188" y="1412875"/>
            <a:ext cx="5087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比较两个</a:t>
            </a:r>
            <a:r>
              <a:rPr lang="en-US" altLang="zh-CN" sz="2400">
                <a:solidFill>
                  <a:srgbClr val="000066"/>
                </a:solidFill>
                <a:latin typeface="楷体_GB2312" pitchFamily="49" charset="-122"/>
                <a:ea typeface="楷体_GB2312" pitchFamily="49" charset="-122"/>
              </a:rPr>
              <a:t>2 </a:t>
            </a:r>
            <a:r>
              <a:rPr lang="zh-CN" altLang="en-US" sz="2400">
                <a:solidFill>
                  <a:srgbClr val="000066"/>
                </a:solidFill>
                <a:latin typeface="楷体_GB2312" pitchFamily="49" charset="-122"/>
                <a:ea typeface="楷体_GB2312" pitchFamily="49" charset="-122"/>
              </a:rPr>
              <a:t>位二进制数的大小的电路</a:t>
            </a:r>
          </a:p>
        </p:txBody>
      </p:sp>
      <p:sp>
        <p:nvSpPr>
          <p:cNvPr id="424973" name="Rectangle 13">
            <a:extLst>
              <a:ext uri="{FF2B5EF4-FFF2-40B4-BE49-F238E27FC236}">
                <a16:creationId xmlns:a16="http://schemas.microsoft.com/office/drawing/2014/main" id="{96CB5CD2-ACBD-D363-8904-4E558A3A89CA}"/>
              </a:ext>
            </a:extLst>
          </p:cNvPr>
          <p:cNvSpPr>
            <a:spLocks noChangeArrowheads="1"/>
          </p:cNvSpPr>
          <p:nvPr/>
        </p:nvSpPr>
        <p:spPr bwMode="auto">
          <a:xfrm>
            <a:off x="539750" y="4456113"/>
            <a:ext cx="8229600" cy="804862"/>
          </a:xfrm>
          <a:prstGeom prst="rect">
            <a:avLst/>
          </a:prstGeom>
          <a:solidFill>
            <a:schemeClr val="bg1">
              <a:alpha val="0"/>
            </a:schemeClr>
          </a:solidFill>
          <a:ln w="28575">
            <a:solidFill>
              <a:srgbClr val="FF99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当高位</a:t>
            </a:r>
            <a:r>
              <a:rPr lang="zh-CN" altLang="en-US" sz="2400">
                <a:solidFill>
                  <a:srgbClr val="000099"/>
                </a:solidFill>
                <a:latin typeface="Times New Roman" panose="02020603050405020304" pitchFamily="18" charset="0"/>
                <a:ea typeface="楷体_GB2312" pitchFamily="49" charset="-122"/>
              </a:rPr>
              <a:t>（</a:t>
            </a:r>
            <a:r>
              <a:rPr lang="en-US" altLang="zh-CN" sz="2400" i="1">
                <a:solidFill>
                  <a:srgbClr val="000099"/>
                </a:solidFill>
                <a:latin typeface="Times New Roman" panose="02020603050405020304" pitchFamily="18" charset="0"/>
                <a:ea typeface="楷体_GB2312" pitchFamily="49" charset="-122"/>
              </a:rPr>
              <a:t>A</a:t>
            </a:r>
            <a:r>
              <a:rPr lang="en-US" altLang="zh-CN" sz="2400" baseline="-25000">
                <a:solidFill>
                  <a:srgbClr val="000099"/>
                </a:solidFill>
                <a:latin typeface="Times New Roman" panose="02020603050405020304" pitchFamily="18" charset="0"/>
                <a:ea typeface="楷体_GB2312" pitchFamily="49" charset="-122"/>
              </a:rPr>
              <a:t>1</a:t>
            </a:r>
            <a:r>
              <a:rPr lang="zh-CN" altLang="en-US" sz="2400">
                <a:solidFill>
                  <a:srgbClr val="000099"/>
                </a:solidFill>
                <a:latin typeface="Times New Roman" panose="02020603050405020304" pitchFamily="18" charset="0"/>
                <a:ea typeface="楷体_GB2312" pitchFamily="49" charset="-122"/>
              </a:rPr>
              <a:t>、</a:t>
            </a:r>
            <a:r>
              <a:rPr lang="en-US" altLang="zh-CN" sz="2400" i="1">
                <a:solidFill>
                  <a:srgbClr val="000099"/>
                </a:solidFill>
                <a:latin typeface="Times New Roman" panose="02020603050405020304" pitchFamily="18" charset="0"/>
                <a:ea typeface="楷体_GB2312" pitchFamily="49" charset="-122"/>
              </a:rPr>
              <a:t>B</a:t>
            </a:r>
            <a:r>
              <a:rPr lang="en-US" altLang="zh-CN" sz="2400" baseline="-25000">
                <a:solidFill>
                  <a:srgbClr val="000099"/>
                </a:solidFill>
                <a:latin typeface="Times New Roman" panose="02020603050405020304" pitchFamily="18" charset="0"/>
                <a:ea typeface="楷体_GB2312" pitchFamily="49" charset="-122"/>
              </a:rPr>
              <a:t>1</a:t>
            </a:r>
            <a:r>
              <a:rPr lang="zh-CN" altLang="en-US" sz="2400">
                <a:solidFill>
                  <a:srgbClr val="000099"/>
                </a:solidFill>
                <a:latin typeface="Times New Roman" panose="02020603050405020304" pitchFamily="18" charset="0"/>
                <a:ea typeface="楷体_GB2312" pitchFamily="49" charset="-122"/>
              </a:rPr>
              <a:t>）不相等时，无需比较低位（</a:t>
            </a:r>
            <a:r>
              <a:rPr lang="en-US" altLang="zh-CN" sz="2400" i="1">
                <a:solidFill>
                  <a:srgbClr val="000099"/>
                </a:solidFill>
                <a:latin typeface="Times New Roman" panose="02020603050405020304" pitchFamily="18" charset="0"/>
                <a:ea typeface="楷体_GB2312" pitchFamily="49" charset="-122"/>
              </a:rPr>
              <a:t>A</a:t>
            </a:r>
            <a:r>
              <a:rPr lang="en-US" altLang="zh-CN" sz="2400" baseline="-25000">
                <a:solidFill>
                  <a:srgbClr val="000099"/>
                </a:solidFill>
                <a:latin typeface="Times New Roman" panose="02020603050405020304" pitchFamily="18" charset="0"/>
                <a:ea typeface="楷体_GB2312" pitchFamily="49" charset="-122"/>
              </a:rPr>
              <a:t>0</a:t>
            </a:r>
            <a:r>
              <a:rPr lang="zh-CN" altLang="en-US" sz="2400">
                <a:solidFill>
                  <a:srgbClr val="000099"/>
                </a:solidFill>
                <a:latin typeface="Times New Roman" panose="02020603050405020304" pitchFamily="18" charset="0"/>
                <a:ea typeface="楷体_GB2312" pitchFamily="49" charset="-122"/>
              </a:rPr>
              <a:t>、</a:t>
            </a:r>
            <a:r>
              <a:rPr lang="en-US" altLang="zh-CN" sz="2400" i="1">
                <a:solidFill>
                  <a:srgbClr val="000099"/>
                </a:solidFill>
                <a:latin typeface="Times New Roman" panose="02020603050405020304" pitchFamily="18" charset="0"/>
                <a:ea typeface="楷体_GB2312" pitchFamily="49" charset="-122"/>
              </a:rPr>
              <a:t>B</a:t>
            </a:r>
            <a:r>
              <a:rPr lang="en-US" altLang="zh-CN" sz="2400" baseline="-25000">
                <a:solidFill>
                  <a:srgbClr val="000099"/>
                </a:solidFill>
                <a:latin typeface="Times New Roman" panose="02020603050405020304" pitchFamily="18" charset="0"/>
                <a:ea typeface="楷体_GB2312" pitchFamily="49" charset="-122"/>
              </a:rPr>
              <a:t>0</a:t>
            </a:r>
            <a:r>
              <a:rPr lang="zh-CN" altLang="en-US" sz="2400">
                <a:solidFill>
                  <a:srgbClr val="000099"/>
                </a:solidFill>
                <a:latin typeface="Times New Roman" panose="02020603050405020304" pitchFamily="18" charset="0"/>
                <a:ea typeface="楷体_GB2312" pitchFamily="49" charset="-122"/>
              </a:rPr>
              <a:t>），高位比较的结果就是两个数的比较结果。</a:t>
            </a:r>
          </a:p>
        </p:txBody>
      </p:sp>
      <p:sp>
        <p:nvSpPr>
          <p:cNvPr id="424974" name="Rectangle 14">
            <a:extLst>
              <a:ext uri="{FF2B5EF4-FFF2-40B4-BE49-F238E27FC236}">
                <a16:creationId xmlns:a16="http://schemas.microsoft.com/office/drawing/2014/main" id="{A28668BE-6841-E070-F465-BFAC7E437F4B}"/>
              </a:ext>
            </a:extLst>
          </p:cNvPr>
          <p:cNvSpPr>
            <a:spLocks noChangeArrowheads="1"/>
          </p:cNvSpPr>
          <p:nvPr/>
        </p:nvSpPr>
        <p:spPr bwMode="auto">
          <a:xfrm>
            <a:off x="539750" y="5680075"/>
            <a:ext cx="8229600" cy="485775"/>
          </a:xfrm>
          <a:prstGeom prst="rect">
            <a:avLst/>
          </a:prstGeom>
          <a:solidFill>
            <a:schemeClr val="bg1">
              <a:alpha val="0"/>
            </a:schemeClr>
          </a:solidFill>
          <a:ln w="28575">
            <a:solidFill>
              <a:srgbClr val="008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当高位相等时，两数的比较结果由低位比较的结果决定。</a:t>
            </a:r>
          </a:p>
        </p:txBody>
      </p:sp>
      <p:sp>
        <p:nvSpPr>
          <p:cNvPr id="424975" name="Rectangle 15">
            <a:extLst>
              <a:ext uri="{FF2B5EF4-FFF2-40B4-BE49-F238E27FC236}">
                <a16:creationId xmlns:a16="http://schemas.microsoft.com/office/drawing/2014/main" id="{1350E10C-1DD1-3942-A0B0-70A20C5BCAC7}"/>
              </a:ext>
            </a:extLst>
          </p:cNvPr>
          <p:cNvSpPr>
            <a:spLocks noChangeArrowheads="1"/>
          </p:cNvSpPr>
          <p:nvPr/>
        </p:nvSpPr>
        <p:spPr bwMode="auto">
          <a:xfrm>
            <a:off x="611188" y="3716338"/>
            <a:ext cx="631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用一位数值比较器设计多位数值比较器的原则</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49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424967"/>
                                        </p:tgtEl>
                                        <p:attrNameLst>
                                          <p:attrName>style.visibility</p:attrName>
                                        </p:attrNameLst>
                                      </p:cBhvr>
                                      <p:to>
                                        <p:strVal val="visible"/>
                                      </p:to>
                                    </p:set>
                                    <p:animEffect transition="in" filter="strips(downRight)">
                                      <p:cBhvr>
                                        <p:cTn id="11" dur="500"/>
                                        <p:tgtEl>
                                          <p:spTgt spid="4249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424965"/>
                                        </p:tgtEl>
                                        <p:attrNameLst>
                                          <p:attrName>style.visibility</p:attrName>
                                        </p:attrNameLst>
                                      </p:cBhvr>
                                      <p:to>
                                        <p:strVal val="visible"/>
                                      </p:to>
                                    </p:set>
                                    <p:animEffect transition="in" filter="strips(downRight)">
                                      <p:cBhvr>
                                        <p:cTn id="16" dur="500"/>
                                        <p:tgtEl>
                                          <p:spTgt spid="42496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424966"/>
                                        </p:tgtEl>
                                        <p:attrNameLst>
                                          <p:attrName>style.visibility</p:attrName>
                                        </p:attrNameLst>
                                      </p:cBhvr>
                                      <p:to>
                                        <p:strVal val="visible"/>
                                      </p:to>
                                    </p:set>
                                    <p:animEffect transition="in" filter="strips(downRight)">
                                      <p:cBhvr>
                                        <p:cTn id="21" dur="500"/>
                                        <p:tgtEl>
                                          <p:spTgt spid="4249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24975"/>
                                        </p:tgtEl>
                                        <p:attrNameLst>
                                          <p:attrName>style.visibility</p:attrName>
                                        </p:attrNameLst>
                                      </p:cBhvr>
                                      <p:to>
                                        <p:strVal val="visible"/>
                                      </p:to>
                                    </p:set>
                                    <p:animEffect transition="in" filter="wipe(left)">
                                      <p:cBhvr>
                                        <p:cTn id="26" dur="500"/>
                                        <p:tgtEl>
                                          <p:spTgt spid="42497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24973"/>
                                        </p:tgtEl>
                                        <p:attrNameLst>
                                          <p:attrName>style.visibility</p:attrName>
                                        </p:attrNameLst>
                                      </p:cBhvr>
                                      <p:to>
                                        <p:strVal val="visible"/>
                                      </p:to>
                                    </p:set>
                                    <p:animEffect transition="in" filter="wipe(up)">
                                      <p:cBhvr>
                                        <p:cTn id="31" dur="500"/>
                                        <p:tgtEl>
                                          <p:spTgt spid="42497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24974"/>
                                        </p:tgtEl>
                                        <p:attrNameLst>
                                          <p:attrName>style.visibility</p:attrName>
                                        </p:attrNameLst>
                                      </p:cBhvr>
                                      <p:to>
                                        <p:strVal val="visible"/>
                                      </p:to>
                                    </p:set>
                                    <p:animEffect transition="in" filter="wipe(up)">
                                      <p:cBhvr>
                                        <p:cTn id="36" dur="500"/>
                                        <p:tgtEl>
                                          <p:spTgt spid="424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4" grpId="0" autoUpdateAnimBg="0"/>
      <p:bldP spid="424965" grpId="0" autoUpdateAnimBg="0"/>
      <p:bldP spid="424966" grpId="0" animBg="1"/>
      <p:bldP spid="424967" grpId="0"/>
      <p:bldP spid="424973" grpId="0" animBg="1"/>
      <p:bldP spid="424974" grpId="0" animBg="1"/>
      <p:bldP spid="42497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4">
            <a:extLst>
              <a:ext uri="{FF2B5EF4-FFF2-40B4-BE49-F238E27FC236}">
                <a16:creationId xmlns:a16="http://schemas.microsoft.com/office/drawing/2014/main" id="{867F9014-0B3F-3B70-D005-C569C640680B}"/>
              </a:ext>
            </a:extLst>
          </p:cNvPr>
          <p:cNvSpPr txBox="1">
            <a:spLocks noChangeArrowheads="1"/>
          </p:cNvSpPr>
          <p:nvPr/>
        </p:nvSpPr>
        <p:spPr bwMode="auto">
          <a:xfrm>
            <a:off x="3708400" y="584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真值表</a:t>
            </a:r>
          </a:p>
        </p:txBody>
      </p:sp>
      <p:grpSp>
        <p:nvGrpSpPr>
          <p:cNvPr id="443397" name="Group 5">
            <a:extLst>
              <a:ext uri="{FF2B5EF4-FFF2-40B4-BE49-F238E27FC236}">
                <a16:creationId xmlns:a16="http://schemas.microsoft.com/office/drawing/2014/main" id="{05C836B1-5827-3503-A849-DC0DCD87A397}"/>
              </a:ext>
            </a:extLst>
          </p:cNvPr>
          <p:cNvGrpSpPr>
            <a:grpSpLocks/>
          </p:cNvGrpSpPr>
          <p:nvPr/>
        </p:nvGrpSpPr>
        <p:grpSpPr bwMode="auto">
          <a:xfrm>
            <a:off x="2295525" y="1049338"/>
            <a:ext cx="4724400" cy="3073400"/>
            <a:chOff x="2112" y="1624"/>
            <a:chExt cx="2976" cy="1936"/>
          </a:xfrm>
        </p:grpSpPr>
        <p:sp>
          <p:nvSpPr>
            <p:cNvPr id="139274" name="Rectangle 6">
              <a:extLst>
                <a:ext uri="{FF2B5EF4-FFF2-40B4-BE49-F238E27FC236}">
                  <a16:creationId xmlns:a16="http://schemas.microsoft.com/office/drawing/2014/main" id="{5C580BC3-9795-AC77-62E1-0AAE126DEFBF}"/>
                </a:ext>
              </a:extLst>
            </p:cNvPr>
            <p:cNvSpPr>
              <a:spLocks noChangeArrowheads="1"/>
            </p:cNvSpPr>
            <p:nvPr/>
          </p:nvSpPr>
          <p:spPr bwMode="auto">
            <a:xfrm>
              <a:off x="4560" y="2791"/>
              <a:ext cx="528" cy="761"/>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a:p>
              <a:pPr algn="ctr">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a:p>
              <a:pPr algn="ctr">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75" name="Rectangle 7">
              <a:extLst>
                <a:ext uri="{FF2B5EF4-FFF2-40B4-BE49-F238E27FC236}">
                  <a16:creationId xmlns:a16="http://schemas.microsoft.com/office/drawing/2014/main" id="{E17D7EC0-3048-4163-C6FE-D6E87D99B1A1}"/>
                </a:ext>
              </a:extLst>
            </p:cNvPr>
            <p:cNvSpPr>
              <a:spLocks noChangeArrowheads="1"/>
            </p:cNvSpPr>
            <p:nvPr/>
          </p:nvSpPr>
          <p:spPr bwMode="auto">
            <a:xfrm>
              <a:off x="4032" y="2791"/>
              <a:ext cx="528" cy="761"/>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a:p>
              <a:pPr algn="ctr">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a:p>
              <a:pPr algn="ctr">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76" name="Rectangle 8">
              <a:extLst>
                <a:ext uri="{FF2B5EF4-FFF2-40B4-BE49-F238E27FC236}">
                  <a16:creationId xmlns:a16="http://schemas.microsoft.com/office/drawing/2014/main" id="{EB5333D3-DB3E-5912-1EE9-2E2120FCF29D}"/>
                </a:ext>
              </a:extLst>
            </p:cNvPr>
            <p:cNvSpPr>
              <a:spLocks noChangeArrowheads="1"/>
            </p:cNvSpPr>
            <p:nvPr/>
          </p:nvSpPr>
          <p:spPr bwMode="auto">
            <a:xfrm>
              <a:off x="3504" y="2791"/>
              <a:ext cx="551" cy="761"/>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a:p>
              <a:pPr algn="ctr">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a:p>
              <a:pPr algn="ctr">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77" name="Rectangle 9">
              <a:extLst>
                <a:ext uri="{FF2B5EF4-FFF2-40B4-BE49-F238E27FC236}">
                  <a16:creationId xmlns:a16="http://schemas.microsoft.com/office/drawing/2014/main" id="{BF8353F8-63AF-8030-84F0-5DDD7AFE77DA}"/>
                </a:ext>
              </a:extLst>
            </p:cNvPr>
            <p:cNvSpPr>
              <a:spLocks noChangeArrowheads="1"/>
            </p:cNvSpPr>
            <p:nvPr/>
          </p:nvSpPr>
          <p:spPr bwMode="auto">
            <a:xfrm>
              <a:off x="2823" y="2791"/>
              <a:ext cx="706" cy="761"/>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&gt;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&lt;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78" name="Rectangle 10">
              <a:extLst>
                <a:ext uri="{FF2B5EF4-FFF2-40B4-BE49-F238E27FC236}">
                  <a16:creationId xmlns:a16="http://schemas.microsoft.com/office/drawing/2014/main" id="{E6CCE699-8718-0055-5B91-A81DA088329A}"/>
                </a:ext>
              </a:extLst>
            </p:cNvPr>
            <p:cNvSpPr>
              <a:spLocks noChangeArrowheads="1"/>
            </p:cNvSpPr>
            <p:nvPr/>
          </p:nvSpPr>
          <p:spPr bwMode="auto">
            <a:xfrm>
              <a:off x="2112" y="2791"/>
              <a:ext cx="711" cy="761"/>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79" name="Rectangle 11">
              <a:extLst>
                <a:ext uri="{FF2B5EF4-FFF2-40B4-BE49-F238E27FC236}">
                  <a16:creationId xmlns:a16="http://schemas.microsoft.com/office/drawing/2014/main" id="{51277F30-FD89-71CE-AAE0-7D039D05381F}"/>
                </a:ext>
              </a:extLst>
            </p:cNvPr>
            <p:cNvSpPr>
              <a:spLocks noChangeArrowheads="1"/>
            </p:cNvSpPr>
            <p:nvPr/>
          </p:nvSpPr>
          <p:spPr bwMode="auto">
            <a:xfrm>
              <a:off x="4560" y="2503"/>
              <a:ext cx="528" cy="288"/>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0" name="Rectangle 12">
              <a:extLst>
                <a:ext uri="{FF2B5EF4-FFF2-40B4-BE49-F238E27FC236}">
                  <a16:creationId xmlns:a16="http://schemas.microsoft.com/office/drawing/2014/main" id="{C883F43D-45D5-CDA7-4D13-F8DEE47E10CB}"/>
                </a:ext>
              </a:extLst>
            </p:cNvPr>
            <p:cNvSpPr>
              <a:spLocks noChangeArrowheads="1"/>
            </p:cNvSpPr>
            <p:nvPr/>
          </p:nvSpPr>
          <p:spPr bwMode="auto">
            <a:xfrm>
              <a:off x="4032" y="2503"/>
              <a:ext cx="528" cy="288"/>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1" name="Rectangle 13">
              <a:extLst>
                <a:ext uri="{FF2B5EF4-FFF2-40B4-BE49-F238E27FC236}">
                  <a16:creationId xmlns:a16="http://schemas.microsoft.com/office/drawing/2014/main" id="{3ED7D2EE-7F6C-6FC3-2731-51E6187ADA88}"/>
                </a:ext>
              </a:extLst>
            </p:cNvPr>
            <p:cNvSpPr>
              <a:spLocks noChangeArrowheads="1"/>
            </p:cNvSpPr>
            <p:nvPr/>
          </p:nvSpPr>
          <p:spPr bwMode="auto">
            <a:xfrm>
              <a:off x="3504" y="2503"/>
              <a:ext cx="551" cy="288"/>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2" name="Rectangle 14">
              <a:extLst>
                <a:ext uri="{FF2B5EF4-FFF2-40B4-BE49-F238E27FC236}">
                  <a16:creationId xmlns:a16="http://schemas.microsoft.com/office/drawing/2014/main" id="{84119638-C99D-84D1-F4B8-15A486BC1457}"/>
                </a:ext>
              </a:extLst>
            </p:cNvPr>
            <p:cNvSpPr>
              <a:spLocks noChangeArrowheads="1"/>
            </p:cNvSpPr>
            <p:nvPr/>
          </p:nvSpPr>
          <p:spPr bwMode="auto">
            <a:xfrm>
              <a:off x="2823" y="2503"/>
              <a:ext cx="706" cy="288"/>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3" name="Rectangle 15">
              <a:extLst>
                <a:ext uri="{FF2B5EF4-FFF2-40B4-BE49-F238E27FC236}">
                  <a16:creationId xmlns:a16="http://schemas.microsoft.com/office/drawing/2014/main" id="{85E542CC-CE52-F1BF-7167-B28665B50098}"/>
                </a:ext>
              </a:extLst>
            </p:cNvPr>
            <p:cNvSpPr>
              <a:spLocks noChangeArrowheads="1"/>
            </p:cNvSpPr>
            <p:nvPr/>
          </p:nvSpPr>
          <p:spPr bwMode="auto">
            <a:xfrm>
              <a:off x="2112" y="2503"/>
              <a:ext cx="711" cy="288"/>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&lt;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4" name="Rectangle 16">
              <a:extLst>
                <a:ext uri="{FF2B5EF4-FFF2-40B4-BE49-F238E27FC236}">
                  <a16:creationId xmlns:a16="http://schemas.microsoft.com/office/drawing/2014/main" id="{45AA490D-A447-4524-EDE9-E6087F2A2C82}"/>
                </a:ext>
              </a:extLst>
            </p:cNvPr>
            <p:cNvSpPr>
              <a:spLocks noChangeArrowheads="1"/>
            </p:cNvSpPr>
            <p:nvPr/>
          </p:nvSpPr>
          <p:spPr bwMode="auto">
            <a:xfrm>
              <a:off x="4560" y="2203"/>
              <a:ext cx="528" cy="3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5" name="Rectangle 17">
              <a:extLst>
                <a:ext uri="{FF2B5EF4-FFF2-40B4-BE49-F238E27FC236}">
                  <a16:creationId xmlns:a16="http://schemas.microsoft.com/office/drawing/2014/main" id="{F4E2FBD5-6CB3-6CDC-0E20-746F4D485950}"/>
                </a:ext>
              </a:extLst>
            </p:cNvPr>
            <p:cNvSpPr>
              <a:spLocks noChangeArrowheads="1"/>
            </p:cNvSpPr>
            <p:nvPr/>
          </p:nvSpPr>
          <p:spPr bwMode="auto">
            <a:xfrm>
              <a:off x="4032" y="2203"/>
              <a:ext cx="528" cy="3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6" name="Rectangle 18">
              <a:extLst>
                <a:ext uri="{FF2B5EF4-FFF2-40B4-BE49-F238E27FC236}">
                  <a16:creationId xmlns:a16="http://schemas.microsoft.com/office/drawing/2014/main" id="{E37ADB72-F836-119A-5656-4EA3ACD22019}"/>
                </a:ext>
              </a:extLst>
            </p:cNvPr>
            <p:cNvSpPr>
              <a:spLocks noChangeArrowheads="1"/>
            </p:cNvSpPr>
            <p:nvPr/>
          </p:nvSpPr>
          <p:spPr bwMode="auto">
            <a:xfrm>
              <a:off x="3504" y="2203"/>
              <a:ext cx="551" cy="3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7" name="Rectangle 19">
              <a:extLst>
                <a:ext uri="{FF2B5EF4-FFF2-40B4-BE49-F238E27FC236}">
                  <a16:creationId xmlns:a16="http://schemas.microsoft.com/office/drawing/2014/main" id="{58245A15-D86B-611A-A803-BFEAF518A801}"/>
                </a:ext>
              </a:extLst>
            </p:cNvPr>
            <p:cNvSpPr>
              <a:spLocks noChangeArrowheads="1"/>
            </p:cNvSpPr>
            <p:nvPr/>
          </p:nvSpPr>
          <p:spPr bwMode="auto">
            <a:xfrm>
              <a:off x="2823" y="2203"/>
              <a:ext cx="706" cy="3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8" name="Rectangle 20">
              <a:extLst>
                <a:ext uri="{FF2B5EF4-FFF2-40B4-BE49-F238E27FC236}">
                  <a16:creationId xmlns:a16="http://schemas.microsoft.com/office/drawing/2014/main" id="{F9C52DFD-0149-5973-496B-8E88194889B1}"/>
                </a:ext>
              </a:extLst>
            </p:cNvPr>
            <p:cNvSpPr>
              <a:spLocks noChangeArrowheads="1"/>
            </p:cNvSpPr>
            <p:nvPr/>
          </p:nvSpPr>
          <p:spPr bwMode="auto">
            <a:xfrm>
              <a:off x="2112" y="2203"/>
              <a:ext cx="711" cy="3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&gt;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89" name="Rectangle 21">
              <a:extLst>
                <a:ext uri="{FF2B5EF4-FFF2-40B4-BE49-F238E27FC236}">
                  <a16:creationId xmlns:a16="http://schemas.microsoft.com/office/drawing/2014/main" id="{501C7F24-CE1D-EC33-534E-20EACFFE1ECE}"/>
                </a:ext>
              </a:extLst>
            </p:cNvPr>
            <p:cNvSpPr>
              <a:spLocks noChangeArrowheads="1"/>
            </p:cNvSpPr>
            <p:nvPr/>
          </p:nvSpPr>
          <p:spPr bwMode="auto">
            <a:xfrm>
              <a:off x="4560" y="1913"/>
              <a:ext cx="519" cy="29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A=B</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90" name="Rectangle 22">
              <a:extLst>
                <a:ext uri="{FF2B5EF4-FFF2-40B4-BE49-F238E27FC236}">
                  <a16:creationId xmlns:a16="http://schemas.microsoft.com/office/drawing/2014/main" id="{8B37A055-B0C1-436F-C64A-6473C5711C57}"/>
                </a:ext>
              </a:extLst>
            </p:cNvPr>
            <p:cNvSpPr>
              <a:spLocks noChangeArrowheads="1"/>
            </p:cNvSpPr>
            <p:nvPr/>
          </p:nvSpPr>
          <p:spPr bwMode="auto">
            <a:xfrm>
              <a:off x="4080" y="1913"/>
              <a:ext cx="528" cy="29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A&lt;B</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91" name="Rectangle 23">
              <a:extLst>
                <a:ext uri="{FF2B5EF4-FFF2-40B4-BE49-F238E27FC236}">
                  <a16:creationId xmlns:a16="http://schemas.microsoft.com/office/drawing/2014/main" id="{CADA2078-56CB-2587-7B51-4ECA555E2E5B}"/>
                </a:ext>
              </a:extLst>
            </p:cNvPr>
            <p:cNvSpPr>
              <a:spLocks noChangeArrowheads="1"/>
            </p:cNvSpPr>
            <p:nvPr/>
          </p:nvSpPr>
          <p:spPr bwMode="auto">
            <a:xfrm>
              <a:off x="3504" y="1913"/>
              <a:ext cx="576" cy="29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A&gt;B</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92" name="Rectangle 24">
              <a:extLst>
                <a:ext uri="{FF2B5EF4-FFF2-40B4-BE49-F238E27FC236}">
                  <a16:creationId xmlns:a16="http://schemas.microsoft.com/office/drawing/2014/main" id="{15920A56-5687-9D30-D534-2558B8A5259B}"/>
                </a:ext>
              </a:extLst>
            </p:cNvPr>
            <p:cNvSpPr>
              <a:spLocks noChangeArrowheads="1"/>
            </p:cNvSpPr>
            <p:nvPr/>
          </p:nvSpPr>
          <p:spPr bwMode="auto">
            <a:xfrm>
              <a:off x="2823" y="1913"/>
              <a:ext cx="706" cy="29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93" name="Rectangle 25">
              <a:extLst>
                <a:ext uri="{FF2B5EF4-FFF2-40B4-BE49-F238E27FC236}">
                  <a16:creationId xmlns:a16="http://schemas.microsoft.com/office/drawing/2014/main" id="{1C9B15D2-EDF0-33FE-BCA2-151AAD57F495}"/>
                </a:ext>
              </a:extLst>
            </p:cNvPr>
            <p:cNvSpPr>
              <a:spLocks noChangeArrowheads="1"/>
            </p:cNvSpPr>
            <p:nvPr/>
          </p:nvSpPr>
          <p:spPr bwMode="auto">
            <a:xfrm>
              <a:off x="2112" y="1913"/>
              <a:ext cx="711" cy="29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a:solidFill>
                  <a:srgbClr val="000066"/>
                </a:solidFill>
                <a:ea typeface="宋体" panose="02010600030101010101" pitchFamily="2" charset="-122"/>
                <a:cs typeface="Times New Roman" panose="02020603050405020304" pitchFamily="18" charset="0"/>
              </a:endParaRPr>
            </a:p>
          </p:txBody>
        </p:sp>
        <p:sp>
          <p:nvSpPr>
            <p:cNvPr id="139294" name="Rectangle 26">
              <a:extLst>
                <a:ext uri="{FF2B5EF4-FFF2-40B4-BE49-F238E27FC236}">
                  <a16:creationId xmlns:a16="http://schemas.microsoft.com/office/drawing/2014/main" id="{E5D08820-AFBC-1E6B-C642-0DABF9004A91}"/>
                </a:ext>
              </a:extLst>
            </p:cNvPr>
            <p:cNvSpPr>
              <a:spLocks noChangeArrowheads="1"/>
            </p:cNvSpPr>
            <p:nvPr/>
          </p:nvSpPr>
          <p:spPr bwMode="auto">
            <a:xfrm>
              <a:off x="3529" y="1624"/>
              <a:ext cx="1559" cy="28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zh-CN" altLang="en-US" sz="2400">
                  <a:solidFill>
                    <a:srgbClr val="000066"/>
                  </a:solidFill>
                  <a:latin typeface="楷体_GB2312" pitchFamily="49" charset="-122"/>
                  <a:cs typeface="Times New Roman" panose="02020603050405020304" pitchFamily="18" charset="0"/>
                </a:rPr>
                <a:t>输    出</a:t>
              </a:r>
            </a:p>
          </p:txBody>
        </p:sp>
        <p:sp>
          <p:nvSpPr>
            <p:cNvPr id="139295" name="Rectangle 27">
              <a:extLst>
                <a:ext uri="{FF2B5EF4-FFF2-40B4-BE49-F238E27FC236}">
                  <a16:creationId xmlns:a16="http://schemas.microsoft.com/office/drawing/2014/main" id="{FC87D744-7EB0-1E4D-00E2-6B515EE81FB1}"/>
                </a:ext>
              </a:extLst>
            </p:cNvPr>
            <p:cNvSpPr>
              <a:spLocks noChangeArrowheads="1"/>
            </p:cNvSpPr>
            <p:nvPr/>
          </p:nvSpPr>
          <p:spPr bwMode="auto">
            <a:xfrm>
              <a:off x="2112" y="1624"/>
              <a:ext cx="1417" cy="28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zh-CN" altLang="en-US" sz="2400">
                  <a:solidFill>
                    <a:srgbClr val="000066"/>
                  </a:solidFill>
                  <a:latin typeface="楷体_GB2312" pitchFamily="49" charset="-122"/>
                  <a:cs typeface="Times New Roman" panose="02020603050405020304" pitchFamily="18" charset="0"/>
                </a:rPr>
                <a:t>输    入</a:t>
              </a:r>
            </a:p>
          </p:txBody>
        </p:sp>
        <p:sp>
          <p:nvSpPr>
            <p:cNvPr id="139296" name="Line 28">
              <a:extLst>
                <a:ext uri="{FF2B5EF4-FFF2-40B4-BE49-F238E27FC236}">
                  <a16:creationId xmlns:a16="http://schemas.microsoft.com/office/drawing/2014/main" id="{0C3F649B-F847-4F19-A91A-D4D1768E3198}"/>
                </a:ext>
              </a:extLst>
            </p:cNvPr>
            <p:cNvSpPr>
              <a:spLocks noChangeShapeType="1"/>
            </p:cNvSpPr>
            <p:nvPr/>
          </p:nvSpPr>
          <p:spPr bwMode="auto">
            <a:xfrm>
              <a:off x="2112" y="1624"/>
              <a:ext cx="2976"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97" name="Line 29">
              <a:extLst>
                <a:ext uri="{FF2B5EF4-FFF2-40B4-BE49-F238E27FC236}">
                  <a16:creationId xmlns:a16="http://schemas.microsoft.com/office/drawing/2014/main" id="{59852201-5D56-08EA-D219-F6C6F8126DFA}"/>
                </a:ext>
              </a:extLst>
            </p:cNvPr>
            <p:cNvSpPr>
              <a:spLocks noChangeShapeType="1"/>
            </p:cNvSpPr>
            <p:nvPr/>
          </p:nvSpPr>
          <p:spPr bwMode="auto">
            <a:xfrm>
              <a:off x="2112" y="1624"/>
              <a:ext cx="0" cy="1928"/>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98" name="Line 30">
              <a:extLst>
                <a:ext uri="{FF2B5EF4-FFF2-40B4-BE49-F238E27FC236}">
                  <a16:creationId xmlns:a16="http://schemas.microsoft.com/office/drawing/2014/main" id="{08A49F22-CA63-37EE-19B1-F9CE1913DE54}"/>
                </a:ext>
              </a:extLst>
            </p:cNvPr>
            <p:cNvSpPr>
              <a:spLocks noChangeShapeType="1"/>
            </p:cNvSpPr>
            <p:nvPr/>
          </p:nvSpPr>
          <p:spPr bwMode="auto">
            <a:xfrm>
              <a:off x="5088" y="1624"/>
              <a:ext cx="0" cy="1928"/>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99" name="Line 31">
              <a:extLst>
                <a:ext uri="{FF2B5EF4-FFF2-40B4-BE49-F238E27FC236}">
                  <a16:creationId xmlns:a16="http://schemas.microsoft.com/office/drawing/2014/main" id="{A55B86DD-F182-7F3E-474E-D430575A37D2}"/>
                </a:ext>
              </a:extLst>
            </p:cNvPr>
            <p:cNvSpPr>
              <a:spLocks noChangeShapeType="1"/>
            </p:cNvSpPr>
            <p:nvPr/>
          </p:nvSpPr>
          <p:spPr bwMode="auto">
            <a:xfrm>
              <a:off x="2112" y="3552"/>
              <a:ext cx="2976"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00" name="Line 32">
              <a:extLst>
                <a:ext uri="{FF2B5EF4-FFF2-40B4-BE49-F238E27FC236}">
                  <a16:creationId xmlns:a16="http://schemas.microsoft.com/office/drawing/2014/main" id="{FFFC97BA-6BE2-2832-1903-3C9882374480}"/>
                </a:ext>
              </a:extLst>
            </p:cNvPr>
            <p:cNvSpPr>
              <a:spLocks noChangeShapeType="1"/>
            </p:cNvSpPr>
            <p:nvPr/>
          </p:nvSpPr>
          <p:spPr bwMode="auto">
            <a:xfrm>
              <a:off x="2112" y="2208"/>
              <a:ext cx="2976"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01" name="Line 33">
              <a:extLst>
                <a:ext uri="{FF2B5EF4-FFF2-40B4-BE49-F238E27FC236}">
                  <a16:creationId xmlns:a16="http://schemas.microsoft.com/office/drawing/2014/main" id="{82D6BB37-9518-65C6-6ECF-CECABE574211}"/>
                </a:ext>
              </a:extLst>
            </p:cNvPr>
            <p:cNvSpPr>
              <a:spLocks noChangeShapeType="1"/>
            </p:cNvSpPr>
            <p:nvPr/>
          </p:nvSpPr>
          <p:spPr bwMode="auto">
            <a:xfrm>
              <a:off x="2112" y="1920"/>
              <a:ext cx="2976"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02" name="Line 34">
              <a:extLst>
                <a:ext uri="{FF2B5EF4-FFF2-40B4-BE49-F238E27FC236}">
                  <a16:creationId xmlns:a16="http://schemas.microsoft.com/office/drawing/2014/main" id="{4D15B34B-91EC-8A01-BE95-00E823F147FA}"/>
                </a:ext>
              </a:extLst>
            </p:cNvPr>
            <p:cNvSpPr>
              <a:spLocks noChangeShapeType="1"/>
            </p:cNvSpPr>
            <p:nvPr/>
          </p:nvSpPr>
          <p:spPr bwMode="auto">
            <a:xfrm>
              <a:off x="3552" y="1632"/>
              <a:ext cx="0" cy="1928"/>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43427" name="Rectangle 35">
            <a:extLst>
              <a:ext uri="{FF2B5EF4-FFF2-40B4-BE49-F238E27FC236}">
                <a16:creationId xmlns:a16="http://schemas.microsoft.com/office/drawing/2014/main" id="{23599889-D173-5870-ECF7-6CE4CE596DF8}"/>
              </a:ext>
            </a:extLst>
          </p:cNvPr>
          <p:cNvSpPr>
            <a:spLocks noChangeArrowheads="1"/>
          </p:cNvSpPr>
          <p:nvPr/>
        </p:nvSpPr>
        <p:spPr bwMode="auto">
          <a:xfrm>
            <a:off x="2336800" y="2039938"/>
            <a:ext cx="4608513" cy="828675"/>
          </a:xfrm>
          <a:prstGeom prst="rect">
            <a:avLst/>
          </a:prstGeom>
          <a:noFill/>
          <a:ln w="28575">
            <a:solidFill>
              <a:srgbClr val="FF9900"/>
            </a:solidFill>
            <a:miter lim="800000"/>
            <a:headEnd/>
            <a:tailEnd type="none" w="lg" len="lg"/>
          </a:ln>
          <a:effectLst/>
          <a:extLst>
            <a:ext uri="{909E8E84-426E-40DD-AFC4-6F175D3DCCD1}">
              <a14:hiddenFill xmlns:a14="http://schemas.microsoft.com/office/drawing/2010/main">
                <a:solidFill>
                  <a:schemeClr val="folHlink">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3428" name="Rectangle 36">
            <a:extLst>
              <a:ext uri="{FF2B5EF4-FFF2-40B4-BE49-F238E27FC236}">
                <a16:creationId xmlns:a16="http://schemas.microsoft.com/office/drawing/2014/main" id="{9D4A5AC3-9174-670B-4A40-1B28DA9B8E29}"/>
              </a:ext>
            </a:extLst>
          </p:cNvPr>
          <p:cNvSpPr>
            <a:spLocks noChangeArrowheads="1"/>
          </p:cNvSpPr>
          <p:nvPr/>
        </p:nvSpPr>
        <p:spPr bwMode="auto">
          <a:xfrm>
            <a:off x="2484438" y="4195763"/>
            <a:ext cx="4478337" cy="4572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F</a:t>
            </a:r>
            <a:r>
              <a:rPr lang="en-US" altLang="zh-CN" sz="2400" baseline="-25000">
                <a:solidFill>
                  <a:srgbClr val="000066"/>
                </a:solidFill>
                <a:latin typeface="Times New Roman" panose="02020603050405020304" pitchFamily="18" charset="0"/>
              </a:rPr>
              <a:t>A&gt;B </a:t>
            </a:r>
            <a:r>
              <a:rPr lang="en-US" altLang="zh-CN" sz="2400">
                <a:solidFill>
                  <a:srgbClr val="000066"/>
                </a:solidFill>
                <a:latin typeface="Times New Roman" panose="02020603050405020304" pitchFamily="18" charset="0"/>
              </a:rPr>
              <a:t>= (</a:t>
            </a:r>
            <a:r>
              <a:rPr lang="en-US" altLang="zh-CN" sz="2400" i="1">
                <a:solidFill>
                  <a:srgbClr val="000066"/>
                </a:solidFill>
                <a:latin typeface="Times New Roman" panose="02020603050405020304" pitchFamily="18" charset="0"/>
              </a:rPr>
              <a:t>A</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&gt;</a:t>
            </a:r>
            <a:r>
              <a:rPr lang="en-US" altLang="zh-CN" sz="2400" i="1">
                <a:solidFill>
                  <a:srgbClr val="000066"/>
                </a:solidFill>
                <a:latin typeface="Times New Roman" panose="02020603050405020304" pitchFamily="18" charset="0"/>
              </a:rPr>
              <a:t>B</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 + (</a:t>
            </a:r>
            <a:r>
              <a:rPr lang="en-US" altLang="zh-CN" sz="2400" i="1">
                <a:solidFill>
                  <a:srgbClr val="000066"/>
                </a:solidFill>
                <a:latin typeface="Times New Roman" panose="02020603050405020304" pitchFamily="18" charset="0"/>
              </a:rPr>
              <a:t> A</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a:t>
            </a:r>
            <a:r>
              <a:rPr lang="en-US" altLang="zh-CN" sz="2400" i="1">
                <a:solidFill>
                  <a:srgbClr val="000066"/>
                </a:solidFill>
                <a:latin typeface="Times New Roman" panose="02020603050405020304" pitchFamily="18" charset="0"/>
              </a:rPr>
              <a:t>B</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a:t>
            </a:r>
            <a:r>
              <a:rPr lang="en-US" altLang="zh-CN" sz="2400" i="1">
                <a:solidFill>
                  <a:srgbClr val="000066"/>
                </a:solidFill>
                <a:latin typeface="Times New Roman" panose="02020603050405020304" pitchFamily="18" charset="0"/>
              </a:rPr>
              <a:t>A</a:t>
            </a:r>
            <a:r>
              <a:rPr lang="en-US" altLang="zh-CN" sz="2400" baseline="-25000">
                <a:solidFill>
                  <a:srgbClr val="000066"/>
                </a:solidFill>
                <a:latin typeface="Times New Roman" panose="02020603050405020304" pitchFamily="18" charset="0"/>
              </a:rPr>
              <a:t>0</a:t>
            </a:r>
            <a:r>
              <a:rPr lang="en-US" altLang="zh-CN" sz="2400">
                <a:solidFill>
                  <a:srgbClr val="000066"/>
                </a:solidFill>
                <a:latin typeface="Times New Roman" panose="02020603050405020304" pitchFamily="18" charset="0"/>
              </a:rPr>
              <a:t>&gt;</a:t>
            </a:r>
            <a:r>
              <a:rPr lang="en-US" altLang="zh-CN" sz="2400" i="1">
                <a:solidFill>
                  <a:srgbClr val="000066"/>
                </a:solidFill>
                <a:latin typeface="Times New Roman" panose="02020603050405020304" pitchFamily="18" charset="0"/>
              </a:rPr>
              <a:t>B</a:t>
            </a:r>
            <a:r>
              <a:rPr lang="en-US" altLang="zh-CN" sz="2400" baseline="-25000">
                <a:solidFill>
                  <a:srgbClr val="000066"/>
                </a:solidFill>
                <a:latin typeface="Times New Roman" panose="02020603050405020304" pitchFamily="18" charset="0"/>
              </a:rPr>
              <a:t>0</a:t>
            </a:r>
            <a:r>
              <a:rPr lang="en-US" altLang="zh-CN" sz="2400">
                <a:solidFill>
                  <a:srgbClr val="000066"/>
                </a:solidFill>
                <a:latin typeface="Times New Roman" panose="02020603050405020304" pitchFamily="18" charset="0"/>
              </a:rPr>
              <a:t>)</a:t>
            </a:r>
          </a:p>
        </p:txBody>
      </p:sp>
      <p:sp>
        <p:nvSpPr>
          <p:cNvPr id="443429" name="Rectangle 37">
            <a:extLst>
              <a:ext uri="{FF2B5EF4-FFF2-40B4-BE49-F238E27FC236}">
                <a16:creationId xmlns:a16="http://schemas.microsoft.com/office/drawing/2014/main" id="{F6B6166F-F7AF-0CA6-A670-421A77C4E913}"/>
              </a:ext>
            </a:extLst>
          </p:cNvPr>
          <p:cNvSpPr>
            <a:spLocks noChangeArrowheads="1"/>
          </p:cNvSpPr>
          <p:nvPr/>
        </p:nvSpPr>
        <p:spPr bwMode="auto">
          <a:xfrm>
            <a:off x="2489200" y="5419725"/>
            <a:ext cx="2928938" cy="4572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99"/>
                </a:solidFill>
                <a:latin typeface="Times New Roman" panose="02020603050405020304" pitchFamily="18" charset="0"/>
              </a:rPr>
              <a:t>F</a:t>
            </a:r>
            <a:r>
              <a:rPr lang="en-US" altLang="zh-CN" sz="2400" baseline="-25000">
                <a:solidFill>
                  <a:srgbClr val="000099"/>
                </a:solidFill>
                <a:latin typeface="Times New Roman" panose="02020603050405020304" pitchFamily="18" charset="0"/>
              </a:rPr>
              <a:t>A=B</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p>
        </p:txBody>
      </p:sp>
      <p:sp>
        <p:nvSpPr>
          <p:cNvPr id="443430" name="Rectangle 38">
            <a:extLst>
              <a:ext uri="{FF2B5EF4-FFF2-40B4-BE49-F238E27FC236}">
                <a16:creationId xmlns:a16="http://schemas.microsoft.com/office/drawing/2014/main" id="{D9C343EC-873B-637E-DE16-C5601E04229C}"/>
              </a:ext>
            </a:extLst>
          </p:cNvPr>
          <p:cNvSpPr>
            <a:spLocks noChangeArrowheads="1"/>
          </p:cNvSpPr>
          <p:nvPr/>
        </p:nvSpPr>
        <p:spPr bwMode="auto">
          <a:xfrm>
            <a:off x="2484438" y="4843463"/>
            <a:ext cx="4443412" cy="4572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99"/>
                </a:solidFill>
                <a:latin typeface="Times New Roman" panose="02020603050405020304" pitchFamily="18" charset="0"/>
              </a:rPr>
              <a:t>F</a:t>
            </a:r>
            <a:r>
              <a:rPr lang="en-US" altLang="zh-CN" sz="2400" baseline="-25000">
                <a:solidFill>
                  <a:srgbClr val="000099"/>
                </a:solidFill>
                <a:latin typeface="Times New Roman" panose="02020603050405020304" pitchFamily="18" charset="0"/>
              </a:rPr>
              <a:t>A&lt;B </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&lt;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 + ( </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&lt;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p>
        </p:txBody>
      </p:sp>
      <p:sp>
        <p:nvSpPr>
          <p:cNvPr id="443431" name="Rectangle 39">
            <a:extLst>
              <a:ext uri="{FF2B5EF4-FFF2-40B4-BE49-F238E27FC236}">
                <a16:creationId xmlns:a16="http://schemas.microsoft.com/office/drawing/2014/main" id="{942C0472-8108-DA41-C8D2-085D239CBDFC}"/>
              </a:ext>
            </a:extLst>
          </p:cNvPr>
          <p:cNvSpPr>
            <a:spLocks noChangeArrowheads="1"/>
          </p:cNvSpPr>
          <p:nvPr/>
        </p:nvSpPr>
        <p:spPr bwMode="auto">
          <a:xfrm>
            <a:off x="2336800" y="2970213"/>
            <a:ext cx="4608513" cy="1085850"/>
          </a:xfrm>
          <a:prstGeom prst="rect">
            <a:avLst/>
          </a:prstGeom>
          <a:noFill/>
          <a:ln w="28575">
            <a:solidFill>
              <a:srgbClr val="008000"/>
            </a:solidFill>
            <a:miter lim="800000"/>
            <a:headEnd/>
            <a:tailEnd type="none" w="lg" len="lg"/>
          </a:ln>
          <a:effectLst/>
          <a:extLst>
            <a:ext uri="{909E8E84-426E-40DD-AFC4-6F175D3DCCD1}">
              <a14:hiddenFill xmlns:a14="http://schemas.microsoft.com/office/drawing/2010/main">
                <a:solidFill>
                  <a:schemeClr val="folHlink">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3432" name="Rectangle 40">
            <a:extLst>
              <a:ext uri="{FF2B5EF4-FFF2-40B4-BE49-F238E27FC236}">
                <a16:creationId xmlns:a16="http://schemas.microsoft.com/office/drawing/2014/main" id="{2D9A8375-32E6-49BB-724A-92F2CF5BA5FA}"/>
              </a:ext>
            </a:extLst>
          </p:cNvPr>
          <p:cNvSpPr>
            <a:spLocks noChangeArrowheads="1"/>
          </p:cNvSpPr>
          <p:nvPr/>
        </p:nvSpPr>
        <p:spPr bwMode="auto">
          <a:xfrm>
            <a:off x="611188" y="5876925"/>
            <a:ext cx="8532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楷体_GB2312" pitchFamily="49" charset="-122"/>
                <a:ea typeface="楷体_GB2312" pitchFamily="49" charset="-122"/>
              </a:rPr>
              <a:t>注意：上述不是真正的逻辑函数表达式，只示意逻辑关系。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3397"/>
                                        </p:tgtEl>
                                        <p:attrNameLst>
                                          <p:attrName>style.visibility</p:attrName>
                                        </p:attrNameLst>
                                      </p:cBhvr>
                                      <p:to>
                                        <p:strVal val="visible"/>
                                      </p:to>
                                    </p:set>
                                    <p:animEffect transition="in" filter="wipe(up)">
                                      <p:cBhvr>
                                        <p:cTn id="7" dur="500"/>
                                        <p:tgtEl>
                                          <p:spTgt spid="443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43427"/>
                                        </p:tgtEl>
                                        <p:attrNameLst>
                                          <p:attrName>style.visibility</p:attrName>
                                        </p:attrNameLst>
                                      </p:cBhvr>
                                      <p:to>
                                        <p:strVal val="visible"/>
                                      </p:to>
                                    </p:set>
                                    <p:animEffect transition="in" filter="box(in)">
                                      <p:cBhvr>
                                        <p:cTn id="12" dur="500"/>
                                        <p:tgtEl>
                                          <p:spTgt spid="4434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43431"/>
                                        </p:tgtEl>
                                        <p:attrNameLst>
                                          <p:attrName>style.visibility</p:attrName>
                                        </p:attrNameLst>
                                      </p:cBhvr>
                                      <p:to>
                                        <p:strVal val="visible"/>
                                      </p:to>
                                    </p:set>
                                    <p:animEffect transition="in" filter="box(in)">
                                      <p:cBhvr>
                                        <p:cTn id="17" dur="500"/>
                                        <p:tgtEl>
                                          <p:spTgt spid="4434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43428"/>
                                        </p:tgtEl>
                                        <p:attrNameLst>
                                          <p:attrName>style.visibility</p:attrName>
                                        </p:attrNameLst>
                                      </p:cBhvr>
                                      <p:to>
                                        <p:strVal val="visible"/>
                                      </p:to>
                                    </p:set>
                                    <p:animEffect transition="in" filter="strips(downRight)">
                                      <p:cBhvr>
                                        <p:cTn id="22" dur="500"/>
                                        <p:tgtEl>
                                          <p:spTgt spid="4434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43430"/>
                                        </p:tgtEl>
                                        <p:attrNameLst>
                                          <p:attrName>style.visibility</p:attrName>
                                        </p:attrNameLst>
                                      </p:cBhvr>
                                      <p:to>
                                        <p:strVal val="visible"/>
                                      </p:to>
                                    </p:set>
                                    <p:animEffect transition="in" filter="strips(downRight)">
                                      <p:cBhvr>
                                        <p:cTn id="27" dur="500"/>
                                        <p:tgtEl>
                                          <p:spTgt spid="4434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43429"/>
                                        </p:tgtEl>
                                        <p:attrNameLst>
                                          <p:attrName>style.visibility</p:attrName>
                                        </p:attrNameLst>
                                      </p:cBhvr>
                                      <p:to>
                                        <p:strVal val="visible"/>
                                      </p:to>
                                    </p:set>
                                    <p:animEffect transition="in" filter="strips(downRight)">
                                      <p:cBhvr>
                                        <p:cTn id="32" dur="500"/>
                                        <p:tgtEl>
                                          <p:spTgt spid="4434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43432"/>
                                        </p:tgtEl>
                                        <p:attrNameLst>
                                          <p:attrName>style.visibility</p:attrName>
                                        </p:attrNameLst>
                                      </p:cBhvr>
                                      <p:to>
                                        <p:strVal val="visible"/>
                                      </p:to>
                                    </p:set>
                                    <p:animEffect transition="in" filter="strips(downRight)">
                                      <p:cBhvr>
                                        <p:cTn id="37" dur="500"/>
                                        <p:tgtEl>
                                          <p:spTgt spid="443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27" grpId="0" animBg="1"/>
      <p:bldP spid="443428" grpId="0" animBg="1" autoUpdateAnimBg="0"/>
      <p:bldP spid="443429" grpId="0" animBg="1" autoUpdateAnimBg="0"/>
      <p:bldP spid="443430" grpId="0" animBg="1" autoUpdateAnimBg="0"/>
      <p:bldP spid="443431" grpId="0" animBg="1"/>
      <p:bldP spid="4434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8">
            <a:extLst>
              <a:ext uri="{FF2B5EF4-FFF2-40B4-BE49-F238E27FC236}">
                <a16:creationId xmlns:a16="http://schemas.microsoft.com/office/drawing/2014/main" id="{D4A5038E-C0E1-DDF1-04E6-51C878BFE084}"/>
              </a:ext>
            </a:extLst>
          </p:cNvPr>
          <p:cNvSpPr>
            <a:spLocks noChangeArrowheads="1"/>
          </p:cNvSpPr>
          <p:nvPr/>
        </p:nvSpPr>
        <p:spPr bwMode="auto">
          <a:xfrm>
            <a:off x="539750" y="476250"/>
            <a:ext cx="4478338" cy="4572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F</a:t>
            </a:r>
            <a:r>
              <a:rPr lang="en-US" altLang="zh-CN" sz="2400" baseline="-25000">
                <a:solidFill>
                  <a:srgbClr val="000066"/>
                </a:solidFill>
                <a:latin typeface="Times New Roman" panose="02020603050405020304" pitchFamily="18" charset="0"/>
              </a:rPr>
              <a:t>A&gt;B </a:t>
            </a:r>
            <a:r>
              <a:rPr lang="en-US" altLang="zh-CN" sz="2400">
                <a:solidFill>
                  <a:srgbClr val="000066"/>
                </a:solidFill>
                <a:latin typeface="Times New Roman" panose="02020603050405020304" pitchFamily="18" charset="0"/>
              </a:rPr>
              <a:t>= (</a:t>
            </a:r>
            <a:r>
              <a:rPr lang="en-US" altLang="zh-CN" sz="2400" i="1">
                <a:solidFill>
                  <a:srgbClr val="000066"/>
                </a:solidFill>
                <a:latin typeface="Times New Roman" panose="02020603050405020304" pitchFamily="18" charset="0"/>
              </a:rPr>
              <a:t>A</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&gt;</a:t>
            </a:r>
            <a:r>
              <a:rPr lang="en-US" altLang="zh-CN" sz="2400" i="1">
                <a:solidFill>
                  <a:srgbClr val="000066"/>
                </a:solidFill>
                <a:latin typeface="Times New Roman" panose="02020603050405020304" pitchFamily="18" charset="0"/>
              </a:rPr>
              <a:t>B</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 + (</a:t>
            </a:r>
            <a:r>
              <a:rPr lang="en-US" altLang="zh-CN" sz="2400" i="1">
                <a:solidFill>
                  <a:srgbClr val="000066"/>
                </a:solidFill>
                <a:latin typeface="Times New Roman" panose="02020603050405020304" pitchFamily="18" charset="0"/>
              </a:rPr>
              <a:t> A</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a:t>
            </a:r>
            <a:r>
              <a:rPr lang="en-US" altLang="zh-CN" sz="2400" i="1">
                <a:solidFill>
                  <a:srgbClr val="000066"/>
                </a:solidFill>
                <a:latin typeface="Times New Roman" panose="02020603050405020304" pitchFamily="18" charset="0"/>
              </a:rPr>
              <a:t>B</a:t>
            </a:r>
            <a:r>
              <a:rPr lang="en-US" altLang="zh-CN" sz="2400" baseline="-25000">
                <a:solidFill>
                  <a:srgbClr val="000066"/>
                </a:solidFill>
                <a:latin typeface="Times New Roman" panose="02020603050405020304" pitchFamily="18" charset="0"/>
              </a:rPr>
              <a:t>1</a:t>
            </a:r>
            <a:r>
              <a:rPr lang="en-US" altLang="zh-CN" sz="2400">
                <a:solidFill>
                  <a:srgbClr val="000066"/>
                </a:solidFill>
                <a:latin typeface="Times New Roman" panose="02020603050405020304" pitchFamily="18" charset="0"/>
              </a:rPr>
              <a:t>)(</a:t>
            </a:r>
            <a:r>
              <a:rPr lang="en-US" altLang="zh-CN" sz="2400" i="1">
                <a:solidFill>
                  <a:srgbClr val="000066"/>
                </a:solidFill>
                <a:latin typeface="Times New Roman" panose="02020603050405020304" pitchFamily="18" charset="0"/>
              </a:rPr>
              <a:t>A</a:t>
            </a:r>
            <a:r>
              <a:rPr lang="en-US" altLang="zh-CN" sz="2400" baseline="-25000">
                <a:solidFill>
                  <a:srgbClr val="000066"/>
                </a:solidFill>
                <a:latin typeface="Times New Roman" panose="02020603050405020304" pitchFamily="18" charset="0"/>
              </a:rPr>
              <a:t>0</a:t>
            </a:r>
            <a:r>
              <a:rPr lang="en-US" altLang="zh-CN" sz="2400">
                <a:solidFill>
                  <a:srgbClr val="000066"/>
                </a:solidFill>
                <a:latin typeface="Times New Roman" panose="02020603050405020304" pitchFamily="18" charset="0"/>
              </a:rPr>
              <a:t>&gt;</a:t>
            </a:r>
            <a:r>
              <a:rPr lang="en-US" altLang="zh-CN" sz="2400" i="1">
                <a:solidFill>
                  <a:srgbClr val="000066"/>
                </a:solidFill>
                <a:latin typeface="Times New Roman" panose="02020603050405020304" pitchFamily="18" charset="0"/>
              </a:rPr>
              <a:t>B</a:t>
            </a:r>
            <a:r>
              <a:rPr lang="en-US" altLang="zh-CN" sz="2400" baseline="-25000">
                <a:solidFill>
                  <a:srgbClr val="000066"/>
                </a:solidFill>
                <a:latin typeface="Times New Roman" panose="02020603050405020304" pitchFamily="18" charset="0"/>
              </a:rPr>
              <a:t>0</a:t>
            </a:r>
            <a:r>
              <a:rPr lang="en-US" altLang="zh-CN" sz="2400">
                <a:solidFill>
                  <a:srgbClr val="000066"/>
                </a:solidFill>
                <a:latin typeface="Times New Roman" panose="02020603050405020304" pitchFamily="18" charset="0"/>
              </a:rPr>
              <a:t>)</a:t>
            </a:r>
          </a:p>
        </p:txBody>
      </p:sp>
      <p:sp>
        <p:nvSpPr>
          <p:cNvPr id="140291" name="Rectangle 19">
            <a:extLst>
              <a:ext uri="{FF2B5EF4-FFF2-40B4-BE49-F238E27FC236}">
                <a16:creationId xmlns:a16="http://schemas.microsoft.com/office/drawing/2014/main" id="{A7C0CA9F-6837-4A01-03B8-DBE96C40910F}"/>
              </a:ext>
            </a:extLst>
          </p:cNvPr>
          <p:cNvSpPr>
            <a:spLocks noChangeArrowheads="1"/>
          </p:cNvSpPr>
          <p:nvPr/>
        </p:nvSpPr>
        <p:spPr bwMode="auto">
          <a:xfrm>
            <a:off x="5580063" y="549275"/>
            <a:ext cx="2928937" cy="4572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99"/>
                </a:solidFill>
                <a:latin typeface="Times New Roman" panose="02020603050405020304" pitchFamily="18" charset="0"/>
              </a:rPr>
              <a:t>F</a:t>
            </a:r>
            <a:r>
              <a:rPr lang="en-US" altLang="zh-CN" sz="2400" baseline="-25000">
                <a:solidFill>
                  <a:srgbClr val="000099"/>
                </a:solidFill>
                <a:latin typeface="Times New Roman" panose="02020603050405020304" pitchFamily="18" charset="0"/>
              </a:rPr>
              <a:t>A=B</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p>
        </p:txBody>
      </p:sp>
      <p:sp>
        <p:nvSpPr>
          <p:cNvPr id="140292" name="Rectangle 20">
            <a:extLst>
              <a:ext uri="{FF2B5EF4-FFF2-40B4-BE49-F238E27FC236}">
                <a16:creationId xmlns:a16="http://schemas.microsoft.com/office/drawing/2014/main" id="{23C0BB6A-B573-7DD6-F32C-8802C7FD9CC7}"/>
              </a:ext>
            </a:extLst>
          </p:cNvPr>
          <p:cNvSpPr>
            <a:spLocks noChangeArrowheads="1"/>
          </p:cNvSpPr>
          <p:nvPr/>
        </p:nvSpPr>
        <p:spPr bwMode="auto">
          <a:xfrm>
            <a:off x="539750" y="1268413"/>
            <a:ext cx="4443413" cy="457200"/>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99"/>
                </a:solidFill>
                <a:latin typeface="Times New Roman" panose="02020603050405020304" pitchFamily="18" charset="0"/>
              </a:rPr>
              <a:t>F</a:t>
            </a:r>
            <a:r>
              <a:rPr lang="en-US" altLang="zh-CN" sz="2400" baseline="-25000">
                <a:solidFill>
                  <a:srgbClr val="000099"/>
                </a:solidFill>
                <a:latin typeface="Times New Roman" panose="02020603050405020304" pitchFamily="18" charset="0"/>
              </a:rPr>
              <a:t>A&lt;B </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&lt;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 + ( </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&lt;</a:t>
            </a:r>
            <a:r>
              <a:rPr lang="en-US" altLang="zh-CN" sz="2400" i="1">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p>
        </p:txBody>
      </p:sp>
      <p:grpSp>
        <p:nvGrpSpPr>
          <p:cNvPr id="444440" name="Group 24">
            <a:extLst>
              <a:ext uri="{FF2B5EF4-FFF2-40B4-BE49-F238E27FC236}">
                <a16:creationId xmlns:a16="http://schemas.microsoft.com/office/drawing/2014/main" id="{41076F44-45CC-1333-0CCA-20508E39623D}"/>
              </a:ext>
            </a:extLst>
          </p:cNvPr>
          <p:cNvGrpSpPr>
            <a:grpSpLocks/>
          </p:cNvGrpSpPr>
          <p:nvPr/>
        </p:nvGrpSpPr>
        <p:grpSpPr bwMode="auto">
          <a:xfrm>
            <a:off x="2055813" y="1989138"/>
            <a:ext cx="6148387" cy="3962400"/>
            <a:chOff x="1295" y="1253"/>
            <a:chExt cx="3873" cy="2496"/>
          </a:xfrm>
        </p:grpSpPr>
        <p:sp>
          <p:nvSpPr>
            <p:cNvPr id="140294" name="Rectangle 10">
              <a:extLst>
                <a:ext uri="{FF2B5EF4-FFF2-40B4-BE49-F238E27FC236}">
                  <a16:creationId xmlns:a16="http://schemas.microsoft.com/office/drawing/2014/main" id="{653BF97C-12CF-4B6C-79FB-D204C8C42370}"/>
                </a:ext>
              </a:extLst>
            </p:cNvPr>
            <p:cNvSpPr>
              <a:spLocks noChangeArrowheads="1"/>
            </p:cNvSpPr>
            <p:nvPr/>
          </p:nvSpPr>
          <p:spPr bwMode="auto">
            <a:xfrm>
              <a:off x="2041" y="1253"/>
              <a:ext cx="20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Arial" panose="020B0604020202020204" pitchFamily="34" charset="0"/>
                  <a:ea typeface="楷体_GB2312" pitchFamily="49" charset="-122"/>
                </a:rPr>
                <a:t>两位数值比较器逻辑图</a:t>
              </a:r>
            </a:p>
          </p:txBody>
        </p:sp>
        <p:graphicFrame>
          <p:nvGraphicFramePr>
            <p:cNvPr id="140295" name="Object 22">
              <a:extLst>
                <a:ext uri="{FF2B5EF4-FFF2-40B4-BE49-F238E27FC236}">
                  <a16:creationId xmlns:a16="http://schemas.microsoft.com/office/drawing/2014/main" id="{4157F437-71E4-AA94-A4B0-FEB9DAF867EF}"/>
                </a:ext>
              </a:extLst>
            </p:cNvPr>
            <p:cNvGraphicFramePr>
              <a:graphicFrameLocks noChangeAspect="1"/>
            </p:cNvGraphicFramePr>
            <p:nvPr/>
          </p:nvGraphicFramePr>
          <p:xfrm>
            <a:off x="1295" y="1610"/>
            <a:ext cx="3873" cy="2139"/>
          </p:xfrm>
          <a:graphic>
            <a:graphicData uri="http://schemas.openxmlformats.org/presentationml/2006/ole">
              <mc:AlternateContent xmlns:mc="http://schemas.openxmlformats.org/markup-compatibility/2006">
                <mc:Choice xmlns:v="urn:schemas-microsoft-com:vml" Requires="v">
                  <p:oleObj name="图片" r:id="rId2" imgW="3131820" imgH="1748028" progId="Word.Picture.8">
                    <p:embed/>
                  </p:oleObj>
                </mc:Choice>
                <mc:Fallback>
                  <p:oleObj name="图片" r:id="rId2" imgW="3131820" imgH="1748028" progId="Word.Picture.8">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t="-1442"/>
                        <a:stretch>
                          <a:fillRect/>
                        </a:stretch>
                      </p:blipFill>
                      <p:spPr bwMode="auto">
                        <a:xfrm>
                          <a:off x="1295" y="1610"/>
                          <a:ext cx="3873" cy="2139"/>
                        </a:xfrm>
                        <a:prstGeom prst="rect">
                          <a:avLst/>
                        </a:prstGeom>
                        <a:solidFill>
                          <a:schemeClr val="bg1"/>
                        </a:solidFill>
                        <a:ln w="9525">
                          <a:solidFill>
                            <a:srgbClr val="0000FF"/>
                          </a:solidFill>
                          <a:miter lim="800000"/>
                          <a:headEnd/>
                          <a:tailEnd/>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4440"/>
                                        </p:tgtEl>
                                        <p:attrNameLst>
                                          <p:attrName>style.visibility</p:attrName>
                                        </p:attrNameLst>
                                      </p:cBhvr>
                                      <p:to>
                                        <p:strVal val="visible"/>
                                      </p:to>
                                    </p:set>
                                    <p:animEffect transition="in" filter="wipe(left)">
                                      <p:cBhvr>
                                        <p:cTn id="7" dur="500"/>
                                        <p:tgtEl>
                                          <p:spTgt spid="444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a:extLst>
              <a:ext uri="{FF2B5EF4-FFF2-40B4-BE49-F238E27FC236}">
                <a16:creationId xmlns:a16="http://schemas.microsoft.com/office/drawing/2014/main" id="{58A2E919-D9DC-481B-912C-6D465D7B41AE}"/>
              </a:ext>
            </a:extLst>
          </p:cNvPr>
          <p:cNvSpPr>
            <a:spLocks noChangeArrowheads="1"/>
          </p:cNvSpPr>
          <p:nvPr/>
        </p:nvSpPr>
        <p:spPr bwMode="auto">
          <a:xfrm>
            <a:off x="935038" y="441325"/>
            <a:ext cx="524192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500">
                <a:solidFill>
                  <a:srgbClr val="000066"/>
                </a:solidFill>
                <a:latin typeface="Times New Roman" panose="02020603050405020304" pitchFamily="18" charset="0"/>
              </a:rPr>
              <a:t>3</a:t>
            </a:r>
            <a:r>
              <a:rPr lang="zh-CN" altLang="en-US" sz="2500">
                <a:solidFill>
                  <a:srgbClr val="000066"/>
                </a:solidFill>
                <a:latin typeface="Times New Roman" panose="02020603050405020304" pitchFamily="18" charset="0"/>
              </a:rPr>
              <a:t>、 集成数值比较器</a:t>
            </a:r>
          </a:p>
        </p:txBody>
      </p:sp>
      <p:grpSp>
        <p:nvGrpSpPr>
          <p:cNvPr id="445445" name="Group 5">
            <a:extLst>
              <a:ext uri="{FF2B5EF4-FFF2-40B4-BE49-F238E27FC236}">
                <a16:creationId xmlns:a16="http://schemas.microsoft.com/office/drawing/2014/main" id="{32A2F4AE-4E9C-86D7-E8DF-A8676D309324}"/>
              </a:ext>
            </a:extLst>
          </p:cNvPr>
          <p:cNvGrpSpPr>
            <a:grpSpLocks/>
          </p:cNvGrpSpPr>
          <p:nvPr/>
        </p:nvGrpSpPr>
        <p:grpSpPr bwMode="auto">
          <a:xfrm>
            <a:off x="827088" y="2835275"/>
            <a:ext cx="4037012" cy="2895600"/>
            <a:chOff x="385" y="1344"/>
            <a:chExt cx="2447" cy="2160"/>
          </a:xfrm>
        </p:grpSpPr>
        <p:sp>
          <p:nvSpPr>
            <p:cNvPr id="141319" name="AutoShape 6">
              <a:extLst>
                <a:ext uri="{FF2B5EF4-FFF2-40B4-BE49-F238E27FC236}">
                  <a16:creationId xmlns:a16="http://schemas.microsoft.com/office/drawing/2014/main" id="{F95A986E-3FA8-66C9-037F-017C020A1EC4}"/>
                </a:ext>
              </a:extLst>
            </p:cNvPr>
            <p:cNvSpPr>
              <a:spLocks noChangeArrowheads="1"/>
            </p:cNvSpPr>
            <p:nvPr/>
          </p:nvSpPr>
          <p:spPr bwMode="auto">
            <a:xfrm>
              <a:off x="385" y="1480"/>
              <a:ext cx="2447" cy="2024"/>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41320" name="Group 7">
              <a:extLst>
                <a:ext uri="{FF2B5EF4-FFF2-40B4-BE49-F238E27FC236}">
                  <a16:creationId xmlns:a16="http://schemas.microsoft.com/office/drawing/2014/main" id="{8B09DE5C-E79A-3841-D25C-44F2CD151260}"/>
                </a:ext>
              </a:extLst>
            </p:cNvPr>
            <p:cNvGrpSpPr>
              <a:grpSpLocks/>
            </p:cNvGrpSpPr>
            <p:nvPr/>
          </p:nvGrpSpPr>
          <p:grpSpPr bwMode="auto">
            <a:xfrm>
              <a:off x="470" y="1344"/>
              <a:ext cx="2170" cy="2160"/>
              <a:chOff x="470" y="1423"/>
              <a:chExt cx="2146" cy="1799"/>
            </a:xfrm>
          </p:grpSpPr>
          <p:graphicFrame>
            <p:nvGraphicFramePr>
              <p:cNvPr id="141321" name="Object 8">
                <a:extLst>
                  <a:ext uri="{FF2B5EF4-FFF2-40B4-BE49-F238E27FC236}">
                    <a16:creationId xmlns:a16="http://schemas.microsoft.com/office/drawing/2014/main" id="{4784B902-1B50-6F32-DCEA-DE929E1AEBB2}"/>
                  </a:ext>
                </a:extLst>
              </p:cNvPr>
              <p:cNvGraphicFramePr>
                <a:graphicFrameLocks noChangeAspect="1"/>
              </p:cNvGraphicFramePr>
              <p:nvPr/>
            </p:nvGraphicFramePr>
            <p:xfrm>
              <a:off x="470" y="1423"/>
              <a:ext cx="2146" cy="1799"/>
            </p:xfrm>
            <a:graphic>
              <a:graphicData uri="http://schemas.openxmlformats.org/presentationml/2006/ole">
                <mc:AlternateContent xmlns:mc="http://schemas.openxmlformats.org/markup-compatibility/2006">
                  <mc:Choice xmlns:v="urn:schemas-microsoft-com:vml" Requires="v">
                    <p:oleObj name="图片" r:id="rId2" imgW="2367398" imgH="1991597" progId="Word.Picture.8">
                      <p:embed/>
                    </p:oleObj>
                  </mc:Choice>
                  <mc:Fallback>
                    <p:oleObj name="图片" r:id="rId2" imgW="2367398" imgH="1991597" progId="Word.Picture.8">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 y="1423"/>
                            <a:ext cx="2146" cy="1799"/>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22" name="Text Box 9">
                <a:extLst>
                  <a:ext uri="{FF2B5EF4-FFF2-40B4-BE49-F238E27FC236}">
                    <a16:creationId xmlns:a16="http://schemas.microsoft.com/office/drawing/2014/main" id="{F5F87F6A-0B7F-0404-D79A-E34AB9DC950C}"/>
                  </a:ext>
                </a:extLst>
              </p:cNvPr>
              <p:cNvSpPr txBox="1">
                <a:spLocks noChangeArrowheads="1"/>
              </p:cNvSpPr>
              <p:nvPr/>
            </p:nvSpPr>
            <p:spPr bwMode="auto">
              <a:xfrm>
                <a:off x="1094" y="2273"/>
                <a:ext cx="765" cy="209"/>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rPr>
                  <a:t>74HC85</a:t>
                </a:r>
              </a:p>
            </p:txBody>
          </p:sp>
        </p:grpSp>
      </p:grpSp>
      <p:sp>
        <p:nvSpPr>
          <p:cNvPr id="445453" name="Rectangle 13">
            <a:extLst>
              <a:ext uri="{FF2B5EF4-FFF2-40B4-BE49-F238E27FC236}">
                <a16:creationId xmlns:a16="http://schemas.microsoft.com/office/drawing/2014/main" id="{DBC72D0D-B704-5B1F-A47D-23AD97B94F0B}"/>
              </a:ext>
            </a:extLst>
          </p:cNvPr>
          <p:cNvSpPr>
            <a:spLocks noChangeArrowheads="1"/>
          </p:cNvSpPr>
          <p:nvPr/>
        </p:nvSpPr>
        <p:spPr bwMode="auto">
          <a:xfrm>
            <a:off x="1474788" y="1412875"/>
            <a:ext cx="489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99"/>
                </a:solidFill>
                <a:latin typeface="Times New Roman" panose="02020603050405020304" pitchFamily="18" charset="0"/>
                <a:ea typeface="楷体_GB2312" pitchFamily="49" charset="-122"/>
              </a:rPr>
              <a:t>(1) </a:t>
            </a:r>
            <a:r>
              <a:rPr kumimoji="1" lang="zh-CN" altLang="en-US" sz="2400">
                <a:solidFill>
                  <a:srgbClr val="000099"/>
                </a:solidFill>
                <a:latin typeface="Times New Roman" panose="02020603050405020304" pitchFamily="18" charset="0"/>
                <a:ea typeface="楷体_GB2312" pitchFamily="49" charset="-122"/>
              </a:rPr>
              <a:t>集成数值比较器</a:t>
            </a:r>
            <a:r>
              <a:rPr kumimoji="1" lang="en-US" altLang="zh-CN" sz="2400">
                <a:solidFill>
                  <a:srgbClr val="000099"/>
                </a:solidFill>
                <a:latin typeface="Times New Roman" panose="02020603050405020304" pitchFamily="18" charset="0"/>
                <a:ea typeface="楷体_GB2312" pitchFamily="49" charset="-122"/>
              </a:rPr>
              <a:t>74HC85</a:t>
            </a:r>
            <a:r>
              <a:rPr kumimoji="1" lang="zh-CN" altLang="en-US" sz="2400">
                <a:solidFill>
                  <a:srgbClr val="000099"/>
                </a:solidFill>
                <a:latin typeface="Times New Roman" panose="02020603050405020304" pitchFamily="18" charset="0"/>
                <a:ea typeface="楷体_GB2312" pitchFamily="49" charset="-122"/>
              </a:rPr>
              <a:t>的功能</a:t>
            </a:r>
          </a:p>
        </p:txBody>
      </p:sp>
      <p:sp>
        <p:nvSpPr>
          <p:cNvPr id="445455" name="Rectangle 15">
            <a:extLst>
              <a:ext uri="{FF2B5EF4-FFF2-40B4-BE49-F238E27FC236}">
                <a16:creationId xmlns:a16="http://schemas.microsoft.com/office/drawing/2014/main" id="{D2C75D6B-1796-F979-34A5-13DB87A26634}"/>
              </a:ext>
            </a:extLst>
          </p:cNvPr>
          <p:cNvSpPr>
            <a:spLocks noChangeArrowheads="1"/>
          </p:cNvSpPr>
          <p:nvPr/>
        </p:nvSpPr>
        <p:spPr bwMode="auto">
          <a:xfrm>
            <a:off x="596900" y="1943100"/>
            <a:ext cx="80010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latin typeface="Times New Roman" panose="02020603050405020304" pitchFamily="18" charset="0"/>
                <a:ea typeface="楷体_GB2312" pitchFamily="49" charset="-122"/>
              </a:rPr>
              <a:t>     </a:t>
            </a:r>
            <a:r>
              <a:rPr lang="en-US" altLang="zh-CN" sz="2400">
                <a:solidFill>
                  <a:srgbClr val="000099"/>
                </a:solidFill>
                <a:latin typeface="Times New Roman" panose="02020603050405020304" pitchFamily="18" charset="0"/>
                <a:ea typeface="楷体_GB2312" pitchFamily="49" charset="-122"/>
              </a:rPr>
              <a:t>74HC85</a:t>
            </a:r>
            <a:r>
              <a:rPr lang="zh-CN" altLang="en-US" sz="2400">
                <a:solidFill>
                  <a:srgbClr val="000099"/>
                </a:solidFill>
                <a:latin typeface="Times New Roman" panose="02020603050405020304" pitchFamily="18" charset="0"/>
                <a:ea typeface="楷体_GB2312" pitchFamily="49" charset="-122"/>
              </a:rPr>
              <a:t>是四位数值比较器 ，其工作原理和两位数值比较器相同。 </a:t>
            </a:r>
          </a:p>
        </p:txBody>
      </p:sp>
      <p:sp>
        <p:nvSpPr>
          <p:cNvPr id="445456" name="Rectangle 16">
            <a:extLst>
              <a:ext uri="{FF2B5EF4-FFF2-40B4-BE49-F238E27FC236}">
                <a16:creationId xmlns:a16="http://schemas.microsoft.com/office/drawing/2014/main" id="{AFA8D566-6635-8A1D-380A-291DAF0EE915}"/>
              </a:ext>
            </a:extLst>
          </p:cNvPr>
          <p:cNvSpPr>
            <a:spLocks noChangeArrowheads="1"/>
          </p:cNvSpPr>
          <p:nvPr/>
        </p:nvSpPr>
        <p:spPr bwMode="auto">
          <a:xfrm>
            <a:off x="1547813" y="5842000"/>
            <a:ext cx="278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Times New Roman" panose="02020603050405020304" pitchFamily="18" charset="0"/>
                <a:ea typeface="楷体_GB2312" pitchFamily="49" charset="-122"/>
              </a:rPr>
              <a:t>74HC85</a:t>
            </a:r>
            <a:r>
              <a:rPr lang="zh-CN" altLang="en-US" sz="2400">
                <a:solidFill>
                  <a:srgbClr val="000099"/>
                </a:solidFill>
                <a:latin typeface="Times New Roman" panose="02020603050405020304" pitchFamily="18" charset="0"/>
                <a:ea typeface="楷体_GB2312" pitchFamily="49" charset="-122"/>
              </a:rPr>
              <a:t>的示意框图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45453"/>
                                        </p:tgtEl>
                                        <p:attrNameLst>
                                          <p:attrName>style.visibility</p:attrName>
                                        </p:attrNameLst>
                                      </p:cBhvr>
                                      <p:to>
                                        <p:strVal val="visible"/>
                                      </p:to>
                                    </p:set>
                                    <p:animEffect transition="in" filter="strips(downRight)">
                                      <p:cBhvr>
                                        <p:cTn id="7" dur="500"/>
                                        <p:tgtEl>
                                          <p:spTgt spid="4454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45455"/>
                                        </p:tgtEl>
                                        <p:attrNameLst>
                                          <p:attrName>style.visibility</p:attrName>
                                        </p:attrNameLst>
                                      </p:cBhvr>
                                      <p:to>
                                        <p:strVal val="visible"/>
                                      </p:to>
                                    </p:set>
                                    <p:animEffect transition="in" filter="strips(downRight)">
                                      <p:cBhvr>
                                        <p:cTn id="12" dur="500"/>
                                        <p:tgtEl>
                                          <p:spTgt spid="4454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45445"/>
                                        </p:tgtEl>
                                        <p:attrNameLst>
                                          <p:attrName>style.visibility</p:attrName>
                                        </p:attrNameLst>
                                      </p:cBhvr>
                                      <p:to>
                                        <p:strVal val="visible"/>
                                      </p:to>
                                    </p:set>
                                    <p:animEffect transition="in" filter="wipe(up)">
                                      <p:cBhvr>
                                        <p:cTn id="17" dur="500"/>
                                        <p:tgtEl>
                                          <p:spTgt spid="4454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45456"/>
                                        </p:tgtEl>
                                        <p:attrNameLst>
                                          <p:attrName>style.visibility</p:attrName>
                                        </p:attrNameLst>
                                      </p:cBhvr>
                                      <p:to>
                                        <p:strVal val="visible"/>
                                      </p:to>
                                    </p:set>
                                    <p:animEffect transition="in" filter="strips(downRight)">
                                      <p:cBhvr>
                                        <p:cTn id="22" dur="500"/>
                                        <p:tgtEl>
                                          <p:spTgt spid="445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53" grpId="0"/>
      <p:bldP spid="445455" grpId="0"/>
      <p:bldP spid="44545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6629" name="Group 165">
            <a:extLst>
              <a:ext uri="{FF2B5EF4-FFF2-40B4-BE49-F238E27FC236}">
                <a16:creationId xmlns:a16="http://schemas.microsoft.com/office/drawing/2014/main" id="{92869BD9-CECC-F35D-BB91-B1ECA6E97D0C}"/>
              </a:ext>
            </a:extLst>
          </p:cNvPr>
          <p:cNvGraphicFramePr>
            <a:graphicFrameLocks noGrp="1"/>
          </p:cNvGraphicFramePr>
          <p:nvPr>
            <p:extLst>
              <p:ext uri="{D42A27DB-BD31-4B8C-83A1-F6EECF244321}">
                <p14:modId xmlns:p14="http://schemas.microsoft.com/office/powerpoint/2010/main" val="2024450771"/>
              </p:ext>
            </p:extLst>
          </p:nvPr>
        </p:nvGraphicFramePr>
        <p:xfrm>
          <a:off x="539750" y="401638"/>
          <a:ext cx="8459788" cy="6267449"/>
        </p:xfrm>
        <a:graphic>
          <a:graphicData uri="http://schemas.openxmlformats.org/drawingml/2006/table">
            <a:tbl>
              <a:tblPr/>
              <a:tblGrid>
                <a:gridCol w="1065213">
                  <a:extLst>
                    <a:ext uri="{9D8B030D-6E8A-4147-A177-3AD203B41FA5}">
                      <a16:colId xmlns:a16="http://schemas.microsoft.com/office/drawing/2014/main" val="20000"/>
                    </a:ext>
                  </a:extLst>
                </a:gridCol>
                <a:gridCol w="1128712">
                  <a:extLst>
                    <a:ext uri="{9D8B030D-6E8A-4147-A177-3AD203B41FA5}">
                      <a16:colId xmlns:a16="http://schemas.microsoft.com/office/drawing/2014/main" val="20001"/>
                    </a:ext>
                  </a:extLst>
                </a:gridCol>
                <a:gridCol w="1084263">
                  <a:extLst>
                    <a:ext uri="{9D8B030D-6E8A-4147-A177-3AD203B41FA5}">
                      <a16:colId xmlns:a16="http://schemas.microsoft.com/office/drawing/2014/main" val="20002"/>
                    </a:ext>
                  </a:extLst>
                </a:gridCol>
                <a:gridCol w="1096962">
                  <a:extLst>
                    <a:ext uri="{9D8B030D-6E8A-4147-A177-3AD203B41FA5}">
                      <a16:colId xmlns:a16="http://schemas.microsoft.com/office/drawing/2014/main" val="20003"/>
                    </a:ext>
                  </a:extLst>
                </a:gridCol>
                <a:gridCol w="687388">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7387">
                  <a:extLst>
                    <a:ext uri="{9D8B030D-6E8A-4147-A177-3AD203B41FA5}">
                      <a16:colId xmlns:a16="http://schemas.microsoft.com/office/drawing/2014/main" val="20006"/>
                    </a:ext>
                  </a:extLst>
                </a:gridCol>
                <a:gridCol w="674688">
                  <a:extLst>
                    <a:ext uri="{9D8B030D-6E8A-4147-A177-3AD203B41FA5}">
                      <a16:colId xmlns:a16="http://schemas.microsoft.com/office/drawing/2014/main" val="20007"/>
                    </a:ext>
                  </a:extLst>
                </a:gridCol>
                <a:gridCol w="674687">
                  <a:extLst>
                    <a:ext uri="{9D8B030D-6E8A-4147-A177-3AD203B41FA5}">
                      <a16:colId xmlns:a16="http://schemas.microsoft.com/office/drawing/2014/main" val="20008"/>
                    </a:ext>
                  </a:extLst>
                </a:gridCol>
                <a:gridCol w="674688">
                  <a:extLst>
                    <a:ext uri="{9D8B030D-6E8A-4147-A177-3AD203B41FA5}">
                      <a16:colId xmlns:a16="http://schemas.microsoft.com/office/drawing/2014/main" val="20009"/>
                    </a:ext>
                  </a:extLst>
                </a:gridCol>
              </a:tblGrid>
              <a:tr h="442935">
                <a:tc gridSpan="7">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                        入</a:t>
                      </a:r>
                      <a:endPar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w="28575" cap="flat" cmpd="sng" algn="ctr">
                      <a:solidFill>
                        <a:srgbClr val="000000"/>
                      </a:solidFill>
                      <a:prstDash val="solid"/>
                      <a:round/>
                      <a:headEnd type="none" w="med" len="med"/>
                      <a:tailEnd type="none" w="lg" len="lg"/>
                    </a:lnT>
                    <a:lnB>
                      <a:noFill/>
                    </a:lnB>
                    <a:lnTlToBr>
                      <a:noFill/>
                    </a:lnTlToBr>
                    <a:lnBlToTr>
                      <a:noFill/>
                    </a:lnBlToTr>
                    <a:blipFill dpi="0" rotWithShape="0">
                      <a:blip r:embed="rId2"/>
                      <a:srcRect/>
                      <a:tile tx="0" ty="0" sx="100000" sy="100000" flip="none" algn="tl"/>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      出</a:t>
                      </a:r>
                      <a:endPar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w="28575" cap="flat" cmpd="sng" algn="ctr">
                      <a:solidFill>
                        <a:srgbClr val="000000"/>
                      </a:solidFill>
                      <a:prstDash val="solid"/>
                      <a:round/>
                      <a:headEnd type="none" w="med" len="med"/>
                      <a:tailEnd type="none" w="lg" len="lg"/>
                    </a:lnT>
                    <a:lnB>
                      <a:noFill/>
                    </a:lnB>
                    <a:lnTlToBr>
                      <a:noFill/>
                    </a:lnTlToBr>
                    <a:lnBlToTr>
                      <a:noFill/>
                    </a:lnBlToTr>
                    <a:blipFill dpi="0" rotWithShape="0">
                      <a:blip r:embed="rId2"/>
                      <a:srcRect/>
                      <a:tile tx="0" ty="0" sx="100000" sy="100000" flip="none" algn="tl"/>
                    </a:blip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73134">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A&gt;B</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A&lt;B</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A&gt;B</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A&lt;B</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1"/>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2"/>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3"/>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4"/>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5"/>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6"/>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7"/>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8"/>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9"/>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0"/>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1"/>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2"/>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3"/>
                  </a:ext>
                </a:extLst>
              </a:tr>
              <a:tr h="39626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w="28575" cap="flat" cmpd="sng" algn="ctr">
                      <a:solidFill>
                        <a:srgbClr val="000000"/>
                      </a:solidFill>
                      <a:prstDash val="solid"/>
                      <a:round/>
                      <a:headEnd type="none" w="med" len="med"/>
                      <a:tailEnd type="none" w="lg" len="lg"/>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2" marB="45722" horzOverflow="overflow">
                    <a:lnL>
                      <a:noFill/>
                    </a:lnL>
                    <a:lnR w="28575" cap="flat" cmpd="sng" algn="ctr">
                      <a:solidFill>
                        <a:srgbClr val="000000"/>
                      </a:solidFill>
                      <a:prstDash val="solid"/>
                      <a:round/>
                      <a:headEnd type="none" w="med" len="med"/>
                      <a:tailEnd type="none" w="lg" len="lg"/>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4"/>
                  </a:ext>
                </a:extLst>
              </a:tr>
            </a:tbl>
          </a:graphicData>
        </a:graphic>
      </p:graphicFrame>
      <p:sp>
        <p:nvSpPr>
          <p:cNvPr id="446615" name="Rectangle 151">
            <a:extLst>
              <a:ext uri="{FF2B5EF4-FFF2-40B4-BE49-F238E27FC236}">
                <a16:creationId xmlns:a16="http://schemas.microsoft.com/office/drawing/2014/main" id="{10D65A7D-8D83-CC33-0CF9-1E8A60579100}"/>
              </a:ext>
            </a:extLst>
          </p:cNvPr>
          <p:cNvSpPr>
            <a:spLocks noChangeArrowheads="1"/>
          </p:cNvSpPr>
          <p:nvPr/>
        </p:nvSpPr>
        <p:spPr bwMode="auto">
          <a:xfrm>
            <a:off x="539750" y="3140960"/>
            <a:ext cx="8388350" cy="755650"/>
          </a:xfrm>
          <a:prstGeom prst="rect">
            <a:avLst/>
          </a:prstGeom>
          <a:noFill/>
          <a:ln w="28575">
            <a:solidFill>
              <a:srgbClr val="33CC33"/>
            </a:solidFill>
            <a:miter lim="800000"/>
            <a:headEnd/>
            <a:tailEnd type="none" w="lg" len="lg"/>
          </a:ln>
          <a:effectLst/>
          <a:extLst>
            <a:ext uri="{909E8E84-426E-40DD-AFC4-6F175D3DCCD1}">
              <a14:hiddenFill xmlns:a14="http://schemas.microsoft.com/office/drawing/2010/main">
                <a:solidFill>
                  <a:srgbClr val="3333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6616" name="Rectangle 152">
            <a:extLst>
              <a:ext uri="{FF2B5EF4-FFF2-40B4-BE49-F238E27FC236}">
                <a16:creationId xmlns:a16="http://schemas.microsoft.com/office/drawing/2014/main" id="{4FB59480-93F7-597F-4295-A8834EB77D46}"/>
              </a:ext>
            </a:extLst>
          </p:cNvPr>
          <p:cNvSpPr>
            <a:spLocks noChangeArrowheads="1"/>
          </p:cNvSpPr>
          <p:nvPr/>
        </p:nvSpPr>
        <p:spPr bwMode="auto">
          <a:xfrm>
            <a:off x="539750" y="3919392"/>
            <a:ext cx="8388350" cy="755650"/>
          </a:xfrm>
          <a:prstGeom prst="rect">
            <a:avLst/>
          </a:prstGeom>
          <a:noFill/>
          <a:ln w="28575">
            <a:solidFill>
              <a:srgbClr val="CC0099"/>
            </a:solidFill>
            <a:miter lim="800000"/>
            <a:headEnd/>
            <a:tailEnd type="none" w="lg" len="lg"/>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en-GB" altLang="zh-CN" b="0">
              <a:latin typeface="Tahoma" panose="020B0604030504040204" pitchFamily="34" charset="0"/>
            </a:endParaRPr>
          </a:p>
        </p:txBody>
      </p:sp>
      <p:sp>
        <p:nvSpPr>
          <p:cNvPr id="446617" name="Rectangle 153">
            <a:extLst>
              <a:ext uri="{FF2B5EF4-FFF2-40B4-BE49-F238E27FC236}">
                <a16:creationId xmlns:a16="http://schemas.microsoft.com/office/drawing/2014/main" id="{9F9445F1-56BC-7E59-A45C-3A929FC5788E}"/>
              </a:ext>
            </a:extLst>
          </p:cNvPr>
          <p:cNvSpPr>
            <a:spLocks noChangeArrowheads="1"/>
          </p:cNvSpPr>
          <p:nvPr/>
        </p:nvSpPr>
        <p:spPr bwMode="auto">
          <a:xfrm>
            <a:off x="541338" y="2333402"/>
            <a:ext cx="8423275" cy="781050"/>
          </a:xfrm>
          <a:prstGeom prst="rect">
            <a:avLst/>
          </a:prstGeom>
          <a:noFill/>
          <a:ln w="28575">
            <a:solidFill>
              <a:srgbClr val="FF9900"/>
            </a:solidFill>
            <a:miter lim="800000"/>
            <a:headEnd/>
            <a:tailEnd type="none" w="lg" len="lg"/>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6618" name="Rectangle 154">
            <a:extLst>
              <a:ext uri="{FF2B5EF4-FFF2-40B4-BE49-F238E27FC236}">
                <a16:creationId xmlns:a16="http://schemas.microsoft.com/office/drawing/2014/main" id="{1ADAE7E8-4BEF-91DD-1E1E-6496EE89E780}"/>
              </a:ext>
            </a:extLst>
          </p:cNvPr>
          <p:cNvSpPr>
            <a:spLocks noChangeArrowheads="1"/>
          </p:cNvSpPr>
          <p:nvPr/>
        </p:nvSpPr>
        <p:spPr bwMode="auto">
          <a:xfrm>
            <a:off x="539750" y="4749430"/>
            <a:ext cx="8420100" cy="720725"/>
          </a:xfrm>
          <a:prstGeom prst="rect">
            <a:avLst/>
          </a:prstGeom>
          <a:noFill/>
          <a:ln w="28575">
            <a:solidFill>
              <a:srgbClr val="FFFF00"/>
            </a:solidFill>
            <a:miter lim="800000"/>
            <a:headEnd/>
            <a:tailEnd type="none" w="lg" len="lg"/>
          </a:ln>
          <a:effectLst/>
          <a:extLst>
            <a:ext uri="{909E8E84-426E-40DD-AFC4-6F175D3DCCD1}">
              <a14:hiddenFill xmlns:a14="http://schemas.microsoft.com/office/drawing/2010/main">
                <a:solidFill>
                  <a:srgbClr val="66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2489" name="Line 155">
            <a:extLst>
              <a:ext uri="{FF2B5EF4-FFF2-40B4-BE49-F238E27FC236}">
                <a16:creationId xmlns:a16="http://schemas.microsoft.com/office/drawing/2014/main" id="{065707B5-F765-08D9-2662-6DD04483463C}"/>
              </a:ext>
            </a:extLst>
          </p:cNvPr>
          <p:cNvSpPr>
            <a:spLocks noChangeShapeType="1"/>
          </p:cNvSpPr>
          <p:nvPr/>
        </p:nvSpPr>
        <p:spPr bwMode="auto">
          <a:xfrm flipH="1">
            <a:off x="6911975" y="401638"/>
            <a:ext cx="28575" cy="6129337"/>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490" name="Line 156">
            <a:extLst>
              <a:ext uri="{FF2B5EF4-FFF2-40B4-BE49-F238E27FC236}">
                <a16:creationId xmlns:a16="http://schemas.microsoft.com/office/drawing/2014/main" id="{C177294B-B697-FC25-9E00-5B31DE15387C}"/>
              </a:ext>
            </a:extLst>
          </p:cNvPr>
          <p:cNvSpPr>
            <a:spLocks noChangeShapeType="1"/>
          </p:cNvSpPr>
          <p:nvPr/>
        </p:nvSpPr>
        <p:spPr bwMode="auto">
          <a:xfrm>
            <a:off x="576263" y="800100"/>
            <a:ext cx="8388350" cy="1588"/>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491" name="Line 157">
            <a:extLst>
              <a:ext uri="{FF2B5EF4-FFF2-40B4-BE49-F238E27FC236}">
                <a16:creationId xmlns:a16="http://schemas.microsoft.com/office/drawing/2014/main" id="{DA5708C0-F034-E529-B16E-776B8937F86B}"/>
              </a:ext>
            </a:extLst>
          </p:cNvPr>
          <p:cNvSpPr>
            <a:spLocks noChangeShapeType="1"/>
          </p:cNvSpPr>
          <p:nvPr/>
        </p:nvSpPr>
        <p:spPr bwMode="auto">
          <a:xfrm>
            <a:off x="684213" y="1249363"/>
            <a:ext cx="8280400" cy="1587"/>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622" name="Rectangle 158">
            <a:extLst>
              <a:ext uri="{FF2B5EF4-FFF2-40B4-BE49-F238E27FC236}">
                <a16:creationId xmlns:a16="http://schemas.microsoft.com/office/drawing/2014/main" id="{6270DEE2-975F-A9B2-E2D1-69C114766011}"/>
              </a:ext>
            </a:extLst>
          </p:cNvPr>
          <p:cNvSpPr>
            <a:spLocks noChangeArrowheads="1"/>
          </p:cNvSpPr>
          <p:nvPr/>
        </p:nvSpPr>
        <p:spPr bwMode="auto">
          <a:xfrm>
            <a:off x="541338" y="1556115"/>
            <a:ext cx="8423275" cy="720725"/>
          </a:xfrm>
          <a:prstGeom prst="rect">
            <a:avLst/>
          </a:prstGeom>
          <a:noFill/>
          <a:ln w="28575">
            <a:solidFill>
              <a:srgbClr val="FF0000"/>
            </a:solidFill>
            <a:miter lim="800000"/>
            <a:headEnd/>
            <a:tailEnd type="none" w="lg" len="lg"/>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2493" name="Rectangle 159">
            <a:extLst>
              <a:ext uri="{FF2B5EF4-FFF2-40B4-BE49-F238E27FC236}">
                <a16:creationId xmlns:a16="http://schemas.microsoft.com/office/drawing/2014/main" id="{74B1C48D-FCF9-0678-E9F1-1B852E781DC9}"/>
              </a:ext>
            </a:extLst>
          </p:cNvPr>
          <p:cNvSpPr>
            <a:spLocks noChangeArrowheads="1"/>
          </p:cNvSpPr>
          <p:nvPr/>
        </p:nvSpPr>
        <p:spPr bwMode="auto">
          <a:xfrm>
            <a:off x="2266950" y="0"/>
            <a:ext cx="518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4</a:t>
            </a:r>
            <a:r>
              <a:rPr lang="zh-CN" altLang="en-US" sz="2400">
                <a:solidFill>
                  <a:srgbClr val="000066"/>
                </a:solidFill>
                <a:latin typeface="楷体_GB2312" pitchFamily="49" charset="-122"/>
                <a:ea typeface="楷体_GB2312" pitchFamily="49" charset="-122"/>
              </a:rPr>
              <a:t>位数值比较器</a:t>
            </a:r>
            <a:r>
              <a:rPr lang="en-US" altLang="zh-CN" sz="2400">
                <a:solidFill>
                  <a:srgbClr val="000066"/>
                </a:solidFill>
                <a:latin typeface="Times New Roman" panose="02020603050405020304" pitchFamily="18" charset="0"/>
                <a:ea typeface="楷体_GB2312" pitchFamily="49" charset="-122"/>
              </a:rPr>
              <a:t>74HC85</a:t>
            </a:r>
            <a:r>
              <a:rPr lang="zh-CN" altLang="en-US" sz="2400">
                <a:solidFill>
                  <a:srgbClr val="000066"/>
                </a:solidFill>
                <a:latin typeface="Times New Roman" panose="02020603050405020304" pitchFamily="18" charset="0"/>
                <a:ea typeface="楷体_GB2312" pitchFamily="49" charset="-122"/>
              </a:rPr>
              <a:t>的功能</a:t>
            </a:r>
            <a:r>
              <a:rPr lang="zh-CN" altLang="en-US" sz="2400">
                <a:solidFill>
                  <a:srgbClr val="000066"/>
                </a:solidFill>
                <a:latin typeface="楷体_GB2312" pitchFamily="49" charset="-122"/>
                <a:ea typeface="楷体_GB2312" pitchFamily="49" charset="-122"/>
              </a:rPr>
              <a:t>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6622"/>
                                        </p:tgtEl>
                                        <p:attrNameLst>
                                          <p:attrName>style.visibility</p:attrName>
                                        </p:attrNameLst>
                                      </p:cBhvr>
                                      <p:to>
                                        <p:strVal val="visible"/>
                                      </p:to>
                                    </p:set>
                                    <p:animEffect transition="in" filter="box(in)">
                                      <p:cBhvr>
                                        <p:cTn id="7" dur="500"/>
                                        <p:tgtEl>
                                          <p:spTgt spid="446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46617"/>
                                        </p:tgtEl>
                                        <p:attrNameLst>
                                          <p:attrName>style.visibility</p:attrName>
                                        </p:attrNameLst>
                                      </p:cBhvr>
                                      <p:to>
                                        <p:strVal val="visible"/>
                                      </p:to>
                                    </p:set>
                                    <p:animEffect transition="in" filter="box(in)">
                                      <p:cBhvr>
                                        <p:cTn id="12" dur="500"/>
                                        <p:tgtEl>
                                          <p:spTgt spid="4466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46615"/>
                                        </p:tgtEl>
                                        <p:attrNameLst>
                                          <p:attrName>style.visibility</p:attrName>
                                        </p:attrNameLst>
                                      </p:cBhvr>
                                      <p:to>
                                        <p:strVal val="visible"/>
                                      </p:to>
                                    </p:set>
                                    <p:animEffect transition="in" filter="box(in)">
                                      <p:cBhvr>
                                        <p:cTn id="17" dur="500"/>
                                        <p:tgtEl>
                                          <p:spTgt spid="4466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46616"/>
                                        </p:tgtEl>
                                        <p:attrNameLst>
                                          <p:attrName>style.visibility</p:attrName>
                                        </p:attrNameLst>
                                      </p:cBhvr>
                                      <p:to>
                                        <p:strVal val="visible"/>
                                      </p:to>
                                    </p:set>
                                    <p:animEffect transition="in" filter="box(in)">
                                      <p:cBhvr>
                                        <p:cTn id="22" dur="500"/>
                                        <p:tgtEl>
                                          <p:spTgt spid="4466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46618"/>
                                        </p:tgtEl>
                                        <p:attrNameLst>
                                          <p:attrName>style.visibility</p:attrName>
                                        </p:attrNameLst>
                                      </p:cBhvr>
                                      <p:to>
                                        <p:strVal val="visible"/>
                                      </p:to>
                                    </p:set>
                                    <p:animEffect transition="in" filter="box(in)">
                                      <p:cBhvr>
                                        <p:cTn id="27" dur="500"/>
                                        <p:tgtEl>
                                          <p:spTgt spid="446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615" grpId="0" animBg="1"/>
      <p:bldP spid="446616" grpId="0" animBg="1"/>
      <p:bldP spid="446617" grpId="0" animBg="1"/>
      <p:bldP spid="446618" grpId="0" animBg="1"/>
      <p:bldP spid="44662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7" name="Rectangle 5">
            <a:extLst>
              <a:ext uri="{FF2B5EF4-FFF2-40B4-BE49-F238E27FC236}">
                <a16:creationId xmlns:a16="http://schemas.microsoft.com/office/drawing/2014/main" id="{A1497542-A715-70FB-56F8-F660711E7895}"/>
              </a:ext>
            </a:extLst>
          </p:cNvPr>
          <p:cNvSpPr>
            <a:spLocks noChangeArrowheads="1"/>
          </p:cNvSpPr>
          <p:nvPr/>
        </p:nvSpPr>
        <p:spPr bwMode="auto">
          <a:xfrm>
            <a:off x="1085850" y="1268413"/>
            <a:ext cx="753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用两</a:t>
            </a:r>
            <a:r>
              <a:rPr lang="zh-CN" altLang="en-US" sz="2400">
                <a:solidFill>
                  <a:srgbClr val="000099"/>
                </a:solidFill>
                <a:latin typeface="Times New Roman" panose="02020603050405020304" pitchFamily="18" charset="0"/>
                <a:ea typeface="楷体_GB2312" pitchFamily="49" charset="-122"/>
              </a:rPr>
              <a:t>片</a:t>
            </a:r>
            <a:r>
              <a:rPr lang="en-US" altLang="zh-CN" sz="2400">
                <a:solidFill>
                  <a:srgbClr val="000099"/>
                </a:solidFill>
                <a:latin typeface="Times New Roman" panose="02020603050405020304" pitchFamily="18" charset="0"/>
                <a:ea typeface="楷体_GB2312" pitchFamily="49" charset="-122"/>
              </a:rPr>
              <a:t>74HC85</a:t>
            </a:r>
            <a:r>
              <a:rPr lang="zh-CN" altLang="en-US" sz="2400">
                <a:solidFill>
                  <a:srgbClr val="000099"/>
                </a:solidFill>
                <a:latin typeface="Times New Roman" panose="02020603050405020304" pitchFamily="18" charset="0"/>
                <a:ea typeface="楷体_GB2312" pitchFamily="49" charset="-122"/>
              </a:rPr>
              <a:t>组成</a:t>
            </a:r>
            <a:r>
              <a:rPr lang="en-US" altLang="zh-CN" sz="2400">
                <a:solidFill>
                  <a:srgbClr val="000099"/>
                </a:solidFill>
                <a:latin typeface="Times New Roman" panose="02020603050405020304" pitchFamily="18" charset="0"/>
                <a:ea typeface="楷体_GB2312" pitchFamily="49" charset="-122"/>
              </a:rPr>
              <a:t>8</a:t>
            </a:r>
            <a:r>
              <a:rPr lang="zh-CN" altLang="en-US" sz="2400">
                <a:solidFill>
                  <a:srgbClr val="000099"/>
                </a:solidFill>
                <a:latin typeface="Times New Roman" panose="02020603050405020304" pitchFamily="18" charset="0"/>
                <a:ea typeface="楷体_GB2312" pitchFamily="49" charset="-122"/>
              </a:rPr>
              <a:t>位数值比较器（串联</a:t>
            </a:r>
            <a:r>
              <a:rPr lang="zh-CN" altLang="en-US" sz="2400">
                <a:solidFill>
                  <a:srgbClr val="000099"/>
                </a:solidFill>
                <a:latin typeface="楷体_GB2312" pitchFamily="49" charset="-122"/>
                <a:ea typeface="楷体_GB2312" pitchFamily="49" charset="-122"/>
              </a:rPr>
              <a:t>扩展方式）。</a:t>
            </a:r>
          </a:p>
        </p:txBody>
      </p:sp>
      <p:sp>
        <p:nvSpPr>
          <p:cNvPr id="143363" name="Rectangle 27">
            <a:extLst>
              <a:ext uri="{FF2B5EF4-FFF2-40B4-BE49-F238E27FC236}">
                <a16:creationId xmlns:a16="http://schemas.microsoft.com/office/drawing/2014/main" id="{BB21A8F1-16EF-5859-BBB7-56530D984992}"/>
              </a:ext>
            </a:extLst>
          </p:cNvPr>
          <p:cNvSpPr>
            <a:spLocks noChangeArrowheads="1"/>
          </p:cNvSpPr>
          <p:nvPr/>
        </p:nvSpPr>
        <p:spPr bwMode="auto">
          <a:xfrm>
            <a:off x="1116013" y="461963"/>
            <a:ext cx="5006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800">
                <a:solidFill>
                  <a:srgbClr val="000099"/>
                </a:solidFill>
                <a:latin typeface="楷体_GB2312" pitchFamily="49" charset="-122"/>
                <a:ea typeface="楷体_GB2312" pitchFamily="49" charset="-122"/>
              </a:rPr>
              <a:t>4</a:t>
            </a:r>
            <a:r>
              <a:rPr kumimoji="1" lang="zh-CN" altLang="en-US" sz="2800">
                <a:solidFill>
                  <a:srgbClr val="000099"/>
                </a:solidFill>
                <a:latin typeface="楷体_GB2312" pitchFamily="49" charset="-122"/>
                <a:ea typeface="楷体_GB2312" pitchFamily="49" charset="-122"/>
              </a:rPr>
              <a:t>、集成数值比较器的位数扩展</a:t>
            </a:r>
          </a:p>
        </p:txBody>
      </p:sp>
      <p:sp>
        <p:nvSpPr>
          <p:cNvPr id="448540" name="Rectangle 28">
            <a:extLst>
              <a:ext uri="{FF2B5EF4-FFF2-40B4-BE49-F238E27FC236}">
                <a16:creationId xmlns:a16="http://schemas.microsoft.com/office/drawing/2014/main" id="{8F835871-EDD6-769B-EE8B-3E2234A5F34C}"/>
              </a:ext>
            </a:extLst>
          </p:cNvPr>
          <p:cNvSpPr>
            <a:spLocks noChangeArrowheads="1"/>
          </p:cNvSpPr>
          <p:nvPr/>
        </p:nvSpPr>
        <p:spPr bwMode="auto">
          <a:xfrm>
            <a:off x="1031875" y="1844675"/>
            <a:ext cx="7572375" cy="457200"/>
          </a:xfrm>
          <a:prstGeom prst="rect">
            <a:avLst/>
          </a:prstGeom>
          <a:solidFill>
            <a:srgbClr val="FFFFFF">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99"/>
                </a:solidFill>
                <a:latin typeface="Times New Roman" panose="02020603050405020304" pitchFamily="18" charset="0"/>
                <a:ea typeface="楷体_GB2312" pitchFamily="49" charset="-122"/>
              </a:rPr>
              <a:t>输入</a:t>
            </a:r>
            <a:r>
              <a:rPr kumimoji="1" lang="en-US" altLang="zh-CN" sz="2400">
                <a:solidFill>
                  <a:srgbClr val="000099"/>
                </a:solidFill>
                <a:latin typeface="Times New Roman" panose="02020603050405020304" pitchFamily="18" charset="0"/>
                <a:ea typeface="黑体" panose="02010609060101010101" pitchFamily="49" charset="-122"/>
              </a:rPr>
              <a:t>:   A=</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7 </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6</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5</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4</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3 </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2</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1</a:t>
            </a:r>
            <a:r>
              <a:rPr kumimoji="1" lang="en-US" altLang="zh-CN" sz="2400" i="1">
                <a:solidFill>
                  <a:srgbClr val="000099"/>
                </a:solidFill>
                <a:latin typeface="Times New Roman" panose="02020603050405020304" pitchFamily="18" charset="0"/>
                <a:ea typeface="黑体" panose="02010609060101010101" pitchFamily="49" charset="-122"/>
              </a:rPr>
              <a:t>A</a:t>
            </a:r>
            <a:r>
              <a:rPr kumimoji="1" lang="en-US" altLang="zh-CN" sz="2400" baseline="-25000">
                <a:solidFill>
                  <a:srgbClr val="000099"/>
                </a:solidFill>
                <a:latin typeface="Times New Roman" panose="02020603050405020304" pitchFamily="18" charset="0"/>
                <a:ea typeface="黑体" panose="02010609060101010101" pitchFamily="49" charset="-122"/>
              </a:rPr>
              <a:t>0          </a:t>
            </a:r>
            <a:r>
              <a:rPr kumimoji="1" lang="en-US" altLang="zh-CN" sz="2400">
                <a:solidFill>
                  <a:srgbClr val="000099"/>
                </a:solidFill>
                <a:latin typeface="Times New Roman" panose="02020603050405020304" pitchFamily="18" charset="0"/>
                <a:ea typeface="黑体" panose="02010609060101010101" pitchFamily="49" charset="-122"/>
              </a:rPr>
              <a:t>B=</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7</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6</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5</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4</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3 </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2</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1</a:t>
            </a:r>
            <a:r>
              <a:rPr kumimoji="1" lang="en-US" altLang="zh-CN" sz="2400" i="1">
                <a:solidFill>
                  <a:srgbClr val="000099"/>
                </a:solidFill>
                <a:latin typeface="Times New Roman" panose="02020603050405020304" pitchFamily="18" charset="0"/>
                <a:ea typeface="黑体" panose="02010609060101010101" pitchFamily="49" charset="-122"/>
              </a:rPr>
              <a:t>B</a:t>
            </a:r>
            <a:r>
              <a:rPr kumimoji="1" lang="en-US" altLang="zh-CN" sz="2400" baseline="-25000">
                <a:solidFill>
                  <a:srgbClr val="000099"/>
                </a:solidFill>
                <a:latin typeface="Times New Roman" panose="02020603050405020304" pitchFamily="18" charset="0"/>
                <a:ea typeface="黑体" panose="02010609060101010101" pitchFamily="49" charset="-122"/>
              </a:rPr>
              <a:t>0</a:t>
            </a:r>
          </a:p>
        </p:txBody>
      </p:sp>
      <p:grpSp>
        <p:nvGrpSpPr>
          <p:cNvPr id="448541" name="Group 29">
            <a:extLst>
              <a:ext uri="{FF2B5EF4-FFF2-40B4-BE49-F238E27FC236}">
                <a16:creationId xmlns:a16="http://schemas.microsoft.com/office/drawing/2014/main" id="{680E9856-7527-DE84-AE1C-583ABEC62E61}"/>
              </a:ext>
            </a:extLst>
          </p:cNvPr>
          <p:cNvGrpSpPr>
            <a:grpSpLocks/>
          </p:cNvGrpSpPr>
          <p:nvPr/>
        </p:nvGrpSpPr>
        <p:grpSpPr bwMode="auto">
          <a:xfrm>
            <a:off x="1076325" y="2455863"/>
            <a:ext cx="4108450" cy="515937"/>
            <a:chOff x="680" y="1131"/>
            <a:chExt cx="2856" cy="951"/>
          </a:xfrm>
        </p:grpSpPr>
        <p:sp>
          <p:nvSpPr>
            <p:cNvPr id="143395" name="Text Box 30">
              <a:extLst>
                <a:ext uri="{FF2B5EF4-FFF2-40B4-BE49-F238E27FC236}">
                  <a16:creationId xmlns:a16="http://schemas.microsoft.com/office/drawing/2014/main" id="{319E4C30-B93D-3D02-5BCD-41C8F66BE11C}"/>
                </a:ext>
              </a:extLst>
            </p:cNvPr>
            <p:cNvSpPr txBox="1">
              <a:spLocks noChangeArrowheads="1"/>
            </p:cNvSpPr>
            <p:nvPr/>
          </p:nvSpPr>
          <p:spPr bwMode="auto">
            <a:xfrm>
              <a:off x="680" y="1169"/>
              <a:ext cx="578"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Arial" panose="020B0604020202020204" pitchFamily="34" charset="0"/>
                  <a:ea typeface="楷体_GB2312" pitchFamily="49" charset="-122"/>
                </a:rPr>
                <a:t>输出</a:t>
              </a:r>
              <a:r>
                <a:rPr lang="en-US" altLang="zh-CN" sz="2400">
                  <a:solidFill>
                    <a:srgbClr val="000066"/>
                  </a:solidFill>
                  <a:latin typeface="Arial" panose="020B0604020202020204" pitchFamily="34" charset="0"/>
                  <a:ea typeface="黑体" panose="02010609060101010101" pitchFamily="49" charset="-122"/>
                </a:rPr>
                <a:t>:</a:t>
              </a:r>
            </a:p>
          </p:txBody>
        </p:sp>
        <p:grpSp>
          <p:nvGrpSpPr>
            <p:cNvPr id="143396" name="Group 31">
              <a:extLst>
                <a:ext uri="{FF2B5EF4-FFF2-40B4-BE49-F238E27FC236}">
                  <a16:creationId xmlns:a16="http://schemas.microsoft.com/office/drawing/2014/main" id="{9C6E6D1B-B0A7-D2FC-26C9-8C291D28AC7F}"/>
                </a:ext>
              </a:extLst>
            </p:cNvPr>
            <p:cNvGrpSpPr>
              <a:grpSpLocks/>
            </p:cNvGrpSpPr>
            <p:nvPr/>
          </p:nvGrpSpPr>
          <p:grpSpPr bwMode="auto">
            <a:xfrm>
              <a:off x="1592" y="1131"/>
              <a:ext cx="1944" cy="951"/>
              <a:chOff x="1592" y="1131"/>
              <a:chExt cx="1944" cy="951"/>
            </a:xfrm>
          </p:grpSpPr>
          <p:grpSp>
            <p:nvGrpSpPr>
              <p:cNvPr id="143397" name="Group 32">
                <a:extLst>
                  <a:ext uri="{FF2B5EF4-FFF2-40B4-BE49-F238E27FC236}">
                    <a16:creationId xmlns:a16="http://schemas.microsoft.com/office/drawing/2014/main" id="{4D47DE58-1217-61FA-CAEB-C0A0A0CC818D}"/>
                  </a:ext>
                </a:extLst>
              </p:cNvPr>
              <p:cNvGrpSpPr>
                <a:grpSpLocks/>
              </p:cNvGrpSpPr>
              <p:nvPr/>
            </p:nvGrpSpPr>
            <p:grpSpPr bwMode="auto">
              <a:xfrm>
                <a:off x="1592" y="1131"/>
                <a:ext cx="561" cy="864"/>
                <a:chOff x="655" y="1739"/>
                <a:chExt cx="513" cy="864"/>
              </a:xfrm>
            </p:grpSpPr>
            <p:grpSp>
              <p:nvGrpSpPr>
                <p:cNvPr id="143412" name="Group 33">
                  <a:extLst>
                    <a:ext uri="{FF2B5EF4-FFF2-40B4-BE49-F238E27FC236}">
                      <a16:creationId xmlns:a16="http://schemas.microsoft.com/office/drawing/2014/main" id="{85194C33-A947-33DC-3E6E-BEA756DFC8FD}"/>
                    </a:ext>
                  </a:extLst>
                </p:cNvPr>
                <p:cNvGrpSpPr>
                  <a:grpSpLocks/>
                </p:cNvGrpSpPr>
                <p:nvPr/>
              </p:nvGrpSpPr>
              <p:grpSpPr bwMode="auto">
                <a:xfrm>
                  <a:off x="655" y="1739"/>
                  <a:ext cx="446" cy="674"/>
                  <a:chOff x="655" y="1739"/>
                  <a:chExt cx="446" cy="674"/>
                </a:xfrm>
              </p:grpSpPr>
              <p:sp>
                <p:nvSpPr>
                  <p:cNvPr id="143414" name="Rectangle 34">
                    <a:extLst>
                      <a:ext uri="{FF2B5EF4-FFF2-40B4-BE49-F238E27FC236}">
                        <a16:creationId xmlns:a16="http://schemas.microsoft.com/office/drawing/2014/main" id="{D2BA406D-5585-5907-DCAF-345EFE5D60A0}"/>
                      </a:ext>
                    </a:extLst>
                  </p:cNvPr>
                  <p:cNvSpPr>
                    <a:spLocks noChangeArrowheads="1"/>
                  </p:cNvSpPr>
                  <p:nvPr/>
                </p:nvSpPr>
                <p:spPr bwMode="auto">
                  <a:xfrm>
                    <a:off x="655" y="1739"/>
                    <a:ext cx="129"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F</a:t>
                    </a:r>
                    <a:endParaRPr lang="en-US" altLang="zh-CN" sz="2400" b="0">
                      <a:solidFill>
                        <a:srgbClr val="000066"/>
                      </a:solidFill>
                      <a:latin typeface="Arial" panose="020B0604020202020204" pitchFamily="34" charset="0"/>
                    </a:endParaRPr>
                  </a:p>
                </p:txBody>
              </p:sp>
              <p:sp>
                <p:nvSpPr>
                  <p:cNvPr id="143415" name="Rectangle 35">
                    <a:extLst>
                      <a:ext uri="{FF2B5EF4-FFF2-40B4-BE49-F238E27FC236}">
                        <a16:creationId xmlns:a16="http://schemas.microsoft.com/office/drawing/2014/main" id="{05C49036-63F1-9061-EB71-142C7C442ABB}"/>
                      </a:ext>
                    </a:extLst>
                  </p:cNvPr>
                  <p:cNvSpPr>
                    <a:spLocks noChangeArrowheads="1"/>
                  </p:cNvSpPr>
                  <p:nvPr/>
                </p:nvSpPr>
                <p:spPr bwMode="auto">
                  <a:xfrm>
                    <a:off x="1004" y="1888"/>
                    <a:ext cx="9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rPr>
                      <a:t>B</a:t>
                    </a:r>
                    <a:endParaRPr lang="en-US" altLang="zh-CN" b="0">
                      <a:solidFill>
                        <a:srgbClr val="000066"/>
                      </a:solidFill>
                      <a:latin typeface="Arial" panose="020B0604020202020204" pitchFamily="34" charset="0"/>
                    </a:endParaRPr>
                  </a:p>
                </p:txBody>
              </p:sp>
              <p:sp>
                <p:nvSpPr>
                  <p:cNvPr id="143416" name="Rectangle 36">
                    <a:extLst>
                      <a:ext uri="{FF2B5EF4-FFF2-40B4-BE49-F238E27FC236}">
                        <a16:creationId xmlns:a16="http://schemas.microsoft.com/office/drawing/2014/main" id="{45810FE5-F4CC-22D1-9D7E-3EFB5A5FE8DD}"/>
                      </a:ext>
                    </a:extLst>
                  </p:cNvPr>
                  <p:cNvSpPr>
                    <a:spLocks noChangeArrowheads="1"/>
                  </p:cNvSpPr>
                  <p:nvPr/>
                </p:nvSpPr>
                <p:spPr bwMode="auto">
                  <a:xfrm>
                    <a:off x="816" y="1886"/>
                    <a:ext cx="9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rPr>
                      <a:t>A</a:t>
                    </a:r>
                    <a:endParaRPr lang="en-US" altLang="zh-CN" b="0">
                      <a:solidFill>
                        <a:srgbClr val="000066"/>
                      </a:solidFill>
                      <a:latin typeface="Arial" panose="020B0604020202020204" pitchFamily="34" charset="0"/>
                    </a:endParaRPr>
                  </a:p>
                </p:txBody>
              </p:sp>
              <p:sp>
                <p:nvSpPr>
                  <p:cNvPr id="143417" name="Rectangle 37">
                    <a:extLst>
                      <a:ext uri="{FF2B5EF4-FFF2-40B4-BE49-F238E27FC236}">
                        <a16:creationId xmlns:a16="http://schemas.microsoft.com/office/drawing/2014/main" id="{C8A725AD-5D4F-5482-5D03-545DA8DA35FB}"/>
                      </a:ext>
                    </a:extLst>
                  </p:cNvPr>
                  <p:cNvSpPr>
                    <a:spLocks noChangeArrowheads="1"/>
                  </p:cNvSpPr>
                  <p:nvPr/>
                </p:nvSpPr>
                <p:spPr bwMode="auto">
                  <a:xfrm>
                    <a:off x="912" y="1871"/>
                    <a:ext cx="8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Symbol" panose="05050102010706020507" pitchFamily="18" charset="2"/>
                      </a:rPr>
                      <a:t>&gt;</a:t>
                    </a:r>
                    <a:endParaRPr lang="en-US" altLang="zh-CN" b="0">
                      <a:solidFill>
                        <a:srgbClr val="000066"/>
                      </a:solidFill>
                      <a:latin typeface="Arial" panose="020B0604020202020204" pitchFamily="34" charset="0"/>
                    </a:endParaRPr>
                  </a:p>
                </p:txBody>
              </p:sp>
            </p:grpSp>
            <p:sp>
              <p:nvSpPr>
                <p:cNvPr id="143413" name="Rectangle 38">
                  <a:extLst>
                    <a:ext uri="{FF2B5EF4-FFF2-40B4-BE49-F238E27FC236}">
                      <a16:creationId xmlns:a16="http://schemas.microsoft.com/office/drawing/2014/main" id="{6888ABCD-E41D-5C68-E428-087E2700C7C5}"/>
                    </a:ext>
                  </a:extLst>
                </p:cNvPr>
                <p:cNvSpPr>
                  <a:spLocks noChangeArrowheads="1"/>
                </p:cNvSpPr>
                <p:nvPr/>
              </p:nvSpPr>
              <p:spPr bwMode="auto">
                <a:xfrm>
                  <a:off x="1051" y="1762"/>
                  <a:ext cx="117" cy="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2400">
                    <a:solidFill>
                      <a:srgbClr val="000066"/>
                    </a:solidFill>
                    <a:latin typeface="Arial" panose="020B0604020202020204" pitchFamily="34" charset="0"/>
                    <a:ea typeface="黑体" panose="02010609060101010101" pitchFamily="49" charset="-122"/>
                  </a:endParaRPr>
                </a:p>
              </p:txBody>
            </p:sp>
          </p:grpSp>
          <p:grpSp>
            <p:nvGrpSpPr>
              <p:cNvPr id="143398" name="Group 39">
                <a:extLst>
                  <a:ext uri="{FF2B5EF4-FFF2-40B4-BE49-F238E27FC236}">
                    <a16:creationId xmlns:a16="http://schemas.microsoft.com/office/drawing/2014/main" id="{14F2B08A-2C54-DDB9-FE89-E615750A708E}"/>
                  </a:ext>
                </a:extLst>
              </p:cNvPr>
              <p:cNvGrpSpPr>
                <a:grpSpLocks/>
              </p:cNvGrpSpPr>
              <p:nvPr/>
            </p:nvGrpSpPr>
            <p:grpSpPr bwMode="auto">
              <a:xfrm>
                <a:off x="2290" y="1168"/>
                <a:ext cx="595" cy="883"/>
                <a:chOff x="624" y="2160"/>
                <a:chExt cx="543" cy="883"/>
              </a:xfrm>
            </p:grpSpPr>
            <p:grpSp>
              <p:nvGrpSpPr>
                <p:cNvPr id="143406" name="Group 40">
                  <a:extLst>
                    <a:ext uri="{FF2B5EF4-FFF2-40B4-BE49-F238E27FC236}">
                      <a16:creationId xmlns:a16="http://schemas.microsoft.com/office/drawing/2014/main" id="{FEA7C7ED-8A79-0C49-3542-9232AFE5B51B}"/>
                    </a:ext>
                  </a:extLst>
                </p:cNvPr>
                <p:cNvGrpSpPr>
                  <a:grpSpLocks/>
                </p:cNvGrpSpPr>
                <p:nvPr/>
              </p:nvGrpSpPr>
              <p:grpSpPr bwMode="auto">
                <a:xfrm>
                  <a:off x="624" y="2160"/>
                  <a:ext cx="446" cy="674"/>
                  <a:chOff x="1296" y="1728"/>
                  <a:chExt cx="446" cy="674"/>
                </a:xfrm>
              </p:grpSpPr>
              <p:sp>
                <p:nvSpPr>
                  <p:cNvPr id="143408" name="Rectangle 41">
                    <a:extLst>
                      <a:ext uri="{FF2B5EF4-FFF2-40B4-BE49-F238E27FC236}">
                        <a16:creationId xmlns:a16="http://schemas.microsoft.com/office/drawing/2014/main" id="{EC94F5A7-5F97-7378-B89F-F0C9C99BDA73}"/>
                      </a:ext>
                    </a:extLst>
                  </p:cNvPr>
                  <p:cNvSpPr>
                    <a:spLocks noChangeArrowheads="1"/>
                  </p:cNvSpPr>
                  <p:nvPr/>
                </p:nvSpPr>
                <p:spPr bwMode="auto">
                  <a:xfrm>
                    <a:off x="1296" y="1728"/>
                    <a:ext cx="129"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F</a:t>
                    </a:r>
                    <a:endParaRPr lang="en-US" altLang="zh-CN" sz="2400" b="0">
                      <a:solidFill>
                        <a:srgbClr val="000066"/>
                      </a:solidFill>
                      <a:latin typeface="Arial" panose="020B0604020202020204" pitchFamily="34" charset="0"/>
                    </a:endParaRPr>
                  </a:p>
                </p:txBody>
              </p:sp>
              <p:sp>
                <p:nvSpPr>
                  <p:cNvPr id="143409" name="Rectangle 42">
                    <a:extLst>
                      <a:ext uri="{FF2B5EF4-FFF2-40B4-BE49-F238E27FC236}">
                        <a16:creationId xmlns:a16="http://schemas.microsoft.com/office/drawing/2014/main" id="{BDCC4214-33FE-A517-B2BE-3E5FF4C91558}"/>
                      </a:ext>
                    </a:extLst>
                  </p:cNvPr>
                  <p:cNvSpPr>
                    <a:spLocks noChangeArrowheads="1"/>
                  </p:cNvSpPr>
                  <p:nvPr/>
                </p:nvSpPr>
                <p:spPr bwMode="auto">
                  <a:xfrm>
                    <a:off x="1645" y="1875"/>
                    <a:ext cx="9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rPr>
                      <a:t>B</a:t>
                    </a:r>
                    <a:endParaRPr lang="en-US" altLang="zh-CN" b="0">
                      <a:solidFill>
                        <a:srgbClr val="000066"/>
                      </a:solidFill>
                      <a:latin typeface="Arial" panose="020B0604020202020204" pitchFamily="34" charset="0"/>
                    </a:endParaRPr>
                  </a:p>
                </p:txBody>
              </p:sp>
              <p:sp>
                <p:nvSpPr>
                  <p:cNvPr id="143410" name="Rectangle 43">
                    <a:extLst>
                      <a:ext uri="{FF2B5EF4-FFF2-40B4-BE49-F238E27FC236}">
                        <a16:creationId xmlns:a16="http://schemas.microsoft.com/office/drawing/2014/main" id="{2418B494-7021-8A1A-9C86-7412644579A6}"/>
                      </a:ext>
                    </a:extLst>
                  </p:cNvPr>
                  <p:cNvSpPr>
                    <a:spLocks noChangeArrowheads="1"/>
                  </p:cNvSpPr>
                  <p:nvPr/>
                </p:nvSpPr>
                <p:spPr bwMode="auto">
                  <a:xfrm>
                    <a:off x="1457" y="1875"/>
                    <a:ext cx="9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rPr>
                      <a:t>A</a:t>
                    </a:r>
                    <a:endParaRPr lang="en-US" altLang="zh-CN" b="0">
                      <a:solidFill>
                        <a:srgbClr val="000066"/>
                      </a:solidFill>
                      <a:latin typeface="Arial" panose="020B0604020202020204" pitchFamily="34" charset="0"/>
                    </a:endParaRPr>
                  </a:p>
                </p:txBody>
              </p:sp>
              <p:sp>
                <p:nvSpPr>
                  <p:cNvPr id="143411" name="Rectangle 44">
                    <a:extLst>
                      <a:ext uri="{FF2B5EF4-FFF2-40B4-BE49-F238E27FC236}">
                        <a16:creationId xmlns:a16="http://schemas.microsoft.com/office/drawing/2014/main" id="{B4A601D9-0D21-A422-6146-F1D00BCB403F}"/>
                      </a:ext>
                    </a:extLst>
                  </p:cNvPr>
                  <p:cNvSpPr>
                    <a:spLocks noChangeArrowheads="1"/>
                  </p:cNvSpPr>
                  <p:nvPr/>
                </p:nvSpPr>
                <p:spPr bwMode="auto">
                  <a:xfrm>
                    <a:off x="1553" y="1860"/>
                    <a:ext cx="79"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Symbol" panose="05050102010706020507" pitchFamily="18" charset="2"/>
                      </a:rPr>
                      <a:t>&lt;</a:t>
                    </a:r>
                    <a:endParaRPr lang="en-US" altLang="zh-CN" b="0">
                      <a:solidFill>
                        <a:srgbClr val="000066"/>
                      </a:solidFill>
                      <a:latin typeface="Arial" panose="020B0604020202020204" pitchFamily="34" charset="0"/>
                    </a:endParaRPr>
                  </a:p>
                </p:txBody>
              </p:sp>
            </p:grpSp>
            <p:sp>
              <p:nvSpPr>
                <p:cNvPr id="143407" name="Rectangle 45">
                  <a:extLst>
                    <a:ext uri="{FF2B5EF4-FFF2-40B4-BE49-F238E27FC236}">
                      <a16:creationId xmlns:a16="http://schemas.microsoft.com/office/drawing/2014/main" id="{D3A316C6-DFFC-D8FD-FADE-88018FF4C0F1}"/>
                    </a:ext>
                  </a:extLst>
                </p:cNvPr>
                <p:cNvSpPr>
                  <a:spLocks noChangeArrowheads="1"/>
                </p:cNvSpPr>
                <p:nvPr/>
              </p:nvSpPr>
              <p:spPr bwMode="auto">
                <a:xfrm>
                  <a:off x="1050" y="2198"/>
                  <a:ext cx="117" cy="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2400">
                    <a:solidFill>
                      <a:srgbClr val="000066"/>
                    </a:solidFill>
                    <a:latin typeface="Arial" panose="020B0604020202020204" pitchFamily="34" charset="0"/>
                    <a:ea typeface="黑体" panose="02010609060101010101" pitchFamily="49" charset="-122"/>
                  </a:endParaRPr>
                </a:p>
              </p:txBody>
            </p:sp>
          </p:grpSp>
          <p:grpSp>
            <p:nvGrpSpPr>
              <p:cNvPr id="143399" name="Group 46">
                <a:extLst>
                  <a:ext uri="{FF2B5EF4-FFF2-40B4-BE49-F238E27FC236}">
                    <a16:creationId xmlns:a16="http://schemas.microsoft.com/office/drawing/2014/main" id="{A63CF46B-E818-7290-37F6-CA849B291329}"/>
                  </a:ext>
                </a:extLst>
              </p:cNvPr>
              <p:cNvGrpSpPr>
                <a:grpSpLocks/>
              </p:cNvGrpSpPr>
              <p:nvPr/>
            </p:nvGrpSpPr>
            <p:grpSpPr bwMode="auto">
              <a:xfrm>
                <a:off x="2942" y="1168"/>
                <a:ext cx="594" cy="914"/>
                <a:chOff x="624" y="2511"/>
                <a:chExt cx="543" cy="914"/>
              </a:xfrm>
            </p:grpSpPr>
            <p:grpSp>
              <p:nvGrpSpPr>
                <p:cNvPr id="143400" name="Group 47">
                  <a:extLst>
                    <a:ext uri="{FF2B5EF4-FFF2-40B4-BE49-F238E27FC236}">
                      <a16:creationId xmlns:a16="http://schemas.microsoft.com/office/drawing/2014/main" id="{9123ED48-36BD-CCA8-4463-AB4F44151F24}"/>
                    </a:ext>
                  </a:extLst>
                </p:cNvPr>
                <p:cNvGrpSpPr>
                  <a:grpSpLocks/>
                </p:cNvGrpSpPr>
                <p:nvPr/>
              </p:nvGrpSpPr>
              <p:grpSpPr bwMode="auto">
                <a:xfrm>
                  <a:off x="624" y="2511"/>
                  <a:ext cx="448" cy="674"/>
                  <a:chOff x="1920" y="1680"/>
                  <a:chExt cx="448" cy="674"/>
                </a:xfrm>
              </p:grpSpPr>
              <p:sp>
                <p:nvSpPr>
                  <p:cNvPr id="143402" name="Rectangle 48">
                    <a:extLst>
                      <a:ext uri="{FF2B5EF4-FFF2-40B4-BE49-F238E27FC236}">
                        <a16:creationId xmlns:a16="http://schemas.microsoft.com/office/drawing/2014/main" id="{E55DB2C8-5B2A-8334-1014-A7BF2160255A}"/>
                      </a:ext>
                    </a:extLst>
                  </p:cNvPr>
                  <p:cNvSpPr>
                    <a:spLocks noChangeArrowheads="1"/>
                  </p:cNvSpPr>
                  <p:nvPr/>
                </p:nvSpPr>
                <p:spPr bwMode="auto">
                  <a:xfrm>
                    <a:off x="1920" y="1680"/>
                    <a:ext cx="161"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F</a:t>
                    </a:r>
                    <a:endParaRPr lang="en-US" altLang="zh-CN" sz="2400" b="0">
                      <a:solidFill>
                        <a:srgbClr val="000066"/>
                      </a:solidFill>
                      <a:latin typeface="Arial" panose="020B0604020202020204" pitchFamily="34" charset="0"/>
                    </a:endParaRPr>
                  </a:p>
                </p:txBody>
              </p:sp>
              <p:sp>
                <p:nvSpPr>
                  <p:cNvPr id="143403" name="Rectangle 49">
                    <a:extLst>
                      <a:ext uri="{FF2B5EF4-FFF2-40B4-BE49-F238E27FC236}">
                        <a16:creationId xmlns:a16="http://schemas.microsoft.com/office/drawing/2014/main" id="{D2A7CA09-377D-D0AF-64D1-637C2E722033}"/>
                      </a:ext>
                    </a:extLst>
                  </p:cNvPr>
                  <p:cNvSpPr>
                    <a:spLocks noChangeArrowheads="1"/>
                  </p:cNvSpPr>
                  <p:nvPr/>
                </p:nvSpPr>
                <p:spPr bwMode="auto">
                  <a:xfrm>
                    <a:off x="2271" y="1829"/>
                    <a:ext cx="9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rPr>
                      <a:t>B</a:t>
                    </a:r>
                    <a:endParaRPr lang="en-US" altLang="zh-CN" b="0">
                      <a:solidFill>
                        <a:srgbClr val="000066"/>
                      </a:solidFill>
                      <a:latin typeface="Arial" panose="020B0604020202020204" pitchFamily="34" charset="0"/>
                    </a:endParaRPr>
                  </a:p>
                </p:txBody>
              </p:sp>
              <p:sp>
                <p:nvSpPr>
                  <p:cNvPr id="143404" name="Rectangle 50">
                    <a:extLst>
                      <a:ext uri="{FF2B5EF4-FFF2-40B4-BE49-F238E27FC236}">
                        <a16:creationId xmlns:a16="http://schemas.microsoft.com/office/drawing/2014/main" id="{5E8162F0-F2E1-7040-3E3C-35CD3C90E0DF}"/>
                      </a:ext>
                    </a:extLst>
                  </p:cNvPr>
                  <p:cNvSpPr>
                    <a:spLocks noChangeArrowheads="1"/>
                  </p:cNvSpPr>
                  <p:nvPr/>
                </p:nvSpPr>
                <p:spPr bwMode="auto">
                  <a:xfrm>
                    <a:off x="2081" y="1827"/>
                    <a:ext cx="9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rPr>
                      <a:t>A</a:t>
                    </a:r>
                    <a:endParaRPr lang="en-US" altLang="zh-CN" b="0">
                      <a:solidFill>
                        <a:srgbClr val="000066"/>
                      </a:solidFill>
                      <a:latin typeface="Arial" panose="020B0604020202020204" pitchFamily="34" charset="0"/>
                    </a:endParaRPr>
                  </a:p>
                </p:txBody>
              </p:sp>
              <p:sp>
                <p:nvSpPr>
                  <p:cNvPr id="143405" name="Rectangle 51">
                    <a:extLst>
                      <a:ext uri="{FF2B5EF4-FFF2-40B4-BE49-F238E27FC236}">
                        <a16:creationId xmlns:a16="http://schemas.microsoft.com/office/drawing/2014/main" id="{E1C47DD7-2BB1-D200-0CBF-AAF56C0C2368}"/>
                      </a:ext>
                    </a:extLst>
                  </p:cNvPr>
                  <p:cNvSpPr>
                    <a:spLocks noChangeArrowheads="1"/>
                  </p:cNvSpPr>
                  <p:nvPr/>
                </p:nvSpPr>
                <p:spPr bwMode="auto">
                  <a:xfrm>
                    <a:off x="2179" y="1812"/>
                    <a:ext cx="8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Symbol" panose="05050102010706020507" pitchFamily="18" charset="2"/>
                      </a:rPr>
                      <a:t>=</a:t>
                    </a:r>
                    <a:endParaRPr lang="en-US" altLang="zh-CN" b="0">
                      <a:solidFill>
                        <a:srgbClr val="000066"/>
                      </a:solidFill>
                      <a:latin typeface="Arial" panose="020B0604020202020204" pitchFamily="34" charset="0"/>
                    </a:endParaRPr>
                  </a:p>
                </p:txBody>
              </p:sp>
            </p:grpSp>
            <p:sp>
              <p:nvSpPr>
                <p:cNvPr id="143401" name="Rectangle 52">
                  <a:extLst>
                    <a:ext uri="{FF2B5EF4-FFF2-40B4-BE49-F238E27FC236}">
                      <a16:creationId xmlns:a16="http://schemas.microsoft.com/office/drawing/2014/main" id="{587FB9A3-EB41-B3D8-7CB6-AD5342BC8652}"/>
                    </a:ext>
                  </a:extLst>
                </p:cNvPr>
                <p:cNvSpPr>
                  <a:spLocks noChangeArrowheads="1"/>
                </p:cNvSpPr>
                <p:nvPr/>
              </p:nvSpPr>
              <p:spPr bwMode="auto">
                <a:xfrm>
                  <a:off x="1050" y="2581"/>
                  <a:ext cx="117" cy="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2400">
                    <a:solidFill>
                      <a:srgbClr val="000066"/>
                    </a:solidFill>
                    <a:latin typeface="Arial" panose="020B0604020202020204" pitchFamily="34" charset="0"/>
                    <a:ea typeface="黑体" panose="02010609060101010101" pitchFamily="49" charset="-122"/>
                  </a:endParaRPr>
                </a:p>
              </p:txBody>
            </p:sp>
          </p:grpSp>
        </p:grpSp>
      </p:grpSp>
      <p:grpSp>
        <p:nvGrpSpPr>
          <p:cNvPr id="448571" name="Group 59">
            <a:extLst>
              <a:ext uri="{FF2B5EF4-FFF2-40B4-BE49-F238E27FC236}">
                <a16:creationId xmlns:a16="http://schemas.microsoft.com/office/drawing/2014/main" id="{FE6FD664-0E04-177F-B110-2AAD48EBFB6D}"/>
              </a:ext>
            </a:extLst>
          </p:cNvPr>
          <p:cNvGrpSpPr>
            <a:grpSpLocks/>
          </p:cNvGrpSpPr>
          <p:nvPr/>
        </p:nvGrpSpPr>
        <p:grpSpPr bwMode="auto">
          <a:xfrm>
            <a:off x="1030288" y="3141663"/>
            <a:ext cx="6386512" cy="3455987"/>
            <a:chOff x="649" y="1979"/>
            <a:chExt cx="4023" cy="2177"/>
          </a:xfrm>
        </p:grpSpPr>
        <p:sp>
          <p:nvSpPr>
            <p:cNvPr id="143367" name="AutoShape 4">
              <a:extLst>
                <a:ext uri="{FF2B5EF4-FFF2-40B4-BE49-F238E27FC236}">
                  <a16:creationId xmlns:a16="http://schemas.microsoft.com/office/drawing/2014/main" id="{730AA17E-FDDF-2200-C732-41E59ED77980}"/>
                </a:ext>
              </a:extLst>
            </p:cNvPr>
            <p:cNvSpPr>
              <a:spLocks noChangeArrowheads="1"/>
            </p:cNvSpPr>
            <p:nvPr/>
          </p:nvSpPr>
          <p:spPr bwMode="auto">
            <a:xfrm>
              <a:off x="674" y="2766"/>
              <a:ext cx="199" cy="567"/>
            </a:xfrm>
            <a:prstGeom prst="roundRect">
              <a:avLst>
                <a:gd name="adj" fmla="val 16667"/>
              </a:avLst>
            </a:prstGeom>
            <a:solidFill>
              <a:srgbClr val="00FFCC"/>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3368" name="Text Box 6">
              <a:extLst>
                <a:ext uri="{FF2B5EF4-FFF2-40B4-BE49-F238E27FC236}">
                  <a16:creationId xmlns:a16="http://schemas.microsoft.com/office/drawing/2014/main" id="{FB027AB1-4C34-2853-50B2-0C40F1874040}"/>
                </a:ext>
              </a:extLst>
            </p:cNvPr>
            <p:cNvSpPr txBox="1">
              <a:spLocks noChangeArrowheads="1"/>
            </p:cNvSpPr>
            <p:nvPr/>
          </p:nvSpPr>
          <p:spPr bwMode="auto">
            <a:xfrm>
              <a:off x="3560" y="2956"/>
              <a:ext cx="595" cy="231"/>
            </a:xfrm>
            <a:prstGeom prst="rect">
              <a:avLst/>
            </a:prstGeom>
            <a:solidFill>
              <a:srgbClr val="0099CC"/>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高位片</a:t>
              </a:r>
            </a:p>
          </p:txBody>
        </p:sp>
        <p:grpSp>
          <p:nvGrpSpPr>
            <p:cNvPr id="143369" name="Group 7">
              <a:extLst>
                <a:ext uri="{FF2B5EF4-FFF2-40B4-BE49-F238E27FC236}">
                  <a16:creationId xmlns:a16="http://schemas.microsoft.com/office/drawing/2014/main" id="{E081045A-81CA-8ACF-9620-9DC1E77649A3}"/>
                </a:ext>
              </a:extLst>
            </p:cNvPr>
            <p:cNvGrpSpPr>
              <a:grpSpLocks/>
            </p:cNvGrpSpPr>
            <p:nvPr/>
          </p:nvGrpSpPr>
          <p:grpSpPr bwMode="auto">
            <a:xfrm>
              <a:off x="2319" y="2822"/>
              <a:ext cx="764" cy="775"/>
              <a:chOff x="9541" y="12714"/>
              <a:chExt cx="1558" cy="1511"/>
            </a:xfrm>
          </p:grpSpPr>
          <p:grpSp>
            <p:nvGrpSpPr>
              <p:cNvPr id="143389" name="Group 8">
                <a:extLst>
                  <a:ext uri="{FF2B5EF4-FFF2-40B4-BE49-F238E27FC236}">
                    <a16:creationId xmlns:a16="http://schemas.microsoft.com/office/drawing/2014/main" id="{6A63D285-0FA6-49C0-C466-73744A71B112}"/>
                  </a:ext>
                </a:extLst>
              </p:cNvPr>
              <p:cNvGrpSpPr>
                <a:grpSpLocks/>
              </p:cNvGrpSpPr>
              <p:nvPr/>
            </p:nvGrpSpPr>
            <p:grpSpPr bwMode="auto">
              <a:xfrm rot="10800000" flipH="1">
                <a:off x="10451" y="12714"/>
                <a:ext cx="648" cy="69"/>
                <a:chOff x="8475" y="10188"/>
                <a:chExt cx="540" cy="57"/>
              </a:xfrm>
            </p:grpSpPr>
            <p:sp>
              <p:nvSpPr>
                <p:cNvPr id="143393" name="AutoShape 9">
                  <a:extLst>
                    <a:ext uri="{FF2B5EF4-FFF2-40B4-BE49-F238E27FC236}">
                      <a16:creationId xmlns:a16="http://schemas.microsoft.com/office/drawing/2014/main" id="{A207FEE3-7D7B-06F6-9F8D-833909722963}"/>
                    </a:ext>
                  </a:extLst>
                </p:cNvPr>
                <p:cNvSpPr>
                  <a:spLocks noChangeArrowheads="1"/>
                </p:cNvSpPr>
                <p:nvPr/>
              </p:nvSpPr>
              <p:spPr bwMode="auto">
                <a:xfrm rot="-5400000">
                  <a:off x="8873" y="10103"/>
                  <a:ext cx="57" cy="227"/>
                </a:xfrm>
                <a:prstGeom prst="flowChartMerge">
                  <a:avLst/>
                </a:prstGeom>
                <a:solidFill>
                  <a:srgbClr val="000000"/>
                </a:solidFill>
                <a:ln w="38100">
                  <a:solidFill>
                    <a:srgbClr val="99CC00"/>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3394" name="Line 10">
                  <a:extLst>
                    <a:ext uri="{FF2B5EF4-FFF2-40B4-BE49-F238E27FC236}">
                      <a16:creationId xmlns:a16="http://schemas.microsoft.com/office/drawing/2014/main" id="{7CF1E1A9-30C8-7181-A30F-5FC5D15DB7A5}"/>
                    </a:ext>
                  </a:extLst>
                </p:cNvPr>
                <p:cNvSpPr>
                  <a:spLocks noChangeShapeType="1"/>
                </p:cNvSpPr>
                <p:nvPr/>
              </p:nvSpPr>
              <p:spPr bwMode="auto">
                <a:xfrm flipH="1">
                  <a:off x="8475" y="10215"/>
                  <a:ext cx="330"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90" name="Line 11">
                <a:extLst>
                  <a:ext uri="{FF2B5EF4-FFF2-40B4-BE49-F238E27FC236}">
                    <a16:creationId xmlns:a16="http://schemas.microsoft.com/office/drawing/2014/main" id="{ABF34459-FEDB-F1D3-677B-0550578FD664}"/>
                  </a:ext>
                </a:extLst>
              </p:cNvPr>
              <p:cNvSpPr>
                <a:spLocks noChangeShapeType="1"/>
              </p:cNvSpPr>
              <p:nvPr/>
            </p:nvSpPr>
            <p:spPr bwMode="auto">
              <a:xfrm rot="-5400000">
                <a:off x="9710" y="13485"/>
                <a:ext cx="1476"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91" name="Line 12">
                <a:extLst>
                  <a:ext uri="{FF2B5EF4-FFF2-40B4-BE49-F238E27FC236}">
                    <a16:creationId xmlns:a16="http://schemas.microsoft.com/office/drawing/2014/main" id="{5DCC50FD-644E-B428-2785-3BB6BBD26E90}"/>
                  </a:ext>
                </a:extLst>
              </p:cNvPr>
              <p:cNvSpPr>
                <a:spLocks noChangeShapeType="1"/>
              </p:cNvSpPr>
              <p:nvPr/>
            </p:nvSpPr>
            <p:spPr bwMode="auto">
              <a:xfrm>
                <a:off x="9545" y="14223"/>
                <a:ext cx="903"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92" name="Line 13">
                <a:extLst>
                  <a:ext uri="{FF2B5EF4-FFF2-40B4-BE49-F238E27FC236}">
                    <a16:creationId xmlns:a16="http://schemas.microsoft.com/office/drawing/2014/main" id="{B4A343F5-2F00-B6A5-C10A-161A1B30F9BF}"/>
                  </a:ext>
                </a:extLst>
              </p:cNvPr>
              <p:cNvSpPr>
                <a:spLocks noChangeShapeType="1"/>
              </p:cNvSpPr>
              <p:nvPr/>
            </p:nvSpPr>
            <p:spPr bwMode="auto">
              <a:xfrm rot="-5400000">
                <a:off x="9386" y="14070"/>
                <a:ext cx="310"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70" name="Group 14">
              <a:extLst>
                <a:ext uri="{FF2B5EF4-FFF2-40B4-BE49-F238E27FC236}">
                  <a16:creationId xmlns:a16="http://schemas.microsoft.com/office/drawing/2014/main" id="{1ACC6277-3510-0AC3-C48C-8907EC6E30A3}"/>
                </a:ext>
              </a:extLst>
            </p:cNvPr>
            <p:cNvGrpSpPr>
              <a:grpSpLocks/>
            </p:cNvGrpSpPr>
            <p:nvPr/>
          </p:nvGrpSpPr>
          <p:grpSpPr bwMode="auto">
            <a:xfrm>
              <a:off x="1905" y="3049"/>
              <a:ext cx="1165" cy="685"/>
              <a:chOff x="6826" y="12941"/>
              <a:chExt cx="2417" cy="1356"/>
            </a:xfrm>
          </p:grpSpPr>
          <p:sp>
            <p:nvSpPr>
              <p:cNvPr id="143384" name="AutoShape 15">
                <a:extLst>
                  <a:ext uri="{FF2B5EF4-FFF2-40B4-BE49-F238E27FC236}">
                    <a16:creationId xmlns:a16="http://schemas.microsoft.com/office/drawing/2014/main" id="{84E227A5-776A-5873-554E-7809A2EE6EB8}"/>
                  </a:ext>
                </a:extLst>
              </p:cNvPr>
              <p:cNvSpPr>
                <a:spLocks noChangeArrowheads="1"/>
              </p:cNvSpPr>
              <p:nvPr/>
            </p:nvSpPr>
            <p:spPr bwMode="auto">
              <a:xfrm rot="16200000" flipH="1">
                <a:off x="9073" y="12838"/>
                <a:ext cx="68" cy="273"/>
              </a:xfrm>
              <a:prstGeom prst="flowChartMerge">
                <a:avLst/>
              </a:prstGeom>
              <a:solidFill>
                <a:srgbClr val="000000"/>
              </a:solidFill>
              <a:ln w="38100">
                <a:solidFill>
                  <a:srgbClr val="00CCFF"/>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3385" name="Line 16">
                <a:extLst>
                  <a:ext uri="{FF2B5EF4-FFF2-40B4-BE49-F238E27FC236}">
                    <a16:creationId xmlns:a16="http://schemas.microsoft.com/office/drawing/2014/main" id="{482F6167-5DA9-FF67-10AB-074E312A82A5}"/>
                  </a:ext>
                </a:extLst>
              </p:cNvPr>
              <p:cNvSpPr>
                <a:spLocks noChangeShapeType="1"/>
              </p:cNvSpPr>
              <p:nvPr/>
            </p:nvSpPr>
            <p:spPr bwMode="auto">
              <a:xfrm rot="-5400000">
                <a:off x="8072" y="13638"/>
                <a:ext cx="1318"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6" name="Line 17">
                <a:extLst>
                  <a:ext uri="{FF2B5EF4-FFF2-40B4-BE49-F238E27FC236}">
                    <a16:creationId xmlns:a16="http://schemas.microsoft.com/office/drawing/2014/main" id="{89817F45-CE3B-67C3-F9C0-4005237C8079}"/>
                  </a:ext>
                </a:extLst>
              </p:cNvPr>
              <p:cNvSpPr>
                <a:spLocks noChangeShapeType="1"/>
              </p:cNvSpPr>
              <p:nvPr/>
            </p:nvSpPr>
            <p:spPr bwMode="auto">
              <a:xfrm>
                <a:off x="6830" y="14295"/>
                <a:ext cx="1899"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7" name="Line 18">
                <a:extLst>
                  <a:ext uri="{FF2B5EF4-FFF2-40B4-BE49-F238E27FC236}">
                    <a16:creationId xmlns:a16="http://schemas.microsoft.com/office/drawing/2014/main" id="{C4D86B66-0893-E4A3-DD5D-C13BE1467EC1}"/>
                  </a:ext>
                </a:extLst>
              </p:cNvPr>
              <p:cNvSpPr>
                <a:spLocks noChangeShapeType="1"/>
              </p:cNvSpPr>
              <p:nvPr/>
            </p:nvSpPr>
            <p:spPr bwMode="auto">
              <a:xfrm rot="-5400000">
                <a:off x="6529" y="13998"/>
                <a:ext cx="593"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8" name="Line 19">
                <a:extLst>
                  <a:ext uri="{FF2B5EF4-FFF2-40B4-BE49-F238E27FC236}">
                    <a16:creationId xmlns:a16="http://schemas.microsoft.com/office/drawing/2014/main" id="{6E3F6945-C7F2-37A2-2CF8-A9AB6EFD945C}"/>
                  </a:ext>
                </a:extLst>
              </p:cNvPr>
              <p:cNvSpPr>
                <a:spLocks noChangeShapeType="1"/>
              </p:cNvSpPr>
              <p:nvPr/>
            </p:nvSpPr>
            <p:spPr bwMode="auto">
              <a:xfrm rot="10800000">
                <a:off x="8731" y="12979"/>
                <a:ext cx="250"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71" name="Group 20">
              <a:extLst>
                <a:ext uri="{FF2B5EF4-FFF2-40B4-BE49-F238E27FC236}">
                  <a16:creationId xmlns:a16="http://schemas.microsoft.com/office/drawing/2014/main" id="{2A7C25A6-807B-48F1-1784-E91EEC62EBA2}"/>
                </a:ext>
              </a:extLst>
            </p:cNvPr>
            <p:cNvGrpSpPr>
              <a:grpSpLocks/>
            </p:cNvGrpSpPr>
            <p:nvPr/>
          </p:nvGrpSpPr>
          <p:grpSpPr bwMode="auto">
            <a:xfrm>
              <a:off x="1525" y="3276"/>
              <a:ext cx="1559" cy="580"/>
              <a:chOff x="11503" y="13009"/>
              <a:chExt cx="3227" cy="1169"/>
            </a:xfrm>
          </p:grpSpPr>
          <p:sp>
            <p:nvSpPr>
              <p:cNvPr id="143379" name="AutoShape 21">
                <a:extLst>
                  <a:ext uri="{FF2B5EF4-FFF2-40B4-BE49-F238E27FC236}">
                    <a16:creationId xmlns:a16="http://schemas.microsoft.com/office/drawing/2014/main" id="{A27EC5F3-2AD5-B43D-ABB4-C57247350AB0}"/>
                  </a:ext>
                </a:extLst>
              </p:cNvPr>
              <p:cNvSpPr>
                <a:spLocks noChangeArrowheads="1"/>
              </p:cNvSpPr>
              <p:nvPr/>
            </p:nvSpPr>
            <p:spPr bwMode="auto">
              <a:xfrm rot="16200000" flipH="1">
                <a:off x="14560" y="12906"/>
                <a:ext cx="68" cy="273"/>
              </a:xfrm>
              <a:prstGeom prst="flowChartMerge">
                <a:avLst/>
              </a:prstGeom>
              <a:solidFill>
                <a:srgbClr val="000000"/>
              </a:solidFill>
              <a:ln w="38100">
                <a:solidFill>
                  <a:srgbClr val="FF00FF"/>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3380" name="Line 22">
                <a:extLst>
                  <a:ext uri="{FF2B5EF4-FFF2-40B4-BE49-F238E27FC236}">
                    <a16:creationId xmlns:a16="http://schemas.microsoft.com/office/drawing/2014/main" id="{C96B2036-2EE6-35FB-43DC-2A71F7D2D684}"/>
                  </a:ext>
                </a:extLst>
              </p:cNvPr>
              <p:cNvSpPr>
                <a:spLocks noChangeShapeType="1"/>
              </p:cNvSpPr>
              <p:nvPr/>
            </p:nvSpPr>
            <p:spPr bwMode="auto">
              <a:xfrm rot="10800000">
                <a:off x="14365" y="13046"/>
                <a:ext cx="111"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1" name="Line 23">
                <a:extLst>
                  <a:ext uri="{FF2B5EF4-FFF2-40B4-BE49-F238E27FC236}">
                    <a16:creationId xmlns:a16="http://schemas.microsoft.com/office/drawing/2014/main" id="{268273E0-58CF-CD98-931A-2EAD640DC9E2}"/>
                  </a:ext>
                </a:extLst>
              </p:cNvPr>
              <p:cNvSpPr>
                <a:spLocks noChangeShapeType="1"/>
              </p:cNvSpPr>
              <p:nvPr/>
            </p:nvSpPr>
            <p:spPr bwMode="auto">
              <a:xfrm rot="-5400000">
                <a:off x="13800" y="13610"/>
                <a:ext cx="112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2" name="Line 24">
                <a:extLst>
                  <a:ext uri="{FF2B5EF4-FFF2-40B4-BE49-F238E27FC236}">
                    <a16:creationId xmlns:a16="http://schemas.microsoft.com/office/drawing/2014/main" id="{8E9F968D-4DE6-B520-7854-BED7147DC3E0}"/>
                  </a:ext>
                </a:extLst>
              </p:cNvPr>
              <p:cNvSpPr>
                <a:spLocks noChangeShapeType="1"/>
              </p:cNvSpPr>
              <p:nvPr/>
            </p:nvSpPr>
            <p:spPr bwMode="auto">
              <a:xfrm>
                <a:off x="11520" y="14178"/>
                <a:ext cx="284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3" name="Line 25">
                <a:extLst>
                  <a:ext uri="{FF2B5EF4-FFF2-40B4-BE49-F238E27FC236}">
                    <a16:creationId xmlns:a16="http://schemas.microsoft.com/office/drawing/2014/main" id="{D493186A-91D0-C598-E738-2C86A7BCE63B}"/>
                  </a:ext>
                </a:extLst>
              </p:cNvPr>
              <p:cNvSpPr>
                <a:spLocks noChangeShapeType="1"/>
              </p:cNvSpPr>
              <p:nvPr/>
            </p:nvSpPr>
            <p:spPr bwMode="auto">
              <a:xfrm rot="-5400000">
                <a:off x="11075" y="13750"/>
                <a:ext cx="855"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72" name="Text Box 26">
              <a:extLst>
                <a:ext uri="{FF2B5EF4-FFF2-40B4-BE49-F238E27FC236}">
                  <a16:creationId xmlns:a16="http://schemas.microsoft.com/office/drawing/2014/main" id="{0ECC8C01-2537-F1F4-90DF-CB5589188710}"/>
                </a:ext>
              </a:extLst>
            </p:cNvPr>
            <p:cNvSpPr txBox="1">
              <a:spLocks noChangeArrowheads="1"/>
            </p:cNvSpPr>
            <p:nvPr/>
          </p:nvSpPr>
          <p:spPr bwMode="auto">
            <a:xfrm>
              <a:off x="3651" y="3907"/>
              <a:ext cx="454" cy="249"/>
            </a:xfrm>
            <a:prstGeom prst="rect">
              <a:avLst/>
            </a:prstGeom>
            <a:solidFill>
              <a:schemeClr val="bg1"/>
            </a:solidFill>
            <a:ln w="28575">
              <a:solidFill>
                <a:srgbClr val="6699FF"/>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输出</a:t>
              </a:r>
            </a:p>
          </p:txBody>
        </p:sp>
        <p:sp>
          <p:nvSpPr>
            <p:cNvPr id="143373" name="Text Box 53">
              <a:extLst>
                <a:ext uri="{FF2B5EF4-FFF2-40B4-BE49-F238E27FC236}">
                  <a16:creationId xmlns:a16="http://schemas.microsoft.com/office/drawing/2014/main" id="{E1042C42-6C8F-070F-F9D6-9B1E7D68D6BF}"/>
                </a:ext>
              </a:extLst>
            </p:cNvPr>
            <p:cNvSpPr txBox="1">
              <a:spLocks noChangeArrowheads="1"/>
            </p:cNvSpPr>
            <p:nvPr/>
          </p:nvSpPr>
          <p:spPr bwMode="auto">
            <a:xfrm>
              <a:off x="1587" y="2931"/>
              <a:ext cx="595" cy="231"/>
            </a:xfrm>
            <a:prstGeom prst="rect">
              <a:avLst/>
            </a:prstGeom>
            <a:solidFill>
              <a:srgbClr val="0099CC"/>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低位片</a:t>
              </a:r>
            </a:p>
          </p:txBody>
        </p:sp>
        <p:graphicFrame>
          <p:nvGraphicFramePr>
            <p:cNvPr id="143374" name="Object 54">
              <a:extLst>
                <a:ext uri="{FF2B5EF4-FFF2-40B4-BE49-F238E27FC236}">
                  <a16:creationId xmlns:a16="http://schemas.microsoft.com/office/drawing/2014/main" id="{8AD5EA7E-5940-6769-541F-280EA511D567}"/>
                </a:ext>
              </a:extLst>
            </p:cNvPr>
            <p:cNvGraphicFramePr>
              <a:graphicFrameLocks noChangeAspect="1"/>
            </p:cNvGraphicFramePr>
            <p:nvPr/>
          </p:nvGraphicFramePr>
          <p:xfrm>
            <a:off x="657" y="2205"/>
            <a:ext cx="4015" cy="1760"/>
          </p:xfrm>
          <a:graphic>
            <a:graphicData uri="http://schemas.openxmlformats.org/presentationml/2006/ole">
              <mc:AlternateContent xmlns:mc="http://schemas.openxmlformats.org/markup-compatibility/2006">
                <mc:Choice xmlns:v="urn:schemas-microsoft-com:vml" Requires="v">
                  <p:oleObj name="图片" r:id="rId2" imgW="5254752" imgH="2209800" progId="Word.Picture.8">
                    <p:embed/>
                  </p:oleObj>
                </mc:Choice>
                <mc:Fallback>
                  <p:oleObj name="图片" r:id="rId2" imgW="5254752" imgH="2209800" progId="Word.Picture.8">
                    <p:embed/>
                    <p:pic>
                      <p:nvPicPr>
                        <p:cNvPr id="0" name="Object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2205"/>
                          <a:ext cx="4015" cy="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75" name="Object 55">
              <a:extLst>
                <a:ext uri="{FF2B5EF4-FFF2-40B4-BE49-F238E27FC236}">
                  <a16:creationId xmlns:a16="http://schemas.microsoft.com/office/drawing/2014/main" id="{1B6D72F3-2446-8629-20FB-A0D9A2CCC05B}"/>
                </a:ext>
              </a:extLst>
            </p:cNvPr>
            <p:cNvGraphicFramePr>
              <a:graphicFrameLocks noChangeAspect="1"/>
            </p:cNvGraphicFramePr>
            <p:nvPr/>
          </p:nvGraphicFramePr>
          <p:xfrm>
            <a:off x="649" y="2749"/>
            <a:ext cx="575" cy="706"/>
          </p:xfrm>
          <a:graphic>
            <a:graphicData uri="http://schemas.openxmlformats.org/presentationml/2006/ole">
              <mc:AlternateContent xmlns:mc="http://schemas.openxmlformats.org/markup-compatibility/2006">
                <mc:Choice xmlns:v="urn:schemas-microsoft-com:vml" Requires="v">
                  <p:oleObj name="图片" r:id="rId4" imgW="753393" imgH="884021" progId="Word.Picture.8">
                    <p:embed/>
                  </p:oleObj>
                </mc:Choice>
                <mc:Fallback>
                  <p:oleObj name="图片" r:id="rId4" imgW="753393" imgH="884021" progId="Word.Picture.8">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 y="2749"/>
                          <a:ext cx="575"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76" name="Object 56">
              <a:extLst>
                <a:ext uri="{FF2B5EF4-FFF2-40B4-BE49-F238E27FC236}">
                  <a16:creationId xmlns:a16="http://schemas.microsoft.com/office/drawing/2014/main" id="{17854DC1-A157-C2B2-8BC0-9001DDBE4FF3}"/>
                </a:ext>
              </a:extLst>
            </p:cNvPr>
            <p:cNvGraphicFramePr>
              <a:graphicFrameLocks noChangeAspect="1"/>
            </p:cNvGraphicFramePr>
            <p:nvPr/>
          </p:nvGraphicFramePr>
          <p:xfrm>
            <a:off x="3288" y="3407"/>
            <a:ext cx="1113" cy="539"/>
          </p:xfrm>
          <a:graphic>
            <a:graphicData uri="http://schemas.openxmlformats.org/presentationml/2006/ole">
              <mc:AlternateContent xmlns:mc="http://schemas.openxmlformats.org/markup-compatibility/2006">
                <mc:Choice xmlns:v="urn:schemas-microsoft-com:vml" Requires="v">
                  <p:oleObj name="图片" r:id="rId6" imgW="1455142" imgH="677446" progId="Word.Picture.8">
                    <p:embed/>
                  </p:oleObj>
                </mc:Choice>
                <mc:Fallback>
                  <p:oleObj name="图片" r:id="rId6" imgW="1455142" imgH="677446" progId="Word.Picture.8">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8" y="3407"/>
                          <a:ext cx="1113"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77" name="Rectangle 57">
              <a:extLst>
                <a:ext uri="{FF2B5EF4-FFF2-40B4-BE49-F238E27FC236}">
                  <a16:creationId xmlns:a16="http://schemas.microsoft.com/office/drawing/2014/main" id="{AF544089-4531-A415-9B76-690013F99CF5}"/>
                </a:ext>
              </a:extLst>
            </p:cNvPr>
            <p:cNvSpPr>
              <a:spLocks noChangeArrowheads="1"/>
            </p:cNvSpPr>
            <p:nvPr/>
          </p:nvSpPr>
          <p:spPr bwMode="auto">
            <a:xfrm>
              <a:off x="1508" y="1979"/>
              <a:ext cx="964" cy="232"/>
            </a:xfrm>
            <a:prstGeom prst="rect">
              <a:avLst/>
            </a:prstGeom>
            <a:solidFill>
              <a:schemeClr val="bg1">
                <a:alpha val="50195"/>
              </a:schemeClr>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0</a:t>
              </a:r>
            </a:p>
          </p:txBody>
        </p:sp>
        <p:sp>
          <p:nvSpPr>
            <p:cNvPr id="143378" name="Rectangle 58">
              <a:extLst>
                <a:ext uri="{FF2B5EF4-FFF2-40B4-BE49-F238E27FC236}">
                  <a16:creationId xmlns:a16="http://schemas.microsoft.com/office/drawing/2014/main" id="{6A1F77DC-D0AE-B2D4-9630-2FB065E62908}"/>
                </a:ext>
              </a:extLst>
            </p:cNvPr>
            <p:cNvSpPr>
              <a:spLocks noChangeArrowheads="1"/>
            </p:cNvSpPr>
            <p:nvPr/>
          </p:nvSpPr>
          <p:spPr bwMode="auto">
            <a:xfrm>
              <a:off x="3413" y="1979"/>
              <a:ext cx="964" cy="232"/>
            </a:xfrm>
            <a:prstGeom prst="rect">
              <a:avLst/>
            </a:prstGeom>
            <a:solidFill>
              <a:schemeClr val="bg1">
                <a:alpha val="50980"/>
              </a:schemeClr>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7</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7</a:t>
              </a:r>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4</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4</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48517"/>
                                        </p:tgtEl>
                                        <p:attrNameLst>
                                          <p:attrName>style.visibility</p:attrName>
                                        </p:attrNameLst>
                                      </p:cBhvr>
                                      <p:to>
                                        <p:strVal val="visible"/>
                                      </p:to>
                                    </p:set>
                                    <p:animEffect transition="in" filter="strips(downRight)">
                                      <p:cBhvr>
                                        <p:cTn id="7" dur="500"/>
                                        <p:tgtEl>
                                          <p:spTgt spid="448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48540"/>
                                        </p:tgtEl>
                                        <p:attrNameLst>
                                          <p:attrName>style.visibility</p:attrName>
                                        </p:attrNameLst>
                                      </p:cBhvr>
                                      <p:to>
                                        <p:strVal val="visible"/>
                                      </p:to>
                                    </p:set>
                                    <p:animEffect transition="in" filter="strips(downRight)">
                                      <p:cBhvr>
                                        <p:cTn id="12" dur="500"/>
                                        <p:tgtEl>
                                          <p:spTgt spid="4485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48541"/>
                                        </p:tgtEl>
                                        <p:attrNameLst>
                                          <p:attrName>style.visibility</p:attrName>
                                        </p:attrNameLst>
                                      </p:cBhvr>
                                      <p:to>
                                        <p:strVal val="visible"/>
                                      </p:to>
                                    </p:set>
                                    <p:animEffect transition="in" filter="strips(downRight)">
                                      <p:cBhvr>
                                        <p:cTn id="17" dur="500"/>
                                        <p:tgtEl>
                                          <p:spTgt spid="4485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48571"/>
                                        </p:tgtEl>
                                        <p:attrNameLst>
                                          <p:attrName>style.visibility</p:attrName>
                                        </p:attrNameLst>
                                      </p:cBhvr>
                                      <p:to>
                                        <p:strVal val="visible"/>
                                      </p:to>
                                    </p:set>
                                    <p:animEffect transition="in" filter="wipe(left)">
                                      <p:cBhvr>
                                        <p:cTn id="22" dur="500"/>
                                        <p:tgtEl>
                                          <p:spTgt spid="448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7" grpId="0" autoUpdateAnimBg="0"/>
      <p:bldP spid="448540"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a:extLst>
              <a:ext uri="{FF2B5EF4-FFF2-40B4-BE49-F238E27FC236}">
                <a16:creationId xmlns:a16="http://schemas.microsoft.com/office/drawing/2014/main" id="{05093486-CD5F-47DE-FDE1-B327989B5CD4}"/>
              </a:ext>
            </a:extLst>
          </p:cNvPr>
          <p:cNvSpPr>
            <a:spLocks noChangeArrowheads="1"/>
          </p:cNvSpPr>
          <p:nvPr/>
        </p:nvSpPr>
        <p:spPr bwMode="auto">
          <a:xfrm>
            <a:off x="466725" y="1270000"/>
            <a:ext cx="7683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用四</a:t>
            </a:r>
            <a:r>
              <a:rPr lang="zh-CN" altLang="en-US" sz="2400">
                <a:solidFill>
                  <a:srgbClr val="000099"/>
                </a:solidFill>
                <a:latin typeface="Times New Roman" panose="02020603050405020304" pitchFamily="18" charset="0"/>
                <a:ea typeface="楷体_GB2312" pitchFamily="49" charset="-122"/>
              </a:rPr>
              <a:t>片</a:t>
            </a:r>
            <a:r>
              <a:rPr lang="en-US" altLang="zh-CN" sz="2400">
                <a:solidFill>
                  <a:srgbClr val="000099"/>
                </a:solidFill>
                <a:latin typeface="Times New Roman" panose="02020603050405020304" pitchFamily="18" charset="0"/>
                <a:ea typeface="楷体_GB2312" pitchFamily="49" charset="-122"/>
              </a:rPr>
              <a:t>74HC85</a:t>
            </a:r>
            <a:r>
              <a:rPr lang="zh-CN" altLang="en-US" sz="2400">
                <a:solidFill>
                  <a:srgbClr val="000099"/>
                </a:solidFill>
                <a:latin typeface="Times New Roman" panose="02020603050405020304" pitchFamily="18" charset="0"/>
                <a:ea typeface="楷体_GB2312" pitchFamily="49" charset="-122"/>
              </a:rPr>
              <a:t>组成</a:t>
            </a:r>
            <a:r>
              <a:rPr lang="en-US" altLang="zh-CN" sz="2400">
                <a:solidFill>
                  <a:srgbClr val="000099"/>
                </a:solidFill>
                <a:latin typeface="Times New Roman" panose="02020603050405020304" pitchFamily="18" charset="0"/>
                <a:ea typeface="楷体_GB2312" pitchFamily="49" charset="-122"/>
              </a:rPr>
              <a:t>16</a:t>
            </a:r>
            <a:r>
              <a:rPr lang="zh-CN" altLang="en-US" sz="2400">
                <a:solidFill>
                  <a:srgbClr val="000099"/>
                </a:solidFill>
                <a:latin typeface="Times New Roman" panose="02020603050405020304" pitchFamily="18" charset="0"/>
                <a:ea typeface="楷体_GB2312" pitchFamily="49" charset="-122"/>
              </a:rPr>
              <a:t>位数值比较器（串联</a:t>
            </a:r>
            <a:r>
              <a:rPr lang="zh-CN" altLang="en-US" sz="2400">
                <a:solidFill>
                  <a:srgbClr val="000099"/>
                </a:solidFill>
                <a:latin typeface="楷体_GB2312" pitchFamily="49" charset="-122"/>
                <a:ea typeface="楷体_GB2312" pitchFamily="49" charset="-122"/>
              </a:rPr>
              <a:t>扩展方式）。</a:t>
            </a:r>
          </a:p>
        </p:txBody>
      </p:sp>
      <p:grpSp>
        <p:nvGrpSpPr>
          <p:cNvPr id="493571" name="Group 3">
            <a:extLst>
              <a:ext uri="{FF2B5EF4-FFF2-40B4-BE49-F238E27FC236}">
                <a16:creationId xmlns:a16="http://schemas.microsoft.com/office/drawing/2014/main" id="{3A1CD528-0394-0C35-3C8F-9245ECAF2D46}"/>
              </a:ext>
            </a:extLst>
          </p:cNvPr>
          <p:cNvGrpSpPr>
            <a:grpSpLocks/>
          </p:cNvGrpSpPr>
          <p:nvPr/>
        </p:nvGrpSpPr>
        <p:grpSpPr bwMode="auto">
          <a:xfrm>
            <a:off x="85725" y="2259013"/>
            <a:ext cx="8823325" cy="3005137"/>
            <a:chOff x="54" y="1876"/>
            <a:chExt cx="5558" cy="1893"/>
          </a:xfrm>
        </p:grpSpPr>
        <p:graphicFrame>
          <p:nvGraphicFramePr>
            <p:cNvPr id="144390" name="Object 4">
              <a:extLst>
                <a:ext uri="{FF2B5EF4-FFF2-40B4-BE49-F238E27FC236}">
                  <a16:creationId xmlns:a16="http://schemas.microsoft.com/office/drawing/2014/main" id="{93DB07C4-457B-4679-649E-D2C50207F3BC}"/>
                </a:ext>
              </a:extLst>
            </p:cNvPr>
            <p:cNvGraphicFramePr>
              <a:graphicFrameLocks noChangeAspect="1"/>
            </p:cNvGraphicFramePr>
            <p:nvPr/>
          </p:nvGraphicFramePr>
          <p:xfrm>
            <a:off x="3126" y="2267"/>
            <a:ext cx="2486" cy="1242"/>
          </p:xfrm>
          <a:graphic>
            <a:graphicData uri="http://schemas.openxmlformats.org/presentationml/2006/ole">
              <mc:AlternateContent xmlns:mc="http://schemas.openxmlformats.org/markup-compatibility/2006">
                <mc:Choice xmlns:v="urn:schemas-microsoft-com:vml" Requires="v">
                  <p:oleObj name="图片" r:id="rId2" imgW="4613080" imgH="2201559" progId="Word.Picture.8">
                    <p:embed/>
                  </p:oleObj>
                </mc:Choice>
                <mc:Fallback>
                  <p:oleObj name="图片" r:id="rId2" imgW="4613080" imgH="2201559"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 y="2267"/>
                          <a:ext cx="248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391" name="Text Box 5">
              <a:extLst>
                <a:ext uri="{FF2B5EF4-FFF2-40B4-BE49-F238E27FC236}">
                  <a16:creationId xmlns:a16="http://schemas.microsoft.com/office/drawing/2014/main" id="{3A087B5E-0DA2-D718-67F1-AE6653F6D978}"/>
                </a:ext>
              </a:extLst>
            </p:cNvPr>
            <p:cNvSpPr txBox="1">
              <a:spLocks noChangeArrowheads="1"/>
            </p:cNvSpPr>
            <p:nvPr/>
          </p:nvSpPr>
          <p:spPr bwMode="auto">
            <a:xfrm>
              <a:off x="4614" y="2760"/>
              <a:ext cx="669" cy="231"/>
            </a:xfrm>
            <a:prstGeom prst="rect">
              <a:avLst/>
            </a:prstGeom>
            <a:solidFill>
              <a:srgbClr val="0099CC"/>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高位片</a:t>
              </a:r>
            </a:p>
          </p:txBody>
        </p:sp>
        <p:sp>
          <p:nvSpPr>
            <p:cNvPr id="144392" name="Text Box 6">
              <a:extLst>
                <a:ext uri="{FF2B5EF4-FFF2-40B4-BE49-F238E27FC236}">
                  <a16:creationId xmlns:a16="http://schemas.microsoft.com/office/drawing/2014/main" id="{C1E08BCF-3504-C10D-FB0F-44349AB751CF}"/>
                </a:ext>
              </a:extLst>
            </p:cNvPr>
            <p:cNvSpPr txBox="1">
              <a:spLocks noChangeArrowheads="1"/>
            </p:cNvSpPr>
            <p:nvPr/>
          </p:nvSpPr>
          <p:spPr bwMode="auto">
            <a:xfrm>
              <a:off x="4750" y="3463"/>
              <a:ext cx="624" cy="306"/>
            </a:xfrm>
            <a:prstGeom prst="rect">
              <a:avLst/>
            </a:prstGeom>
            <a:solidFill>
              <a:schemeClr val="bg1"/>
            </a:solidFill>
            <a:ln w="28575">
              <a:solidFill>
                <a:srgbClr val="6699FF"/>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 </a:t>
              </a:r>
              <a:r>
                <a:rPr lang="zh-CN" altLang="en-US" sz="2400">
                  <a:solidFill>
                    <a:srgbClr val="000066"/>
                  </a:solidFill>
                  <a:latin typeface="Arial" panose="020B0604020202020204" pitchFamily="34" charset="0"/>
                  <a:ea typeface="楷体_GB2312" pitchFamily="49" charset="-122"/>
                </a:rPr>
                <a:t>输出</a:t>
              </a:r>
            </a:p>
          </p:txBody>
        </p:sp>
        <p:sp>
          <p:nvSpPr>
            <p:cNvPr id="144393" name="Text Box 7">
              <a:extLst>
                <a:ext uri="{FF2B5EF4-FFF2-40B4-BE49-F238E27FC236}">
                  <a16:creationId xmlns:a16="http://schemas.microsoft.com/office/drawing/2014/main" id="{F386554D-873D-244D-CCBF-317058E43FE4}"/>
                </a:ext>
              </a:extLst>
            </p:cNvPr>
            <p:cNvSpPr txBox="1">
              <a:spLocks noChangeArrowheads="1"/>
            </p:cNvSpPr>
            <p:nvPr/>
          </p:nvSpPr>
          <p:spPr bwMode="auto">
            <a:xfrm>
              <a:off x="668" y="2715"/>
              <a:ext cx="589" cy="231"/>
            </a:xfrm>
            <a:prstGeom prst="rect">
              <a:avLst/>
            </a:prstGeom>
            <a:solidFill>
              <a:srgbClr val="0099CC"/>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低位片</a:t>
              </a:r>
            </a:p>
          </p:txBody>
        </p:sp>
        <p:sp>
          <p:nvSpPr>
            <p:cNvPr id="144394" name="Rectangle 8">
              <a:extLst>
                <a:ext uri="{FF2B5EF4-FFF2-40B4-BE49-F238E27FC236}">
                  <a16:creationId xmlns:a16="http://schemas.microsoft.com/office/drawing/2014/main" id="{D76371D9-1AC8-634C-DB02-47F8719B0EF7}"/>
                </a:ext>
              </a:extLst>
            </p:cNvPr>
            <p:cNvSpPr>
              <a:spLocks noChangeArrowheads="1"/>
            </p:cNvSpPr>
            <p:nvPr/>
          </p:nvSpPr>
          <p:spPr bwMode="auto">
            <a:xfrm>
              <a:off x="487" y="1876"/>
              <a:ext cx="964" cy="232"/>
            </a:xfrm>
            <a:prstGeom prst="rect">
              <a:avLst/>
            </a:prstGeom>
            <a:solidFill>
              <a:schemeClr val="bg1">
                <a:alpha val="50195"/>
              </a:schemeClr>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3</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3</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0</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0</a:t>
              </a:r>
            </a:p>
          </p:txBody>
        </p:sp>
        <p:sp>
          <p:nvSpPr>
            <p:cNvPr id="144395" name="Rectangle 9">
              <a:extLst>
                <a:ext uri="{FF2B5EF4-FFF2-40B4-BE49-F238E27FC236}">
                  <a16:creationId xmlns:a16="http://schemas.microsoft.com/office/drawing/2014/main" id="{01C0A385-EAB4-3453-2BF3-AED6B3E0E84C}"/>
                </a:ext>
              </a:extLst>
            </p:cNvPr>
            <p:cNvSpPr>
              <a:spLocks noChangeArrowheads="1"/>
            </p:cNvSpPr>
            <p:nvPr/>
          </p:nvSpPr>
          <p:spPr bwMode="auto">
            <a:xfrm>
              <a:off x="1837" y="1898"/>
              <a:ext cx="964" cy="232"/>
            </a:xfrm>
            <a:prstGeom prst="rect">
              <a:avLst/>
            </a:prstGeom>
            <a:solidFill>
              <a:schemeClr val="bg1">
                <a:alpha val="50980"/>
              </a:schemeClr>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7</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7</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4</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4</a:t>
              </a:r>
            </a:p>
          </p:txBody>
        </p:sp>
        <p:sp>
          <p:nvSpPr>
            <p:cNvPr id="144396" name="Rectangle 10">
              <a:extLst>
                <a:ext uri="{FF2B5EF4-FFF2-40B4-BE49-F238E27FC236}">
                  <a16:creationId xmlns:a16="http://schemas.microsoft.com/office/drawing/2014/main" id="{C6A5B4E8-3557-ECDA-80B0-729289CD8D13}"/>
                </a:ext>
              </a:extLst>
            </p:cNvPr>
            <p:cNvSpPr>
              <a:spLocks noChangeArrowheads="1"/>
            </p:cNvSpPr>
            <p:nvPr/>
          </p:nvSpPr>
          <p:spPr bwMode="auto">
            <a:xfrm>
              <a:off x="3186" y="1921"/>
              <a:ext cx="964" cy="232"/>
            </a:xfrm>
            <a:prstGeom prst="rect">
              <a:avLst/>
            </a:prstGeom>
            <a:solidFill>
              <a:schemeClr val="bg1">
                <a:alpha val="50195"/>
              </a:schemeClr>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11</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11</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8</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8</a:t>
              </a:r>
            </a:p>
          </p:txBody>
        </p:sp>
        <p:sp>
          <p:nvSpPr>
            <p:cNvPr id="144397" name="Rectangle 11">
              <a:extLst>
                <a:ext uri="{FF2B5EF4-FFF2-40B4-BE49-F238E27FC236}">
                  <a16:creationId xmlns:a16="http://schemas.microsoft.com/office/drawing/2014/main" id="{D4AE6B99-CE8B-13FE-3F4B-47BAB433F77B}"/>
                </a:ext>
              </a:extLst>
            </p:cNvPr>
            <p:cNvSpPr>
              <a:spLocks noChangeArrowheads="1"/>
            </p:cNvSpPr>
            <p:nvPr/>
          </p:nvSpPr>
          <p:spPr bwMode="auto">
            <a:xfrm>
              <a:off x="4501" y="1944"/>
              <a:ext cx="964" cy="232"/>
            </a:xfrm>
            <a:prstGeom prst="rect">
              <a:avLst/>
            </a:prstGeom>
            <a:solidFill>
              <a:schemeClr val="bg1"/>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15</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15</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12</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12</a:t>
              </a:r>
            </a:p>
          </p:txBody>
        </p:sp>
        <p:graphicFrame>
          <p:nvGraphicFramePr>
            <p:cNvPr id="144398" name="Object 12">
              <a:extLst>
                <a:ext uri="{FF2B5EF4-FFF2-40B4-BE49-F238E27FC236}">
                  <a16:creationId xmlns:a16="http://schemas.microsoft.com/office/drawing/2014/main" id="{F84501DA-9FB7-AFB8-D868-76F9D69658A7}"/>
                </a:ext>
              </a:extLst>
            </p:cNvPr>
            <p:cNvGraphicFramePr>
              <a:graphicFrameLocks noChangeAspect="1"/>
            </p:cNvGraphicFramePr>
            <p:nvPr/>
          </p:nvGraphicFramePr>
          <p:xfrm>
            <a:off x="54" y="2277"/>
            <a:ext cx="3123" cy="1236"/>
          </p:xfrm>
          <a:graphic>
            <a:graphicData uri="http://schemas.openxmlformats.org/presentationml/2006/ole">
              <mc:AlternateContent xmlns:mc="http://schemas.openxmlformats.org/markup-compatibility/2006">
                <mc:Choice xmlns:v="urn:schemas-microsoft-com:vml" Requires="v">
                  <p:oleObj name="图片" r:id="rId4" imgW="5803392" imgH="2194560" progId="Word.Picture.8">
                    <p:embed/>
                  </p:oleObj>
                </mc:Choice>
                <mc:Fallback>
                  <p:oleObj name="图片" r:id="rId4" imgW="5803392" imgH="2194560" progId="Word.Picture.8">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 y="2277"/>
                          <a:ext cx="3123" cy="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4388" name="Rectangle 13">
            <a:extLst>
              <a:ext uri="{FF2B5EF4-FFF2-40B4-BE49-F238E27FC236}">
                <a16:creationId xmlns:a16="http://schemas.microsoft.com/office/drawing/2014/main" id="{A73AF87E-DE57-DAB1-1ACD-7D8844A73756}"/>
              </a:ext>
            </a:extLst>
          </p:cNvPr>
          <p:cNvSpPr>
            <a:spLocks noChangeArrowheads="1"/>
          </p:cNvSpPr>
          <p:nvPr/>
        </p:nvSpPr>
        <p:spPr bwMode="auto">
          <a:xfrm>
            <a:off x="539750" y="549275"/>
            <a:ext cx="416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Verdana" panose="020B0604030504040204" pitchFamily="34" charset="0"/>
                <a:ea typeface="楷体_GB2312" pitchFamily="49" charset="-122"/>
              </a:rPr>
              <a:t>采用串联扩展方式</a:t>
            </a:r>
            <a:r>
              <a:rPr lang="zh-CN" altLang="en-US" sz="2400">
                <a:solidFill>
                  <a:srgbClr val="000099"/>
                </a:solidFill>
                <a:latin typeface="Times New Roman" panose="02020603050405020304" pitchFamily="18" charset="0"/>
                <a:ea typeface="楷体_GB2312" pitchFamily="49" charset="-122"/>
              </a:rPr>
              <a:t>数值比较器</a:t>
            </a:r>
          </a:p>
        </p:txBody>
      </p:sp>
      <p:sp>
        <p:nvSpPr>
          <p:cNvPr id="493582" name="Rectangle 14">
            <a:extLst>
              <a:ext uri="{FF2B5EF4-FFF2-40B4-BE49-F238E27FC236}">
                <a16:creationId xmlns:a16="http://schemas.microsoft.com/office/drawing/2014/main" id="{5AFE3545-5774-5414-AF73-3F02B267FF2F}"/>
              </a:ext>
            </a:extLst>
          </p:cNvPr>
          <p:cNvSpPr>
            <a:spLocks noChangeArrowheads="1"/>
          </p:cNvSpPr>
          <p:nvPr/>
        </p:nvSpPr>
        <p:spPr bwMode="auto">
          <a:xfrm>
            <a:off x="376238" y="5661025"/>
            <a:ext cx="876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楷体_GB2312" pitchFamily="49" charset="-122"/>
                <a:ea typeface="楷体_GB2312" pitchFamily="49" charset="-122"/>
              </a:rPr>
              <a:t>问题：如果每一片延迟时间为</a:t>
            </a:r>
            <a:r>
              <a:rPr lang="en-US" altLang="zh-CN" sz="2400">
                <a:solidFill>
                  <a:schemeClr val="accent2"/>
                </a:solidFill>
                <a:latin typeface="楷体_GB2312" pitchFamily="49" charset="-122"/>
                <a:ea typeface="楷体_GB2312" pitchFamily="49" charset="-122"/>
              </a:rPr>
              <a:t>10ns</a:t>
            </a:r>
            <a:r>
              <a:rPr lang="zh-CN" altLang="en-US" sz="2400">
                <a:solidFill>
                  <a:schemeClr val="accent2"/>
                </a:solidFill>
                <a:latin typeface="楷体_GB2312" pitchFamily="49" charset="-122"/>
                <a:ea typeface="楷体_GB2312" pitchFamily="49" charset="-122"/>
              </a:rPr>
              <a:t>，</a:t>
            </a:r>
            <a:r>
              <a:rPr lang="en-US" altLang="zh-CN" sz="2400">
                <a:solidFill>
                  <a:schemeClr val="accent2"/>
                </a:solidFill>
                <a:latin typeface="楷体_GB2312" pitchFamily="49" charset="-122"/>
                <a:ea typeface="楷体_GB2312" pitchFamily="49" charset="-122"/>
              </a:rPr>
              <a:t>16</a:t>
            </a:r>
            <a:r>
              <a:rPr lang="zh-CN" altLang="en-US" sz="2400">
                <a:solidFill>
                  <a:schemeClr val="accent2"/>
                </a:solidFill>
                <a:latin typeface="楷体_GB2312" pitchFamily="49" charset="-122"/>
                <a:ea typeface="楷体_GB2312" pitchFamily="49" charset="-122"/>
              </a:rPr>
              <a:t>位串行比较器延迟时间？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93570"/>
                                        </p:tgtEl>
                                        <p:attrNameLst>
                                          <p:attrName>style.visibility</p:attrName>
                                        </p:attrNameLst>
                                      </p:cBhvr>
                                      <p:to>
                                        <p:strVal val="visible"/>
                                      </p:to>
                                    </p:set>
                                    <p:animEffect transition="in" filter="strips(downRight)">
                                      <p:cBhvr>
                                        <p:cTn id="7" dur="500"/>
                                        <p:tgtEl>
                                          <p:spTgt spid="4935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93571"/>
                                        </p:tgtEl>
                                        <p:attrNameLst>
                                          <p:attrName>style.visibility</p:attrName>
                                        </p:attrNameLst>
                                      </p:cBhvr>
                                      <p:to>
                                        <p:strVal val="visible"/>
                                      </p:to>
                                    </p:set>
                                    <p:animEffect transition="in" filter="wipe(up)">
                                      <p:cBhvr>
                                        <p:cTn id="12" dur="2000"/>
                                        <p:tgtEl>
                                          <p:spTgt spid="4935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93582"/>
                                        </p:tgtEl>
                                        <p:attrNameLst>
                                          <p:attrName>style.visibility</p:attrName>
                                        </p:attrNameLst>
                                      </p:cBhvr>
                                      <p:to>
                                        <p:strVal val="visible"/>
                                      </p:to>
                                    </p:set>
                                    <p:animEffect transition="in" filter="strips(downRight)">
                                      <p:cBhvr>
                                        <p:cTn id="17" dur="500"/>
                                        <p:tgtEl>
                                          <p:spTgt spid="493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autoUpdateAnimBg="0"/>
      <p:bldP spid="493582"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15">
            <a:extLst>
              <a:ext uri="{FF2B5EF4-FFF2-40B4-BE49-F238E27FC236}">
                <a16:creationId xmlns:a16="http://schemas.microsoft.com/office/drawing/2014/main" id="{98503B75-972B-9F40-8DB6-2B513987958B}"/>
              </a:ext>
            </a:extLst>
          </p:cNvPr>
          <p:cNvSpPr>
            <a:spLocks noChangeArrowheads="1"/>
          </p:cNvSpPr>
          <p:nvPr/>
        </p:nvSpPr>
        <p:spPr bwMode="auto">
          <a:xfrm>
            <a:off x="684213" y="476250"/>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用</a:t>
            </a:r>
            <a:r>
              <a:rPr lang="en-US" altLang="zh-CN" sz="2400">
                <a:solidFill>
                  <a:srgbClr val="000066"/>
                </a:solidFill>
                <a:latin typeface="楷体_GB2312" pitchFamily="49" charset="-122"/>
                <a:ea typeface="楷体_GB2312" pitchFamily="49" charset="-122"/>
              </a:rPr>
              <a:t>7</a:t>
            </a:r>
            <a:r>
              <a:rPr lang="en-US" altLang="zh-CN" sz="2400">
                <a:solidFill>
                  <a:srgbClr val="000066"/>
                </a:solidFill>
                <a:latin typeface="Times New Roman" panose="02020603050405020304" pitchFamily="18" charset="0"/>
                <a:ea typeface="楷体_GB2312" pitchFamily="49" charset="-122"/>
              </a:rPr>
              <a:t>4HC85</a:t>
            </a:r>
            <a:r>
              <a:rPr lang="zh-CN" altLang="en-US" sz="2400">
                <a:solidFill>
                  <a:srgbClr val="000066"/>
                </a:solidFill>
                <a:latin typeface="楷体_GB2312" pitchFamily="49" charset="-122"/>
                <a:ea typeface="楷体_GB2312" pitchFamily="49" charset="-122"/>
              </a:rPr>
              <a:t>组成</a:t>
            </a:r>
            <a:r>
              <a:rPr lang="en-US" altLang="zh-CN" sz="2400">
                <a:solidFill>
                  <a:srgbClr val="000066"/>
                </a:solidFill>
                <a:latin typeface="楷体_GB2312" pitchFamily="49" charset="-122"/>
                <a:ea typeface="楷体_GB2312" pitchFamily="49" charset="-122"/>
              </a:rPr>
              <a:t>16</a:t>
            </a:r>
            <a:r>
              <a:rPr lang="zh-CN" altLang="en-US" sz="2400">
                <a:solidFill>
                  <a:srgbClr val="000066"/>
                </a:solidFill>
                <a:latin typeface="楷体_GB2312" pitchFamily="49" charset="-122"/>
                <a:ea typeface="楷体_GB2312" pitchFamily="49" charset="-122"/>
              </a:rPr>
              <a:t>位数值比较器的并联扩展方式。</a:t>
            </a:r>
          </a:p>
        </p:txBody>
      </p:sp>
      <p:grpSp>
        <p:nvGrpSpPr>
          <p:cNvPr id="450608" name="Group 48">
            <a:extLst>
              <a:ext uri="{FF2B5EF4-FFF2-40B4-BE49-F238E27FC236}">
                <a16:creationId xmlns:a16="http://schemas.microsoft.com/office/drawing/2014/main" id="{30D53507-DAC0-27CA-1CEF-BED821FC1279}"/>
              </a:ext>
            </a:extLst>
          </p:cNvPr>
          <p:cNvGrpSpPr>
            <a:grpSpLocks/>
          </p:cNvGrpSpPr>
          <p:nvPr/>
        </p:nvGrpSpPr>
        <p:grpSpPr bwMode="auto">
          <a:xfrm>
            <a:off x="387350" y="1196975"/>
            <a:ext cx="8577263" cy="4608513"/>
            <a:chOff x="199" y="1055"/>
            <a:chExt cx="5403" cy="2903"/>
          </a:xfrm>
        </p:grpSpPr>
        <p:sp>
          <p:nvSpPr>
            <p:cNvPr id="145413" name="Rectangle 4">
              <a:extLst>
                <a:ext uri="{FF2B5EF4-FFF2-40B4-BE49-F238E27FC236}">
                  <a16:creationId xmlns:a16="http://schemas.microsoft.com/office/drawing/2014/main" id="{898C4F17-D547-FA53-F049-90EB7230DF2B}"/>
                </a:ext>
              </a:extLst>
            </p:cNvPr>
            <p:cNvSpPr>
              <a:spLocks noChangeArrowheads="1"/>
            </p:cNvSpPr>
            <p:nvPr/>
          </p:nvSpPr>
          <p:spPr bwMode="auto">
            <a:xfrm>
              <a:off x="2296" y="2840"/>
              <a:ext cx="992" cy="539"/>
            </a:xfrm>
            <a:prstGeom prst="rect">
              <a:avLst/>
            </a:prstGeom>
            <a:solidFill>
              <a:srgbClr val="0099CC">
                <a:alpha val="10196"/>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5414" name="Rectangle 10">
              <a:extLst>
                <a:ext uri="{FF2B5EF4-FFF2-40B4-BE49-F238E27FC236}">
                  <a16:creationId xmlns:a16="http://schemas.microsoft.com/office/drawing/2014/main" id="{1EE2B9DC-8110-0553-6D1F-2095D6804994}"/>
                </a:ext>
              </a:extLst>
            </p:cNvPr>
            <p:cNvSpPr>
              <a:spLocks noChangeArrowheads="1"/>
            </p:cNvSpPr>
            <p:nvPr/>
          </p:nvSpPr>
          <p:spPr bwMode="auto">
            <a:xfrm>
              <a:off x="4258" y="1678"/>
              <a:ext cx="993" cy="510"/>
            </a:xfrm>
            <a:prstGeom prst="rect">
              <a:avLst/>
            </a:prstGeom>
            <a:solidFill>
              <a:srgbClr val="CC99FF">
                <a:alpha val="50195"/>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5415" name="Rectangle 11">
              <a:extLst>
                <a:ext uri="{FF2B5EF4-FFF2-40B4-BE49-F238E27FC236}">
                  <a16:creationId xmlns:a16="http://schemas.microsoft.com/office/drawing/2014/main" id="{18320D48-BA87-25E2-C9A9-400DE922E280}"/>
                </a:ext>
              </a:extLst>
            </p:cNvPr>
            <p:cNvSpPr>
              <a:spLocks noChangeArrowheads="1"/>
            </p:cNvSpPr>
            <p:nvPr/>
          </p:nvSpPr>
          <p:spPr bwMode="auto">
            <a:xfrm>
              <a:off x="2943" y="1678"/>
              <a:ext cx="992" cy="510"/>
            </a:xfrm>
            <a:prstGeom prst="rect">
              <a:avLst/>
            </a:prstGeom>
            <a:solidFill>
              <a:srgbClr val="CC99FF">
                <a:alpha val="5098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5416" name="Rectangle 12">
              <a:extLst>
                <a:ext uri="{FF2B5EF4-FFF2-40B4-BE49-F238E27FC236}">
                  <a16:creationId xmlns:a16="http://schemas.microsoft.com/office/drawing/2014/main" id="{F2935279-EA0A-A547-0EED-241622E530B1}"/>
                </a:ext>
              </a:extLst>
            </p:cNvPr>
            <p:cNvSpPr>
              <a:spLocks noChangeArrowheads="1"/>
            </p:cNvSpPr>
            <p:nvPr/>
          </p:nvSpPr>
          <p:spPr bwMode="auto">
            <a:xfrm>
              <a:off x="1565" y="1678"/>
              <a:ext cx="992" cy="510"/>
            </a:xfrm>
            <a:prstGeom prst="rect">
              <a:avLst/>
            </a:prstGeom>
            <a:solidFill>
              <a:srgbClr val="CC99FF">
                <a:alpha val="50195"/>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5417" name="Rectangle 13">
              <a:extLst>
                <a:ext uri="{FF2B5EF4-FFF2-40B4-BE49-F238E27FC236}">
                  <a16:creationId xmlns:a16="http://schemas.microsoft.com/office/drawing/2014/main" id="{E6D687BF-16F6-BF0B-FA1A-E04285625F07}"/>
                </a:ext>
              </a:extLst>
            </p:cNvPr>
            <p:cNvSpPr>
              <a:spLocks noChangeArrowheads="1"/>
            </p:cNvSpPr>
            <p:nvPr/>
          </p:nvSpPr>
          <p:spPr bwMode="auto">
            <a:xfrm>
              <a:off x="204" y="1678"/>
              <a:ext cx="993" cy="510"/>
            </a:xfrm>
            <a:prstGeom prst="rect">
              <a:avLst/>
            </a:prstGeom>
            <a:solidFill>
              <a:srgbClr val="CC99FF">
                <a:alpha val="43921"/>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45418" name="Object 14">
              <a:extLst>
                <a:ext uri="{FF2B5EF4-FFF2-40B4-BE49-F238E27FC236}">
                  <a16:creationId xmlns:a16="http://schemas.microsoft.com/office/drawing/2014/main" id="{3CC3EC70-72D2-912C-71AB-65ADC0E5D30E}"/>
                </a:ext>
              </a:extLst>
            </p:cNvPr>
            <p:cNvGraphicFramePr>
              <a:graphicFrameLocks noChangeAspect="1"/>
            </p:cNvGraphicFramePr>
            <p:nvPr/>
          </p:nvGraphicFramePr>
          <p:xfrm>
            <a:off x="199" y="1281"/>
            <a:ext cx="5403" cy="2467"/>
          </p:xfrm>
          <a:graphic>
            <a:graphicData uri="http://schemas.openxmlformats.org/presentationml/2006/ole">
              <mc:AlternateContent xmlns:mc="http://schemas.openxmlformats.org/markup-compatibility/2006">
                <mc:Choice xmlns:v="urn:schemas-microsoft-com:vml" Requires="v">
                  <p:oleObj name="图片" r:id="rId2" imgW="9414198" imgH="4281957" progId="Word.Picture.8">
                    <p:embed/>
                  </p:oleObj>
                </mc:Choice>
                <mc:Fallback>
                  <p:oleObj name="图片" r:id="rId2" imgW="9414198" imgH="4281957" progId="Word.Picture.8">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 y="1281"/>
                          <a:ext cx="5403" cy="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9" name="Rectangle 16">
              <a:extLst>
                <a:ext uri="{FF2B5EF4-FFF2-40B4-BE49-F238E27FC236}">
                  <a16:creationId xmlns:a16="http://schemas.microsoft.com/office/drawing/2014/main" id="{59FCF258-45A8-5DCE-1C68-AB8AB7CE578E}"/>
                </a:ext>
              </a:extLst>
            </p:cNvPr>
            <p:cNvSpPr>
              <a:spLocks noChangeArrowheads="1"/>
            </p:cNvSpPr>
            <p:nvPr/>
          </p:nvSpPr>
          <p:spPr bwMode="auto">
            <a:xfrm>
              <a:off x="4411" y="1112"/>
              <a:ext cx="964" cy="232"/>
            </a:xfrm>
            <a:prstGeom prst="rect">
              <a:avLst/>
            </a:prstGeom>
            <a:solidFill>
              <a:schemeClr val="bg1">
                <a:alpha val="50195"/>
              </a:scheme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3</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3</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0</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0</a:t>
              </a:r>
            </a:p>
          </p:txBody>
        </p:sp>
        <p:sp>
          <p:nvSpPr>
            <p:cNvPr id="145420" name="Rectangle 17">
              <a:extLst>
                <a:ext uri="{FF2B5EF4-FFF2-40B4-BE49-F238E27FC236}">
                  <a16:creationId xmlns:a16="http://schemas.microsoft.com/office/drawing/2014/main" id="{8589D611-1E4B-D84D-7075-4EC2784F6926}"/>
                </a:ext>
              </a:extLst>
            </p:cNvPr>
            <p:cNvSpPr>
              <a:spLocks noChangeArrowheads="1"/>
            </p:cNvSpPr>
            <p:nvPr/>
          </p:nvSpPr>
          <p:spPr bwMode="auto">
            <a:xfrm>
              <a:off x="3050" y="1089"/>
              <a:ext cx="964" cy="232"/>
            </a:xfrm>
            <a:prstGeom prst="rect">
              <a:avLst/>
            </a:prstGeom>
            <a:solidFill>
              <a:schemeClr val="bg1">
                <a:alpha val="50980"/>
              </a:scheme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7</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7</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4</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4</a:t>
              </a:r>
            </a:p>
          </p:txBody>
        </p:sp>
        <p:sp>
          <p:nvSpPr>
            <p:cNvPr id="145421" name="Rectangle 18">
              <a:extLst>
                <a:ext uri="{FF2B5EF4-FFF2-40B4-BE49-F238E27FC236}">
                  <a16:creationId xmlns:a16="http://schemas.microsoft.com/office/drawing/2014/main" id="{A5BDF858-61AA-863C-FEAF-D8A5CD180032}"/>
                </a:ext>
              </a:extLst>
            </p:cNvPr>
            <p:cNvSpPr>
              <a:spLocks noChangeArrowheads="1"/>
            </p:cNvSpPr>
            <p:nvPr/>
          </p:nvSpPr>
          <p:spPr bwMode="auto">
            <a:xfrm>
              <a:off x="1644" y="1089"/>
              <a:ext cx="964" cy="232"/>
            </a:xfrm>
            <a:prstGeom prst="rect">
              <a:avLst/>
            </a:prstGeom>
            <a:solidFill>
              <a:schemeClr val="bg1">
                <a:alpha val="50195"/>
              </a:scheme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11</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11</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8</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8</a:t>
              </a:r>
            </a:p>
          </p:txBody>
        </p:sp>
        <p:sp>
          <p:nvSpPr>
            <p:cNvPr id="145422" name="Rectangle 19">
              <a:extLst>
                <a:ext uri="{FF2B5EF4-FFF2-40B4-BE49-F238E27FC236}">
                  <a16:creationId xmlns:a16="http://schemas.microsoft.com/office/drawing/2014/main" id="{E09F7F46-0E8A-6881-9195-574C2C764703}"/>
                </a:ext>
              </a:extLst>
            </p:cNvPr>
            <p:cNvSpPr>
              <a:spLocks noChangeArrowheads="1"/>
            </p:cNvSpPr>
            <p:nvPr/>
          </p:nvSpPr>
          <p:spPr bwMode="auto">
            <a:xfrm>
              <a:off x="295" y="1055"/>
              <a:ext cx="964" cy="232"/>
            </a:xfrm>
            <a:prstGeom prst="rect">
              <a:avLst/>
            </a:prstGeom>
            <a:solidFill>
              <a:schemeClr val="bg1"/>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15</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15</a:t>
              </a:r>
              <a:r>
                <a:rPr lang="en-US" altLang="zh-CN">
                  <a:solidFill>
                    <a:srgbClr val="000099"/>
                  </a:solidFill>
                  <a:latin typeface="Times New Roman" panose="02020603050405020304" pitchFamily="18" charset="0"/>
                </a:rPr>
                <a:t>~B</a:t>
              </a:r>
              <a:r>
                <a:rPr lang="en-US" altLang="zh-CN" baseline="-25000">
                  <a:solidFill>
                    <a:srgbClr val="000099"/>
                  </a:solidFill>
                  <a:latin typeface="Times New Roman" panose="02020603050405020304" pitchFamily="18" charset="0"/>
                </a:rPr>
                <a:t>12</a:t>
              </a:r>
              <a:r>
                <a:rPr lang="en-US" altLang="zh-CN">
                  <a:solidFill>
                    <a:srgbClr val="000099"/>
                  </a:solidFill>
                  <a:latin typeface="Times New Roman" panose="02020603050405020304" pitchFamily="18" charset="0"/>
                </a:rPr>
                <a:t>A</a:t>
              </a:r>
              <a:r>
                <a:rPr lang="en-US" altLang="zh-CN" baseline="-25000">
                  <a:solidFill>
                    <a:srgbClr val="000099"/>
                  </a:solidFill>
                  <a:latin typeface="Times New Roman" panose="02020603050405020304" pitchFamily="18" charset="0"/>
                </a:rPr>
                <a:t>12</a:t>
              </a:r>
            </a:p>
          </p:txBody>
        </p:sp>
        <p:grpSp>
          <p:nvGrpSpPr>
            <p:cNvPr id="145423" name="Group 20">
              <a:extLst>
                <a:ext uri="{FF2B5EF4-FFF2-40B4-BE49-F238E27FC236}">
                  <a16:creationId xmlns:a16="http://schemas.microsoft.com/office/drawing/2014/main" id="{8119DFD0-9D67-F9FD-0EDC-1FAF02D80896}"/>
                </a:ext>
              </a:extLst>
            </p:cNvPr>
            <p:cNvGrpSpPr>
              <a:grpSpLocks/>
            </p:cNvGrpSpPr>
            <p:nvPr/>
          </p:nvGrpSpPr>
          <p:grpSpPr bwMode="auto">
            <a:xfrm>
              <a:off x="521" y="2188"/>
              <a:ext cx="4479" cy="652"/>
              <a:chOff x="2970" y="9673"/>
              <a:chExt cx="12266" cy="1720"/>
            </a:xfrm>
          </p:grpSpPr>
          <p:sp>
            <p:nvSpPr>
              <p:cNvPr id="145425" name="Line 21">
                <a:extLst>
                  <a:ext uri="{FF2B5EF4-FFF2-40B4-BE49-F238E27FC236}">
                    <a16:creationId xmlns:a16="http://schemas.microsoft.com/office/drawing/2014/main" id="{2F347D9D-3C70-4F67-46F8-A05228959F91}"/>
                  </a:ext>
                </a:extLst>
              </p:cNvPr>
              <p:cNvSpPr>
                <a:spLocks noChangeShapeType="1"/>
              </p:cNvSpPr>
              <p:nvPr/>
            </p:nvSpPr>
            <p:spPr bwMode="auto">
              <a:xfrm rot="5400000" flipH="1">
                <a:off x="3603" y="10222"/>
                <a:ext cx="109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26" name="Line 22">
                <a:extLst>
                  <a:ext uri="{FF2B5EF4-FFF2-40B4-BE49-F238E27FC236}">
                    <a16:creationId xmlns:a16="http://schemas.microsoft.com/office/drawing/2014/main" id="{CA52FF56-D91D-142A-5C72-75E406A352AF}"/>
                  </a:ext>
                </a:extLst>
              </p:cNvPr>
              <p:cNvSpPr>
                <a:spLocks noChangeShapeType="1"/>
              </p:cNvSpPr>
              <p:nvPr/>
            </p:nvSpPr>
            <p:spPr bwMode="auto">
              <a:xfrm rot="5400000" flipH="1">
                <a:off x="2269" y="10377"/>
                <a:ext cx="140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27" name="Line 23">
                <a:extLst>
                  <a:ext uri="{FF2B5EF4-FFF2-40B4-BE49-F238E27FC236}">
                    <a16:creationId xmlns:a16="http://schemas.microsoft.com/office/drawing/2014/main" id="{0F0716C2-DC8C-8710-CE11-F6C6E3DE58D8}"/>
                  </a:ext>
                </a:extLst>
              </p:cNvPr>
              <p:cNvSpPr>
                <a:spLocks noChangeShapeType="1"/>
              </p:cNvSpPr>
              <p:nvPr/>
            </p:nvSpPr>
            <p:spPr bwMode="auto">
              <a:xfrm rot="5400000" flipH="1">
                <a:off x="7593" y="9919"/>
                <a:ext cx="4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28" name="Line 24">
                <a:extLst>
                  <a:ext uri="{FF2B5EF4-FFF2-40B4-BE49-F238E27FC236}">
                    <a16:creationId xmlns:a16="http://schemas.microsoft.com/office/drawing/2014/main" id="{B7A1EB21-4922-8D91-DEBB-94D3C4BC25F6}"/>
                  </a:ext>
                </a:extLst>
              </p:cNvPr>
              <p:cNvSpPr>
                <a:spLocks noChangeShapeType="1"/>
              </p:cNvSpPr>
              <p:nvPr/>
            </p:nvSpPr>
            <p:spPr bwMode="auto">
              <a:xfrm rot="5400000" flipH="1">
                <a:off x="6272" y="10061"/>
                <a:ext cx="77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29" name="Line 25">
                <a:extLst>
                  <a:ext uri="{FF2B5EF4-FFF2-40B4-BE49-F238E27FC236}">
                    <a16:creationId xmlns:a16="http://schemas.microsoft.com/office/drawing/2014/main" id="{E85E4D16-C3CF-9F86-CE5E-0DB819400A01}"/>
                  </a:ext>
                </a:extLst>
              </p:cNvPr>
              <p:cNvSpPr>
                <a:spLocks noChangeShapeType="1"/>
              </p:cNvSpPr>
              <p:nvPr/>
            </p:nvSpPr>
            <p:spPr bwMode="auto">
              <a:xfrm rot="5400000" flipH="1">
                <a:off x="11160" y="10059"/>
                <a:ext cx="77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0" name="Line 26">
                <a:extLst>
                  <a:ext uri="{FF2B5EF4-FFF2-40B4-BE49-F238E27FC236}">
                    <a16:creationId xmlns:a16="http://schemas.microsoft.com/office/drawing/2014/main" id="{86DE15C2-1407-3C06-3033-8E343061C127}"/>
                  </a:ext>
                </a:extLst>
              </p:cNvPr>
              <p:cNvSpPr>
                <a:spLocks noChangeShapeType="1"/>
              </p:cNvSpPr>
              <p:nvPr/>
            </p:nvSpPr>
            <p:spPr bwMode="auto">
              <a:xfrm rot="5400000" flipH="1">
                <a:off x="10122" y="9918"/>
                <a:ext cx="49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1" name="Line 27">
                <a:extLst>
                  <a:ext uri="{FF2B5EF4-FFF2-40B4-BE49-F238E27FC236}">
                    <a16:creationId xmlns:a16="http://schemas.microsoft.com/office/drawing/2014/main" id="{04165A77-832F-2980-46F3-888AB159B23D}"/>
                  </a:ext>
                </a:extLst>
              </p:cNvPr>
              <p:cNvSpPr>
                <a:spLocks noChangeShapeType="1"/>
              </p:cNvSpPr>
              <p:nvPr/>
            </p:nvSpPr>
            <p:spPr bwMode="auto">
              <a:xfrm rot="5400000" flipH="1">
                <a:off x="14534" y="10378"/>
                <a:ext cx="140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2" name="Line 28">
                <a:extLst>
                  <a:ext uri="{FF2B5EF4-FFF2-40B4-BE49-F238E27FC236}">
                    <a16:creationId xmlns:a16="http://schemas.microsoft.com/office/drawing/2014/main" id="{6B0C7793-30A0-983A-17FE-99C2F8A0BD41}"/>
                  </a:ext>
                </a:extLst>
              </p:cNvPr>
              <p:cNvSpPr>
                <a:spLocks noChangeShapeType="1"/>
              </p:cNvSpPr>
              <p:nvPr/>
            </p:nvSpPr>
            <p:spPr bwMode="auto">
              <a:xfrm rot="5400000" flipH="1">
                <a:off x="13509" y="10224"/>
                <a:ext cx="1095"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3" name="Line 29">
                <a:extLst>
                  <a:ext uri="{FF2B5EF4-FFF2-40B4-BE49-F238E27FC236}">
                    <a16:creationId xmlns:a16="http://schemas.microsoft.com/office/drawing/2014/main" id="{5BFEC8EC-853A-2CFB-4CFE-3C3E0EB675AA}"/>
                  </a:ext>
                </a:extLst>
              </p:cNvPr>
              <p:cNvSpPr>
                <a:spLocks noChangeShapeType="1"/>
              </p:cNvSpPr>
              <p:nvPr/>
            </p:nvSpPr>
            <p:spPr bwMode="auto">
              <a:xfrm flipH="1">
                <a:off x="7845" y="10165"/>
                <a:ext cx="1166"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4" name="Line 30">
                <a:extLst>
                  <a:ext uri="{FF2B5EF4-FFF2-40B4-BE49-F238E27FC236}">
                    <a16:creationId xmlns:a16="http://schemas.microsoft.com/office/drawing/2014/main" id="{70E0A1A0-984B-7BCA-455A-72CA0FD15B89}"/>
                  </a:ext>
                </a:extLst>
              </p:cNvPr>
              <p:cNvSpPr>
                <a:spLocks noChangeShapeType="1"/>
              </p:cNvSpPr>
              <p:nvPr/>
            </p:nvSpPr>
            <p:spPr bwMode="auto">
              <a:xfrm flipH="1">
                <a:off x="6657" y="10445"/>
                <a:ext cx="203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5" name="Line 31">
                <a:extLst>
                  <a:ext uri="{FF2B5EF4-FFF2-40B4-BE49-F238E27FC236}">
                    <a16:creationId xmlns:a16="http://schemas.microsoft.com/office/drawing/2014/main" id="{12979AAE-F6C6-9965-9CBD-29C169A57ED6}"/>
                  </a:ext>
                </a:extLst>
              </p:cNvPr>
              <p:cNvSpPr>
                <a:spLocks noChangeShapeType="1"/>
              </p:cNvSpPr>
              <p:nvPr/>
            </p:nvSpPr>
            <p:spPr bwMode="auto">
              <a:xfrm flipH="1">
                <a:off x="4155" y="10770"/>
                <a:ext cx="425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6" name="Line 32">
                <a:extLst>
                  <a:ext uri="{FF2B5EF4-FFF2-40B4-BE49-F238E27FC236}">
                    <a16:creationId xmlns:a16="http://schemas.microsoft.com/office/drawing/2014/main" id="{1F34F39F-F0C3-A033-B895-89A45A472DA5}"/>
                  </a:ext>
                </a:extLst>
              </p:cNvPr>
              <p:cNvSpPr>
                <a:spLocks noChangeShapeType="1"/>
              </p:cNvSpPr>
              <p:nvPr/>
            </p:nvSpPr>
            <p:spPr bwMode="auto">
              <a:xfrm flipH="1" flipV="1">
                <a:off x="2970" y="11079"/>
                <a:ext cx="5129" cy="3"/>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7" name="Line 33">
                <a:extLst>
                  <a:ext uri="{FF2B5EF4-FFF2-40B4-BE49-F238E27FC236}">
                    <a16:creationId xmlns:a16="http://schemas.microsoft.com/office/drawing/2014/main" id="{097D3703-BF7B-F5D0-CB6C-15FF2C162139}"/>
                  </a:ext>
                </a:extLst>
              </p:cNvPr>
              <p:cNvSpPr>
                <a:spLocks noChangeShapeType="1"/>
              </p:cNvSpPr>
              <p:nvPr/>
            </p:nvSpPr>
            <p:spPr bwMode="auto">
              <a:xfrm rot="5400000" flipH="1">
                <a:off x="7945" y="11240"/>
                <a:ext cx="30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8" name="Line 34">
                <a:extLst>
                  <a:ext uri="{FF2B5EF4-FFF2-40B4-BE49-F238E27FC236}">
                    <a16:creationId xmlns:a16="http://schemas.microsoft.com/office/drawing/2014/main" id="{2A5B6CD9-DB0C-BE60-E274-5D701543F5D5}"/>
                  </a:ext>
                </a:extLst>
              </p:cNvPr>
              <p:cNvSpPr>
                <a:spLocks noChangeShapeType="1"/>
              </p:cNvSpPr>
              <p:nvPr/>
            </p:nvSpPr>
            <p:spPr bwMode="auto">
              <a:xfrm rot="5400000" flipH="1">
                <a:off x="8406" y="10783"/>
                <a:ext cx="122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9" name="Line 35">
                <a:extLst>
                  <a:ext uri="{FF2B5EF4-FFF2-40B4-BE49-F238E27FC236}">
                    <a16:creationId xmlns:a16="http://schemas.microsoft.com/office/drawing/2014/main" id="{B319D812-F7A9-9B93-708E-266177E4A4EF}"/>
                  </a:ext>
                </a:extLst>
              </p:cNvPr>
              <p:cNvSpPr>
                <a:spLocks noChangeShapeType="1"/>
              </p:cNvSpPr>
              <p:nvPr/>
            </p:nvSpPr>
            <p:spPr bwMode="auto">
              <a:xfrm rot="5400000" flipH="1">
                <a:off x="8744" y="10778"/>
                <a:ext cx="123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5440" name="Group 36">
                <a:extLst>
                  <a:ext uri="{FF2B5EF4-FFF2-40B4-BE49-F238E27FC236}">
                    <a16:creationId xmlns:a16="http://schemas.microsoft.com/office/drawing/2014/main" id="{3F571AFE-A82F-FD62-43F3-CF6A256F2810}"/>
                  </a:ext>
                </a:extLst>
              </p:cNvPr>
              <p:cNvGrpSpPr>
                <a:grpSpLocks/>
              </p:cNvGrpSpPr>
              <p:nvPr/>
            </p:nvGrpSpPr>
            <p:grpSpPr bwMode="auto">
              <a:xfrm>
                <a:off x="8711" y="10449"/>
                <a:ext cx="954" cy="944"/>
                <a:chOff x="6586" y="12415"/>
                <a:chExt cx="795" cy="330"/>
              </a:xfrm>
            </p:grpSpPr>
            <p:sp>
              <p:nvSpPr>
                <p:cNvPr id="145448" name="Line 37">
                  <a:extLst>
                    <a:ext uri="{FF2B5EF4-FFF2-40B4-BE49-F238E27FC236}">
                      <a16:creationId xmlns:a16="http://schemas.microsoft.com/office/drawing/2014/main" id="{96FFD2DB-9B26-8405-84F0-70BFC6600A9A}"/>
                    </a:ext>
                  </a:extLst>
                </p:cNvPr>
                <p:cNvSpPr>
                  <a:spLocks noChangeShapeType="1"/>
                </p:cNvSpPr>
                <p:nvPr/>
              </p:nvSpPr>
              <p:spPr bwMode="auto">
                <a:xfrm rot="5400000" flipH="1">
                  <a:off x="6421" y="12580"/>
                  <a:ext cx="33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9" name="Line 38">
                  <a:extLst>
                    <a:ext uri="{FF2B5EF4-FFF2-40B4-BE49-F238E27FC236}">
                      <a16:creationId xmlns:a16="http://schemas.microsoft.com/office/drawing/2014/main" id="{8BB1C925-4871-69C1-0572-0117C121E61D}"/>
                    </a:ext>
                  </a:extLst>
                </p:cNvPr>
                <p:cNvSpPr>
                  <a:spLocks noChangeShapeType="1"/>
                </p:cNvSpPr>
                <p:nvPr/>
              </p:nvSpPr>
              <p:spPr bwMode="auto">
                <a:xfrm rot="5400000" flipH="1">
                  <a:off x="7216" y="12580"/>
                  <a:ext cx="33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5441" name="Line 39">
                <a:extLst>
                  <a:ext uri="{FF2B5EF4-FFF2-40B4-BE49-F238E27FC236}">
                    <a16:creationId xmlns:a16="http://schemas.microsoft.com/office/drawing/2014/main" id="{CD62D605-0540-E8D5-48E7-BCEF9E8DEF6B}"/>
                  </a:ext>
                </a:extLst>
              </p:cNvPr>
              <p:cNvSpPr>
                <a:spLocks noChangeShapeType="1"/>
              </p:cNvSpPr>
              <p:nvPr/>
            </p:nvSpPr>
            <p:spPr bwMode="auto">
              <a:xfrm rot="5400000" flipH="1">
                <a:off x="8097" y="11084"/>
                <a:ext cx="61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2" name="Line 40">
                <a:extLst>
                  <a:ext uri="{FF2B5EF4-FFF2-40B4-BE49-F238E27FC236}">
                    <a16:creationId xmlns:a16="http://schemas.microsoft.com/office/drawing/2014/main" id="{A3D457B0-E76B-CB23-41E4-7813829D62BC}"/>
                  </a:ext>
                </a:extLst>
              </p:cNvPr>
              <p:cNvSpPr>
                <a:spLocks noChangeShapeType="1"/>
              </p:cNvSpPr>
              <p:nvPr/>
            </p:nvSpPr>
            <p:spPr bwMode="auto">
              <a:xfrm rot="5400000" flipH="1">
                <a:off x="9668" y="11081"/>
                <a:ext cx="62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3" name="Line 41">
                <a:extLst>
                  <a:ext uri="{FF2B5EF4-FFF2-40B4-BE49-F238E27FC236}">
                    <a16:creationId xmlns:a16="http://schemas.microsoft.com/office/drawing/2014/main" id="{1D754341-C0E8-228D-0436-75C9D28E4A73}"/>
                  </a:ext>
                </a:extLst>
              </p:cNvPr>
              <p:cNvSpPr>
                <a:spLocks noChangeShapeType="1"/>
              </p:cNvSpPr>
              <p:nvPr/>
            </p:nvSpPr>
            <p:spPr bwMode="auto">
              <a:xfrm rot="5400000" flipH="1">
                <a:off x="10128" y="11237"/>
                <a:ext cx="31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4" name="Line 42">
                <a:extLst>
                  <a:ext uri="{FF2B5EF4-FFF2-40B4-BE49-F238E27FC236}">
                    <a16:creationId xmlns:a16="http://schemas.microsoft.com/office/drawing/2014/main" id="{8B2200BF-2F43-F884-09BB-9857C4CEA22E}"/>
                  </a:ext>
                </a:extLst>
              </p:cNvPr>
              <p:cNvSpPr>
                <a:spLocks noChangeShapeType="1"/>
              </p:cNvSpPr>
              <p:nvPr/>
            </p:nvSpPr>
            <p:spPr bwMode="auto">
              <a:xfrm flipH="1">
                <a:off x="10295" y="11079"/>
                <a:ext cx="4936"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5" name="Line 43">
                <a:extLst>
                  <a:ext uri="{FF2B5EF4-FFF2-40B4-BE49-F238E27FC236}">
                    <a16:creationId xmlns:a16="http://schemas.microsoft.com/office/drawing/2014/main" id="{BE1FEBB9-314A-A8F4-C80E-700C23777F2E}"/>
                  </a:ext>
                </a:extLst>
              </p:cNvPr>
              <p:cNvSpPr>
                <a:spLocks noChangeShapeType="1"/>
              </p:cNvSpPr>
              <p:nvPr/>
            </p:nvSpPr>
            <p:spPr bwMode="auto">
              <a:xfrm flipH="1">
                <a:off x="9984" y="10770"/>
                <a:ext cx="4069"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6" name="Line 44">
                <a:extLst>
                  <a:ext uri="{FF2B5EF4-FFF2-40B4-BE49-F238E27FC236}">
                    <a16:creationId xmlns:a16="http://schemas.microsoft.com/office/drawing/2014/main" id="{85091E9C-5B71-93D4-B3B1-95C213EFB262}"/>
                  </a:ext>
                </a:extLst>
              </p:cNvPr>
              <p:cNvSpPr>
                <a:spLocks noChangeShapeType="1"/>
              </p:cNvSpPr>
              <p:nvPr/>
            </p:nvSpPr>
            <p:spPr bwMode="auto">
              <a:xfrm flipH="1">
                <a:off x="9663" y="10445"/>
                <a:ext cx="188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7" name="Line 45">
                <a:extLst>
                  <a:ext uri="{FF2B5EF4-FFF2-40B4-BE49-F238E27FC236}">
                    <a16:creationId xmlns:a16="http://schemas.microsoft.com/office/drawing/2014/main" id="{10903350-F49A-9719-FEE1-A57ED9A5488B}"/>
                  </a:ext>
                </a:extLst>
              </p:cNvPr>
              <p:cNvSpPr>
                <a:spLocks noChangeShapeType="1"/>
              </p:cNvSpPr>
              <p:nvPr/>
            </p:nvSpPr>
            <p:spPr bwMode="auto">
              <a:xfrm flipH="1">
                <a:off x="9359" y="10165"/>
                <a:ext cx="1009"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5424" name="Rectangle 46">
              <a:extLst>
                <a:ext uri="{FF2B5EF4-FFF2-40B4-BE49-F238E27FC236}">
                  <a16:creationId xmlns:a16="http://schemas.microsoft.com/office/drawing/2014/main" id="{697CC6A6-2817-E99C-7F55-6D46DF0443A6}"/>
                </a:ext>
              </a:extLst>
            </p:cNvPr>
            <p:cNvSpPr>
              <a:spLocks noChangeArrowheads="1"/>
            </p:cNvSpPr>
            <p:nvPr/>
          </p:nvSpPr>
          <p:spPr bwMode="auto">
            <a:xfrm>
              <a:off x="2562" y="3702"/>
              <a:ext cx="538" cy="256"/>
            </a:xfrm>
            <a:prstGeom prst="rect">
              <a:avLst/>
            </a:prstGeom>
            <a:solidFill>
              <a:schemeClr val="bg1"/>
            </a:solidFill>
            <a:ln w="19050">
              <a:solidFill>
                <a:schemeClr val="hlink"/>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lnSpc>
                  <a:spcPct val="75000"/>
                </a:lnSpc>
              </a:pPr>
              <a:r>
                <a:rPr lang="zh-CN" altLang="en-US" sz="2400">
                  <a:solidFill>
                    <a:schemeClr val="tx2"/>
                  </a:solidFill>
                  <a:latin typeface="Times New Roman" panose="02020603050405020304" pitchFamily="18" charset="0"/>
                  <a:ea typeface="楷体_GB2312" pitchFamily="49" charset="-122"/>
                </a:rPr>
                <a:t>输出</a:t>
              </a:r>
            </a:p>
          </p:txBody>
        </p:sp>
      </p:grpSp>
      <p:sp>
        <p:nvSpPr>
          <p:cNvPr id="450609" name="Rectangle 49">
            <a:extLst>
              <a:ext uri="{FF2B5EF4-FFF2-40B4-BE49-F238E27FC236}">
                <a16:creationId xmlns:a16="http://schemas.microsoft.com/office/drawing/2014/main" id="{1E385E40-BBD3-0E3C-E49A-AD84783BD477}"/>
              </a:ext>
            </a:extLst>
          </p:cNvPr>
          <p:cNvSpPr>
            <a:spLocks noChangeArrowheads="1"/>
          </p:cNvSpPr>
          <p:nvPr/>
        </p:nvSpPr>
        <p:spPr bwMode="auto">
          <a:xfrm>
            <a:off x="376238" y="5913438"/>
            <a:ext cx="876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楷体_GB2312" pitchFamily="49" charset="-122"/>
                <a:ea typeface="楷体_GB2312" pitchFamily="49" charset="-122"/>
              </a:rPr>
              <a:t>问题：如果每一片延迟时间为</a:t>
            </a:r>
            <a:r>
              <a:rPr lang="en-US" altLang="zh-CN" sz="2400">
                <a:solidFill>
                  <a:schemeClr val="accent2"/>
                </a:solidFill>
                <a:latin typeface="楷体_GB2312" pitchFamily="49" charset="-122"/>
                <a:ea typeface="楷体_GB2312" pitchFamily="49" charset="-122"/>
              </a:rPr>
              <a:t>10ns</a:t>
            </a:r>
            <a:r>
              <a:rPr lang="zh-CN" altLang="en-US" sz="2400">
                <a:solidFill>
                  <a:schemeClr val="accent2"/>
                </a:solidFill>
                <a:latin typeface="楷体_GB2312" pitchFamily="49" charset="-122"/>
                <a:ea typeface="楷体_GB2312" pitchFamily="49" charset="-122"/>
              </a:rPr>
              <a:t>，</a:t>
            </a:r>
            <a:r>
              <a:rPr lang="en-US" altLang="zh-CN" sz="2400">
                <a:solidFill>
                  <a:schemeClr val="accent2"/>
                </a:solidFill>
                <a:latin typeface="楷体_GB2312" pitchFamily="49" charset="-122"/>
                <a:ea typeface="楷体_GB2312" pitchFamily="49" charset="-122"/>
              </a:rPr>
              <a:t>16</a:t>
            </a:r>
            <a:r>
              <a:rPr lang="zh-CN" altLang="en-US" sz="2400">
                <a:solidFill>
                  <a:schemeClr val="accent2"/>
                </a:solidFill>
                <a:latin typeface="楷体_GB2312" pitchFamily="49" charset="-122"/>
                <a:ea typeface="楷体_GB2312" pitchFamily="49" charset="-122"/>
              </a:rPr>
              <a:t>位并行比较器延迟时间？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50608"/>
                                        </p:tgtEl>
                                        <p:attrNameLst>
                                          <p:attrName>style.visibility</p:attrName>
                                        </p:attrNameLst>
                                      </p:cBhvr>
                                      <p:to>
                                        <p:strVal val="visible"/>
                                      </p:to>
                                    </p:set>
                                    <p:animEffect transition="in" filter="wipe(up)">
                                      <p:cBhvr>
                                        <p:cTn id="7" dur="500"/>
                                        <p:tgtEl>
                                          <p:spTgt spid="4506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50609"/>
                                        </p:tgtEl>
                                        <p:attrNameLst>
                                          <p:attrName>style.visibility</p:attrName>
                                        </p:attrNameLst>
                                      </p:cBhvr>
                                      <p:to>
                                        <p:strVal val="visible"/>
                                      </p:to>
                                    </p:set>
                                    <p:animEffect transition="in" filter="strips(downRight)">
                                      <p:cBhvr>
                                        <p:cTn id="12" dur="500"/>
                                        <p:tgtEl>
                                          <p:spTgt spid="450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9"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a:extLst>
              <a:ext uri="{FF2B5EF4-FFF2-40B4-BE49-F238E27FC236}">
                <a16:creationId xmlns:a16="http://schemas.microsoft.com/office/drawing/2014/main" id="{C7F2B771-ADA2-D478-AE05-5135BCCD3254}"/>
              </a:ext>
            </a:extLst>
          </p:cNvPr>
          <p:cNvSpPr>
            <a:spLocks noChangeArrowheads="1"/>
          </p:cNvSpPr>
          <p:nvPr/>
        </p:nvSpPr>
        <p:spPr bwMode="auto">
          <a:xfrm>
            <a:off x="611188" y="476250"/>
            <a:ext cx="397192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a:solidFill>
                  <a:srgbClr val="CC0000"/>
                </a:solidFill>
                <a:latin typeface="Times New Roman" panose="02020603050405020304" pitchFamily="18" charset="0"/>
              </a:rPr>
              <a:t>4.4.5  </a:t>
            </a:r>
            <a:r>
              <a:rPr lang="zh-CN" altLang="en-US" sz="3200">
                <a:solidFill>
                  <a:srgbClr val="CC0000"/>
                </a:solidFill>
                <a:latin typeface="Times New Roman" panose="02020603050405020304" pitchFamily="18" charset="0"/>
              </a:rPr>
              <a:t>算术运算电路</a:t>
            </a:r>
          </a:p>
        </p:txBody>
      </p:sp>
      <p:grpSp>
        <p:nvGrpSpPr>
          <p:cNvPr id="451604" name="Group 20">
            <a:extLst>
              <a:ext uri="{FF2B5EF4-FFF2-40B4-BE49-F238E27FC236}">
                <a16:creationId xmlns:a16="http://schemas.microsoft.com/office/drawing/2014/main" id="{892BDE62-9B90-A773-554A-CFEC3FF2F76F}"/>
              </a:ext>
            </a:extLst>
          </p:cNvPr>
          <p:cNvGrpSpPr>
            <a:grpSpLocks/>
          </p:cNvGrpSpPr>
          <p:nvPr/>
        </p:nvGrpSpPr>
        <p:grpSpPr bwMode="auto">
          <a:xfrm>
            <a:off x="1439863" y="4797425"/>
            <a:ext cx="3429000" cy="1620838"/>
            <a:chOff x="442" y="2387"/>
            <a:chExt cx="2354" cy="1021"/>
          </a:xfrm>
        </p:grpSpPr>
        <p:sp>
          <p:nvSpPr>
            <p:cNvPr id="146443" name="AutoShape 21">
              <a:extLst>
                <a:ext uri="{FF2B5EF4-FFF2-40B4-BE49-F238E27FC236}">
                  <a16:creationId xmlns:a16="http://schemas.microsoft.com/office/drawing/2014/main" id="{83F7ABB5-48D5-BB3C-BF7E-41BBABBD2C54}"/>
                </a:ext>
              </a:extLst>
            </p:cNvPr>
            <p:cNvSpPr>
              <a:spLocks noChangeArrowheads="1"/>
            </p:cNvSpPr>
            <p:nvPr/>
          </p:nvSpPr>
          <p:spPr bwMode="auto">
            <a:xfrm>
              <a:off x="442" y="2387"/>
              <a:ext cx="2353" cy="1021"/>
            </a:xfrm>
            <a:prstGeom prst="roundRect">
              <a:avLst>
                <a:gd name="adj" fmla="val 16667"/>
              </a:avLst>
            </a:prstGeom>
            <a:solidFill>
              <a:srgbClr val="FFFFFF">
                <a:alpha val="0"/>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46444" name="Object 22">
              <a:extLst>
                <a:ext uri="{FF2B5EF4-FFF2-40B4-BE49-F238E27FC236}">
                  <a16:creationId xmlns:a16="http://schemas.microsoft.com/office/drawing/2014/main" id="{A4A2EC40-A72C-E905-A5AA-B8F9DFC1719C}"/>
                </a:ext>
              </a:extLst>
            </p:cNvPr>
            <p:cNvGraphicFramePr>
              <a:graphicFrameLocks noChangeAspect="1"/>
            </p:cNvGraphicFramePr>
            <p:nvPr/>
          </p:nvGraphicFramePr>
          <p:xfrm>
            <a:off x="470" y="2529"/>
            <a:ext cx="2326" cy="766"/>
          </p:xfrm>
          <a:graphic>
            <a:graphicData uri="http://schemas.openxmlformats.org/presentationml/2006/ole">
              <mc:AlternateContent xmlns:mc="http://schemas.openxmlformats.org/markup-compatibility/2006">
                <mc:Choice xmlns:v="urn:schemas-microsoft-com:vml" Requires="v">
                  <p:oleObj name="图片" r:id="rId2" imgW="2621483" imgH="873320" progId="Word.Picture.8">
                    <p:embed/>
                  </p:oleObj>
                </mc:Choice>
                <mc:Fallback>
                  <p:oleObj name="图片" r:id="rId2" imgW="2621483" imgH="873320" progId="Word.Picture.8">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 y="2529"/>
                          <a:ext cx="2326" cy="766"/>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51607" name="Group 23">
            <a:extLst>
              <a:ext uri="{FF2B5EF4-FFF2-40B4-BE49-F238E27FC236}">
                <a16:creationId xmlns:a16="http://schemas.microsoft.com/office/drawing/2014/main" id="{2B380837-B343-EF8C-1F69-1338296A6D1F}"/>
              </a:ext>
            </a:extLst>
          </p:cNvPr>
          <p:cNvGrpSpPr>
            <a:grpSpLocks/>
          </p:cNvGrpSpPr>
          <p:nvPr/>
        </p:nvGrpSpPr>
        <p:grpSpPr bwMode="auto">
          <a:xfrm>
            <a:off x="5292725" y="4941888"/>
            <a:ext cx="3429000" cy="1574800"/>
            <a:chOff x="3050" y="2387"/>
            <a:chExt cx="2212" cy="992"/>
          </a:xfrm>
        </p:grpSpPr>
        <p:sp>
          <p:nvSpPr>
            <p:cNvPr id="146441" name="AutoShape 24">
              <a:extLst>
                <a:ext uri="{FF2B5EF4-FFF2-40B4-BE49-F238E27FC236}">
                  <a16:creationId xmlns:a16="http://schemas.microsoft.com/office/drawing/2014/main" id="{22994E14-12DD-C181-EEB6-8CFC24959C2E}"/>
                </a:ext>
              </a:extLst>
            </p:cNvPr>
            <p:cNvSpPr>
              <a:spLocks noChangeArrowheads="1"/>
            </p:cNvSpPr>
            <p:nvPr/>
          </p:nvSpPr>
          <p:spPr bwMode="auto">
            <a:xfrm>
              <a:off x="3050" y="2387"/>
              <a:ext cx="2212" cy="992"/>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46442" name="Object 25">
              <a:extLst>
                <a:ext uri="{FF2B5EF4-FFF2-40B4-BE49-F238E27FC236}">
                  <a16:creationId xmlns:a16="http://schemas.microsoft.com/office/drawing/2014/main" id="{9C1F14E7-EF84-6C2B-2E22-B9439A1B6D30}"/>
                </a:ext>
              </a:extLst>
            </p:cNvPr>
            <p:cNvGraphicFramePr>
              <a:graphicFrameLocks noChangeAspect="1"/>
            </p:cNvGraphicFramePr>
            <p:nvPr/>
          </p:nvGraphicFramePr>
          <p:xfrm>
            <a:off x="3076" y="2509"/>
            <a:ext cx="2102" cy="778"/>
          </p:xfrm>
          <a:graphic>
            <a:graphicData uri="http://schemas.openxmlformats.org/presentationml/2006/ole">
              <mc:AlternateContent xmlns:mc="http://schemas.openxmlformats.org/markup-compatibility/2006">
                <mc:Choice xmlns:v="urn:schemas-microsoft-com:vml" Requires="v">
                  <p:oleObj name="图片" r:id="rId4" imgW="2440429" imgH="855063" progId="Word.Picture.8">
                    <p:embed/>
                  </p:oleObj>
                </mc:Choice>
                <mc:Fallback>
                  <p:oleObj name="图片" r:id="rId4" imgW="2440429" imgH="855063" progId="Word.Picture.8">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6" y="2509"/>
                          <a:ext cx="2102" cy="778"/>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51610" name="Rectangle 26">
            <a:extLst>
              <a:ext uri="{FF2B5EF4-FFF2-40B4-BE49-F238E27FC236}">
                <a16:creationId xmlns:a16="http://schemas.microsoft.com/office/drawing/2014/main" id="{42457B4F-1B4B-6B57-1B37-037909A663CF}"/>
              </a:ext>
            </a:extLst>
          </p:cNvPr>
          <p:cNvSpPr>
            <a:spLocks noChangeArrowheads="1"/>
          </p:cNvSpPr>
          <p:nvPr/>
        </p:nvSpPr>
        <p:spPr bwMode="auto">
          <a:xfrm>
            <a:off x="304800" y="1881188"/>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latin typeface="黑体" panose="02010609060101010101" pitchFamily="49" charset="-122"/>
                <a:ea typeface="黑体" panose="02010609060101010101" pitchFamily="49" charset="-122"/>
              </a:rPr>
              <a:t>    </a:t>
            </a:r>
            <a:r>
              <a:rPr lang="en-US" altLang="zh-CN" sz="2400">
                <a:solidFill>
                  <a:schemeClr val="hlink"/>
                </a:solidFill>
                <a:latin typeface="黑体" panose="02010609060101010101" pitchFamily="49" charset="-122"/>
                <a:ea typeface="黑体" panose="02010609060101010101" pitchFamily="49" charset="-122"/>
              </a:rPr>
              <a:t> </a:t>
            </a:r>
            <a:r>
              <a:rPr lang="zh-CN" altLang="en-US" sz="2400">
                <a:solidFill>
                  <a:srgbClr val="000099"/>
                </a:solidFill>
                <a:latin typeface="楷体_GB2312" pitchFamily="49" charset="-122"/>
                <a:ea typeface="楷体_GB2312" pitchFamily="49" charset="-122"/>
              </a:rPr>
              <a:t>两个</a:t>
            </a:r>
            <a:r>
              <a:rPr lang="en-US" altLang="zh-CN" sz="2400">
                <a:solidFill>
                  <a:srgbClr val="000099"/>
                </a:solidFill>
                <a:latin typeface="楷体_GB2312" pitchFamily="49" charset="-122"/>
                <a:ea typeface="楷体_GB2312" pitchFamily="49" charset="-122"/>
              </a:rPr>
              <a:t>1</a:t>
            </a:r>
            <a:r>
              <a:rPr lang="zh-CN" altLang="en-US" sz="2400">
                <a:solidFill>
                  <a:srgbClr val="000099"/>
                </a:solidFill>
                <a:latin typeface="楷体_GB2312" pitchFamily="49" charset="-122"/>
                <a:ea typeface="楷体_GB2312" pitchFamily="49" charset="-122"/>
              </a:rPr>
              <a:t>位二进制数相加时，不考虑低位来的进位的加法</a:t>
            </a:r>
          </a:p>
          <a:p>
            <a:pPr eaLnBrk="1" hangingPunct="1"/>
            <a:r>
              <a:rPr lang="zh-CN" altLang="en-US" sz="2400">
                <a:solidFill>
                  <a:srgbClr val="000099"/>
                </a:solidFill>
                <a:latin typeface="楷体_GB2312" pitchFamily="49" charset="-122"/>
                <a:ea typeface="楷体_GB2312" pitchFamily="49" charset="-122"/>
              </a:rPr>
              <a:t>   </a:t>
            </a:r>
            <a:r>
              <a:rPr lang="en-US" altLang="zh-CN" sz="2400">
                <a:solidFill>
                  <a:srgbClr val="000099"/>
                </a:solidFill>
                <a:latin typeface="楷体_GB2312" pitchFamily="49" charset="-122"/>
                <a:ea typeface="楷体_GB2312" pitchFamily="49" charset="-122"/>
              </a:rPr>
              <a:t>---</a:t>
            </a:r>
            <a:r>
              <a:rPr lang="zh-CN" altLang="en-US" sz="2400">
                <a:solidFill>
                  <a:srgbClr val="000099"/>
                </a:solidFill>
                <a:latin typeface="楷体_GB2312" pitchFamily="49" charset="-122"/>
                <a:ea typeface="楷体_GB2312" pitchFamily="49" charset="-122"/>
              </a:rPr>
              <a:t>半加</a:t>
            </a:r>
          </a:p>
          <a:p>
            <a:pPr eaLnBrk="1" hangingPunct="1"/>
            <a:r>
              <a:rPr lang="zh-CN" altLang="en-US" sz="2400">
                <a:solidFill>
                  <a:srgbClr val="000099"/>
                </a:solidFill>
                <a:latin typeface="楷体_GB2312" pitchFamily="49" charset="-122"/>
                <a:ea typeface="楷体_GB2312" pitchFamily="49" charset="-122"/>
              </a:rPr>
              <a:t>    </a:t>
            </a:r>
            <a:r>
              <a:rPr lang="zh-CN" altLang="en-US" sz="2400">
                <a:solidFill>
                  <a:schemeClr val="hlink"/>
                </a:solidFill>
                <a:latin typeface="黑体" panose="02010609060101010101" pitchFamily="49" charset="-122"/>
                <a:ea typeface="黑体" panose="02010609060101010101" pitchFamily="49" charset="-122"/>
              </a:rPr>
              <a:t> </a:t>
            </a:r>
            <a:r>
              <a:rPr lang="zh-CN" altLang="en-US" sz="2400">
                <a:solidFill>
                  <a:srgbClr val="000099"/>
                </a:solidFill>
                <a:latin typeface="楷体_GB2312" pitchFamily="49" charset="-122"/>
                <a:ea typeface="楷体_GB2312" pitchFamily="49" charset="-122"/>
              </a:rPr>
              <a:t>在两个</a:t>
            </a:r>
            <a:r>
              <a:rPr lang="en-US" altLang="zh-CN" sz="2400">
                <a:solidFill>
                  <a:srgbClr val="000099"/>
                </a:solidFill>
                <a:latin typeface="楷体_GB2312" pitchFamily="49" charset="-122"/>
                <a:ea typeface="楷体_GB2312" pitchFamily="49" charset="-122"/>
              </a:rPr>
              <a:t>1</a:t>
            </a:r>
            <a:r>
              <a:rPr lang="zh-CN" altLang="en-US" sz="2400">
                <a:solidFill>
                  <a:srgbClr val="000099"/>
                </a:solidFill>
                <a:latin typeface="楷体_GB2312" pitchFamily="49" charset="-122"/>
                <a:ea typeface="楷体_GB2312" pitchFamily="49" charset="-122"/>
              </a:rPr>
              <a:t>位二进制数相加时，考虑低位进位的加法</a:t>
            </a:r>
          </a:p>
          <a:p>
            <a:pPr eaLnBrk="1" hangingPunct="1"/>
            <a:r>
              <a:rPr lang="zh-CN" altLang="en-US" sz="2400">
                <a:solidFill>
                  <a:srgbClr val="000099"/>
                </a:solidFill>
                <a:latin typeface="楷体_GB2312" pitchFamily="49" charset="-122"/>
                <a:ea typeface="楷体_GB2312" pitchFamily="49" charset="-122"/>
              </a:rPr>
              <a:t>   </a:t>
            </a:r>
            <a:r>
              <a:rPr lang="en-US" altLang="zh-CN" sz="2400">
                <a:solidFill>
                  <a:srgbClr val="000099"/>
                </a:solidFill>
                <a:latin typeface="楷体_GB2312" pitchFamily="49" charset="-122"/>
                <a:ea typeface="楷体_GB2312" pitchFamily="49" charset="-122"/>
              </a:rPr>
              <a:t>---</a:t>
            </a:r>
            <a:r>
              <a:rPr lang="zh-CN" altLang="en-US" sz="2400">
                <a:solidFill>
                  <a:srgbClr val="000099"/>
                </a:solidFill>
                <a:latin typeface="楷体_GB2312" pitchFamily="49" charset="-122"/>
                <a:ea typeface="楷体_GB2312" pitchFamily="49" charset="-122"/>
              </a:rPr>
              <a:t>全加</a:t>
            </a:r>
          </a:p>
          <a:p>
            <a:pPr eaLnBrk="1" hangingPunct="1"/>
            <a:r>
              <a:rPr lang="zh-CN" altLang="en-US" sz="2400">
                <a:solidFill>
                  <a:srgbClr val="000099"/>
                </a:solidFill>
                <a:latin typeface="楷体_GB2312" pitchFamily="49" charset="-122"/>
                <a:ea typeface="楷体_GB2312" pitchFamily="49" charset="-122"/>
              </a:rPr>
              <a:t>    加法器分为半加器和全加器两种。</a:t>
            </a:r>
          </a:p>
        </p:txBody>
      </p:sp>
      <p:sp>
        <p:nvSpPr>
          <p:cNvPr id="451611" name="Text Box 27">
            <a:extLst>
              <a:ext uri="{FF2B5EF4-FFF2-40B4-BE49-F238E27FC236}">
                <a16:creationId xmlns:a16="http://schemas.microsoft.com/office/drawing/2014/main" id="{C74D50D6-7AFE-87CB-1056-83A58A2D3CC5}"/>
              </a:ext>
            </a:extLst>
          </p:cNvPr>
          <p:cNvSpPr txBox="1">
            <a:spLocks noChangeArrowheads="1"/>
          </p:cNvSpPr>
          <p:nvPr/>
        </p:nvSpPr>
        <p:spPr bwMode="auto">
          <a:xfrm>
            <a:off x="1619250" y="4364038"/>
            <a:ext cx="2970213" cy="476250"/>
          </a:xfrm>
          <a:prstGeom prst="rect">
            <a:avLst/>
          </a:prstGeom>
          <a:solidFill>
            <a:srgbClr val="FFFFFF">
              <a:alpha val="0"/>
            </a:srgb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lang="zh-CN" altLang="en-US" sz="2400">
                <a:solidFill>
                  <a:srgbClr val="000099"/>
                </a:solidFill>
                <a:latin typeface="Arial" panose="020B0604020202020204" pitchFamily="34" charset="0"/>
                <a:ea typeface="楷体_GB2312" pitchFamily="49" charset="-122"/>
              </a:rPr>
              <a:t>半加器</a:t>
            </a:r>
          </a:p>
        </p:txBody>
      </p:sp>
      <p:sp>
        <p:nvSpPr>
          <p:cNvPr id="451612" name="Text Box 28">
            <a:extLst>
              <a:ext uri="{FF2B5EF4-FFF2-40B4-BE49-F238E27FC236}">
                <a16:creationId xmlns:a16="http://schemas.microsoft.com/office/drawing/2014/main" id="{5E050429-CC67-0FB2-0852-F313B46A3C36}"/>
              </a:ext>
            </a:extLst>
          </p:cNvPr>
          <p:cNvSpPr txBox="1">
            <a:spLocks noChangeArrowheads="1"/>
          </p:cNvSpPr>
          <p:nvPr/>
        </p:nvSpPr>
        <p:spPr bwMode="auto">
          <a:xfrm>
            <a:off x="5580063" y="4364038"/>
            <a:ext cx="2430462" cy="476250"/>
          </a:xfrm>
          <a:prstGeom prst="rect">
            <a:avLst/>
          </a:prstGeom>
          <a:solidFill>
            <a:srgbClr val="FFFFFF">
              <a:alpha val="0"/>
            </a:srgb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lang="zh-CN" altLang="en-US" sz="2400">
                <a:solidFill>
                  <a:srgbClr val="000099"/>
                </a:solidFill>
                <a:latin typeface="Arial" panose="020B0604020202020204" pitchFamily="34" charset="0"/>
                <a:ea typeface="楷体_GB2312" pitchFamily="49" charset="-122"/>
              </a:rPr>
              <a:t>全加器</a:t>
            </a:r>
          </a:p>
        </p:txBody>
      </p:sp>
      <p:sp>
        <p:nvSpPr>
          <p:cNvPr id="451613" name="Rectangle 29">
            <a:extLst>
              <a:ext uri="{FF2B5EF4-FFF2-40B4-BE49-F238E27FC236}">
                <a16:creationId xmlns:a16="http://schemas.microsoft.com/office/drawing/2014/main" id="{8CC932BD-5FDC-ED53-AF6B-5D173E6D69BF}"/>
              </a:ext>
            </a:extLst>
          </p:cNvPr>
          <p:cNvSpPr>
            <a:spLocks noChangeArrowheads="1"/>
          </p:cNvSpPr>
          <p:nvPr/>
        </p:nvSpPr>
        <p:spPr bwMode="auto">
          <a:xfrm>
            <a:off x="1511300" y="1196975"/>
            <a:ext cx="278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楷体_GB2312" pitchFamily="49" charset="-122"/>
                <a:ea typeface="楷体_GB2312" pitchFamily="49" charset="-122"/>
              </a:rPr>
              <a:t>1</a:t>
            </a:r>
            <a:r>
              <a:rPr lang="zh-CN" altLang="en-US" sz="2400">
                <a:solidFill>
                  <a:srgbClr val="000099"/>
                </a:solidFill>
                <a:latin typeface="楷体_GB2312" pitchFamily="49" charset="-122"/>
                <a:ea typeface="楷体_GB2312" pitchFamily="49" charset="-122"/>
              </a:rPr>
              <a:t>、半加器和全加器</a:t>
            </a:r>
            <a:endParaRPr lang="zh-CN" altLang="en-US" sz="240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16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51610"/>
                                        </p:tgtEl>
                                        <p:attrNameLst>
                                          <p:attrName>style.visibility</p:attrName>
                                        </p:attrNameLst>
                                      </p:cBhvr>
                                      <p:to>
                                        <p:strVal val="visible"/>
                                      </p:to>
                                    </p:set>
                                    <p:animEffect transition="in" filter="wipe(up)">
                                      <p:cBhvr>
                                        <p:cTn id="11" dur="500"/>
                                        <p:tgtEl>
                                          <p:spTgt spid="4516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451611"/>
                                        </p:tgtEl>
                                        <p:attrNameLst>
                                          <p:attrName>style.visibility</p:attrName>
                                        </p:attrNameLst>
                                      </p:cBhvr>
                                      <p:to>
                                        <p:strVal val="visible"/>
                                      </p:to>
                                    </p:set>
                                    <p:animEffect transition="in" filter="strips(downRight)">
                                      <p:cBhvr>
                                        <p:cTn id="16" dur="500"/>
                                        <p:tgtEl>
                                          <p:spTgt spid="4516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51604"/>
                                        </p:tgtEl>
                                        <p:attrNameLst>
                                          <p:attrName>style.visibility</p:attrName>
                                        </p:attrNameLst>
                                      </p:cBhvr>
                                      <p:to>
                                        <p:strVal val="visible"/>
                                      </p:to>
                                    </p:set>
                                    <p:animEffect transition="in" filter="wipe(left)">
                                      <p:cBhvr>
                                        <p:cTn id="21" dur="500"/>
                                        <p:tgtEl>
                                          <p:spTgt spid="45160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451612"/>
                                        </p:tgtEl>
                                        <p:attrNameLst>
                                          <p:attrName>style.visibility</p:attrName>
                                        </p:attrNameLst>
                                      </p:cBhvr>
                                      <p:to>
                                        <p:strVal val="visible"/>
                                      </p:to>
                                    </p:set>
                                    <p:animEffect transition="in" filter="strips(downRight)">
                                      <p:cBhvr>
                                        <p:cTn id="26" dur="500"/>
                                        <p:tgtEl>
                                          <p:spTgt spid="4516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51607"/>
                                        </p:tgtEl>
                                        <p:attrNameLst>
                                          <p:attrName>style.visibility</p:attrName>
                                        </p:attrNameLst>
                                      </p:cBhvr>
                                      <p:to>
                                        <p:strVal val="visible"/>
                                      </p:to>
                                    </p:set>
                                    <p:animEffect transition="in" filter="wipe(left)">
                                      <p:cBhvr>
                                        <p:cTn id="31" dur="500"/>
                                        <p:tgtEl>
                                          <p:spTgt spid="451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10" grpId="0" autoUpdateAnimBg="0"/>
      <p:bldP spid="451611" grpId="0" animBg="1" autoUpdateAnimBg="0"/>
      <p:bldP spid="451612" grpId="0" animBg="1" autoUpdateAnimBg="0"/>
      <p:bldP spid="451613"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4">
            <a:extLst>
              <a:ext uri="{FF2B5EF4-FFF2-40B4-BE49-F238E27FC236}">
                <a16:creationId xmlns:a16="http://schemas.microsoft.com/office/drawing/2014/main" id="{C76BB098-B957-D7BD-F41D-2074F2CE9F34}"/>
              </a:ext>
            </a:extLst>
          </p:cNvPr>
          <p:cNvSpPr txBox="1">
            <a:spLocks noChangeArrowheads="1"/>
          </p:cNvSpPr>
          <p:nvPr/>
        </p:nvSpPr>
        <p:spPr bwMode="auto">
          <a:xfrm>
            <a:off x="684213" y="404813"/>
            <a:ext cx="6846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sz="2800">
                <a:solidFill>
                  <a:srgbClr val="000099"/>
                </a:solidFill>
                <a:latin typeface="楷体_GB2312" pitchFamily="49" charset="-122"/>
                <a:ea typeface="楷体_GB2312" pitchFamily="49" charset="-122"/>
              </a:rPr>
              <a:t>（</a:t>
            </a:r>
            <a:r>
              <a:rPr kumimoji="1" lang="en-US" altLang="zh-CN" sz="2800">
                <a:solidFill>
                  <a:srgbClr val="000099"/>
                </a:solidFill>
                <a:latin typeface="楷体_GB2312" pitchFamily="49" charset="-122"/>
                <a:ea typeface="楷体_GB2312" pitchFamily="49" charset="-122"/>
              </a:rPr>
              <a:t>1</a:t>
            </a:r>
            <a:r>
              <a:rPr kumimoji="1" lang="zh-CN" altLang="en-US" sz="2800">
                <a:solidFill>
                  <a:srgbClr val="000099"/>
                </a:solidFill>
                <a:latin typeface="楷体_GB2312" pitchFamily="49" charset="-122"/>
                <a:ea typeface="楷体_GB2312" pitchFamily="49" charset="-122"/>
              </a:rPr>
              <a:t>） </a:t>
            </a:r>
            <a:r>
              <a:rPr kumimoji="1" lang="en-US" altLang="zh-CN" sz="2800">
                <a:solidFill>
                  <a:srgbClr val="000099"/>
                </a:solidFill>
                <a:latin typeface="楷体_GB2312" pitchFamily="49" charset="-122"/>
                <a:ea typeface="楷体_GB2312" pitchFamily="49" charset="-122"/>
              </a:rPr>
              <a:t>1</a:t>
            </a:r>
            <a:r>
              <a:rPr kumimoji="1" lang="zh-CN" altLang="en-US" sz="2800">
                <a:solidFill>
                  <a:srgbClr val="000099"/>
                </a:solidFill>
                <a:latin typeface="楷体_GB2312" pitchFamily="49" charset="-122"/>
                <a:ea typeface="楷体_GB2312" pitchFamily="49" charset="-122"/>
              </a:rPr>
              <a:t>位半加器（</a:t>
            </a:r>
            <a:r>
              <a:rPr kumimoji="1" lang="en-US" altLang="zh-CN" sz="2800">
                <a:solidFill>
                  <a:srgbClr val="000099"/>
                </a:solidFill>
                <a:latin typeface="Times New Roman" panose="02020603050405020304" pitchFamily="18" charset="0"/>
                <a:ea typeface="楷体_GB2312" pitchFamily="49" charset="-122"/>
              </a:rPr>
              <a:t>Half Adder</a:t>
            </a:r>
            <a:r>
              <a:rPr kumimoji="1" lang="zh-CN" altLang="en-US" sz="2800">
                <a:solidFill>
                  <a:srgbClr val="000099"/>
                </a:solidFill>
                <a:latin typeface="Times New Roman" panose="02020603050405020304" pitchFamily="18" charset="0"/>
                <a:ea typeface="楷体_GB2312" pitchFamily="49" charset="-122"/>
              </a:rPr>
              <a:t>）</a:t>
            </a:r>
            <a:r>
              <a:rPr lang="zh-CN" altLang="en-US" sz="2800">
                <a:latin typeface="楷体_GB2312" pitchFamily="49" charset="-122"/>
                <a:ea typeface="楷体_GB2312" pitchFamily="49" charset="-122"/>
              </a:rPr>
              <a:t> </a:t>
            </a:r>
          </a:p>
        </p:txBody>
      </p:sp>
      <p:sp>
        <p:nvSpPr>
          <p:cNvPr id="452613" name="Rectangle 5">
            <a:extLst>
              <a:ext uri="{FF2B5EF4-FFF2-40B4-BE49-F238E27FC236}">
                <a16:creationId xmlns:a16="http://schemas.microsoft.com/office/drawing/2014/main" id="{17D38500-5EF3-C500-634D-0276F3569BE5}"/>
              </a:ext>
            </a:extLst>
          </p:cNvPr>
          <p:cNvSpPr>
            <a:spLocks noChangeArrowheads="1"/>
          </p:cNvSpPr>
          <p:nvPr/>
        </p:nvSpPr>
        <p:spPr bwMode="auto">
          <a:xfrm>
            <a:off x="611188" y="1412875"/>
            <a:ext cx="8031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不考虑低位进位，将两个</a:t>
            </a:r>
            <a:r>
              <a:rPr lang="en-US" altLang="zh-CN" sz="2400">
                <a:solidFill>
                  <a:srgbClr val="000099"/>
                </a:solidFill>
                <a:latin typeface="楷体_GB2312" pitchFamily="49" charset="-122"/>
                <a:ea typeface="楷体_GB2312" pitchFamily="49" charset="-122"/>
              </a:rPr>
              <a:t>1</a:t>
            </a:r>
            <a:r>
              <a:rPr lang="zh-CN" altLang="en-US" sz="2400">
                <a:solidFill>
                  <a:srgbClr val="000099"/>
                </a:solidFill>
                <a:latin typeface="楷体_GB2312" pitchFamily="49" charset="-122"/>
                <a:ea typeface="楷体_GB2312" pitchFamily="49" charset="-122"/>
              </a:rPr>
              <a:t>位二进制数</a:t>
            </a:r>
            <a:r>
              <a:rPr lang="en-US" altLang="zh-CN" sz="2400">
                <a:solidFill>
                  <a:srgbClr val="000099"/>
                </a:solidFill>
                <a:latin typeface="Times New Roman" panose="02020603050405020304" pitchFamily="18" charset="0"/>
                <a:ea typeface="楷体_GB2312" pitchFamily="49" charset="-122"/>
              </a:rPr>
              <a:t>A</a:t>
            </a:r>
            <a:r>
              <a:rPr lang="zh-CN" altLang="en-US" sz="2400">
                <a:solidFill>
                  <a:srgbClr val="000099"/>
                </a:solidFill>
                <a:latin typeface="Times New Roman" panose="02020603050405020304" pitchFamily="18" charset="0"/>
                <a:ea typeface="楷体_GB2312" pitchFamily="49" charset="-122"/>
              </a:rPr>
              <a:t>、</a:t>
            </a:r>
            <a:r>
              <a:rPr lang="en-US" altLang="zh-CN" sz="2400">
                <a:solidFill>
                  <a:srgbClr val="000099"/>
                </a:solidFill>
                <a:latin typeface="Times New Roman" panose="02020603050405020304" pitchFamily="18" charset="0"/>
                <a:ea typeface="楷体_GB2312" pitchFamily="49" charset="-122"/>
              </a:rPr>
              <a:t>B</a:t>
            </a:r>
            <a:r>
              <a:rPr lang="zh-CN" altLang="en-US" sz="2400">
                <a:solidFill>
                  <a:srgbClr val="000099"/>
                </a:solidFill>
                <a:latin typeface="楷体_GB2312" pitchFamily="49" charset="-122"/>
                <a:ea typeface="楷体_GB2312" pitchFamily="49" charset="-122"/>
              </a:rPr>
              <a:t>相加的器件。</a:t>
            </a:r>
            <a:r>
              <a:rPr lang="zh-CN" altLang="en-US" sz="2400">
                <a:latin typeface="楷体_GB2312" pitchFamily="49" charset="-122"/>
                <a:ea typeface="楷体_GB2312" pitchFamily="49" charset="-122"/>
              </a:rPr>
              <a:t> </a:t>
            </a:r>
          </a:p>
        </p:txBody>
      </p:sp>
      <p:sp>
        <p:nvSpPr>
          <p:cNvPr id="452614" name="Rectangle 6">
            <a:extLst>
              <a:ext uri="{FF2B5EF4-FFF2-40B4-BE49-F238E27FC236}">
                <a16:creationId xmlns:a16="http://schemas.microsoft.com/office/drawing/2014/main" id="{310EAA42-8BB0-58C4-D6E5-CD79B1B54662}"/>
              </a:ext>
            </a:extLst>
          </p:cNvPr>
          <p:cNvSpPr>
            <a:spLocks noChangeArrowheads="1"/>
          </p:cNvSpPr>
          <p:nvPr/>
        </p:nvSpPr>
        <p:spPr bwMode="auto">
          <a:xfrm>
            <a:off x="684213" y="2420938"/>
            <a:ext cx="2589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en-US" altLang="zh-CN" sz="2400">
                <a:solidFill>
                  <a:srgbClr val="000099"/>
                </a:solidFill>
                <a:latin typeface="楷体_GB2312" pitchFamily="49" charset="-122"/>
                <a:ea typeface="楷体_GB2312" pitchFamily="49" charset="-122"/>
              </a:rPr>
              <a:t> </a:t>
            </a:r>
            <a:r>
              <a:rPr lang="zh-CN" altLang="en-US" sz="2400">
                <a:solidFill>
                  <a:srgbClr val="000099"/>
                </a:solidFill>
                <a:latin typeface="楷体_GB2312" pitchFamily="49" charset="-122"/>
                <a:ea typeface="楷体_GB2312" pitchFamily="49" charset="-122"/>
              </a:rPr>
              <a:t>半加器的真值表</a:t>
            </a:r>
          </a:p>
        </p:txBody>
      </p:sp>
      <p:sp>
        <p:nvSpPr>
          <p:cNvPr id="452615" name="Rectangle 7">
            <a:extLst>
              <a:ext uri="{FF2B5EF4-FFF2-40B4-BE49-F238E27FC236}">
                <a16:creationId xmlns:a16="http://schemas.microsoft.com/office/drawing/2014/main" id="{355F6FE6-65E2-68EC-F033-39FE3F999508}"/>
              </a:ext>
            </a:extLst>
          </p:cNvPr>
          <p:cNvSpPr>
            <a:spLocks noChangeArrowheads="1"/>
          </p:cNvSpPr>
          <p:nvPr/>
        </p:nvSpPr>
        <p:spPr bwMode="auto">
          <a:xfrm>
            <a:off x="685800" y="3124200"/>
            <a:ext cx="1976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逻辑表达式</a:t>
            </a:r>
          </a:p>
        </p:txBody>
      </p:sp>
      <p:grpSp>
        <p:nvGrpSpPr>
          <p:cNvPr id="452616" name="Group 8">
            <a:extLst>
              <a:ext uri="{FF2B5EF4-FFF2-40B4-BE49-F238E27FC236}">
                <a16:creationId xmlns:a16="http://schemas.microsoft.com/office/drawing/2014/main" id="{B35E070A-0BB9-0FE2-AA5C-1B5EF1DB1CC3}"/>
              </a:ext>
            </a:extLst>
          </p:cNvPr>
          <p:cNvGrpSpPr>
            <a:grpSpLocks/>
          </p:cNvGrpSpPr>
          <p:nvPr/>
        </p:nvGrpSpPr>
        <p:grpSpPr bwMode="auto">
          <a:xfrm>
            <a:off x="5257800" y="2552700"/>
            <a:ext cx="3281363" cy="2857500"/>
            <a:chOff x="3357" y="1416"/>
            <a:chExt cx="2067" cy="1800"/>
          </a:xfrm>
        </p:grpSpPr>
        <p:grpSp>
          <p:nvGrpSpPr>
            <p:cNvPr id="147478" name="Group 9">
              <a:extLst>
                <a:ext uri="{FF2B5EF4-FFF2-40B4-BE49-F238E27FC236}">
                  <a16:creationId xmlns:a16="http://schemas.microsoft.com/office/drawing/2014/main" id="{F52F19F0-04E6-7A6F-AC24-6FDFE52DB722}"/>
                </a:ext>
              </a:extLst>
            </p:cNvPr>
            <p:cNvGrpSpPr>
              <a:grpSpLocks/>
            </p:cNvGrpSpPr>
            <p:nvPr/>
          </p:nvGrpSpPr>
          <p:grpSpPr bwMode="auto">
            <a:xfrm>
              <a:off x="3357" y="1728"/>
              <a:ext cx="2067" cy="1488"/>
              <a:chOff x="3256" y="1728"/>
              <a:chExt cx="1640" cy="1441"/>
            </a:xfrm>
          </p:grpSpPr>
          <p:sp>
            <p:nvSpPr>
              <p:cNvPr id="147480" name="Rectangle 10" descr="羊皮纸">
                <a:extLst>
                  <a:ext uri="{FF2B5EF4-FFF2-40B4-BE49-F238E27FC236}">
                    <a16:creationId xmlns:a16="http://schemas.microsoft.com/office/drawing/2014/main" id="{2ACBAEB8-E85C-FCA0-CF8E-DE7C5587718B}"/>
                  </a:ext>
                </a:extLst>
              </p:cNvPr>
              <p:cNvSpPr>
                <a:spLocks noChangeArrowheads="1"/>
              </p:cNvSpPr>
              <p:nvPr/>
            </p:nvSpPr>
            <p:spPr bwMode="auto">
              <a:xfrm>
                <a:off x="4512" y="2877"/>
                <a:ext cx="384" cy="29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81" name="Rectangle 11" descr="羊皮纸">
                <a:extLst>
                  <a:ext uri="{FF2B5EF4-FFF2-40B4-BE49-F238E27FC236}">
                    <a16:creationId xmlns:a16="http://schemas.microsoft.com/office/drawing/2014/main" id="{463D68C7-C408-B852-EDF8-3226C114318F}"/>
                  </a:ext>
                </a:extLst>
              </p:cNvPr>
              <p:cNvSpPr>
                <a:spLocks noChangeArrowheads="1"/>
              </p:cNvSpPr>
              <p:nvPr/>
            </p:nvSpPr>
            <p:spPr bwMode="auto">
              <a:xfrm>
                <a:off x="4512" y="2590"/>
                <a:ext cx="384"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82" name="Rectangle 12" descr="羊皮纸">
                <a:extLst>
                  <a:ext uri="{FF2B5EF4-FFF2-40B4-BE49-F238E27FC236}">
                    <a16:creationId xmlns:a16="http://schemas.microsoft.com/office/drawing/2014/main" id="{70CE054C-3B9A-D327-F19E-EDA9112CF1BA}"/>
                  </a:ext>
                </a:extLst>
              </p:cNvPr>
              <p:cNvSpPr>
                <a:spLocks noChangeArrowheads="1"/>
              </p:cNvSpPr>
              <p:nvPr/>
            </p:nvSpPr>
            <p:spPr bwMode="auto">
              <a:xfrm>
                <a:off x="4512" y="2303"/>
                <a:ext cx="384"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83" name="Rectangle 13" descr="羊皮纸">
                <a:extLst>
                  <a:ext uri="{FF2B5EF4-FFF2-40B4-BE49-F238E27FC236}">
                    <a16:creationId xmlns:a16="http://schemas.microsoft.com/office/drawing/2014/main" id="{FF747325-8564-4C02-6BFE-F1A99A873D7B}"/>
                  </a:ext>
                </a:extLst>
              </p:cNvPr>
              <p:cNvSpPr>
                <a:spLocks noChangeArrowheads="1"/>
              </p:cNvSpPr>
              <p:nvPr/>
            </p:nvSpPr>
            <p:spPr bwMode="auto">
              <a:xfrm>
                <a:off x="4512" y="2016"/>
                <a:ext cx="384"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84" name="Rectangle 14" descr="羊皮纸">
                <a:extLst>
                  <a:ext uri="{FF2B5EF4-FFF2-40B4-BE49-F238E27FC236}">
                    <a16:creationId xmlns:a16="http://schemas.microsoft.com/office/drawing/2014/main" id="{D3E85EA4-0BAF-D9B2-E3C1-85DC055C294F}"/>
                  </a:ext>
                </a:extLst>
              </p:cNvPr>
              <p:cNvSpPr>
                <a:spLocks noChangeArrowheads="1"/>
              </p:cNvSpPr>
              <p:nvPr/>
            </p:nvSpPr>
            <p:spPr bwMode="auto">
              <a:xfrm>
                <a:off x="4512" y="1728"/>
                <a:ext cx="384" cy="288"/>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solidFill>
                      <a:srgbClr val="000066"/>
                    </a:solidFill>
                    <a:ea typeface="宋体" panose="02010600030101010101" pitchFamily="2" charset="-122"/>
                  </a:rPr>
                  <a:t>C</a:t>
                </a:r>
              </a:p>
            </p:txBody>
          </p:sp>
          <p:sp>
            <p:nvSpPr>
              <p:cNvPr id="147485" name="Rectangle 15" descr="羊皮纸">
                <a:extLst>
                  <a:ext uri="{FF2B5EF4-FFF2-40B4-BE49-F238E27FC236}">
                    <a16:creationId xmlns:a16="http://schemas.microsoft.com/office/drawing/2014/main" id="{A5AE4888-33A6-0AD5-2D3C-310BBAA2E9CA}"/>
                  </a:ext>
                </a:extLst>
              </p:cNvPr>
              <p:cNvSpPr>
                <a:spLocks noChangeArrowheads="1"/>
              </p:cNvSpPr>
              <p:nvPr/>
            </p:nvSpPr>
            <p:spPr bwMode="auto">
              <a:xfrm>
                <a:off x="4080" y="2877"/>
                <a:ext cx="432" cy="29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86" name="Rectangle 16" descr="羊皮纸">
                <a:extLst>
                  <a:ext uri="{FF2B5EF4-FFF2-40B4-BE49-F238E27FC236}">
                    <a16:creationId xmlns:a16="http://schemas.microsoft.com/office/drawing/2014/main" id="{C94884D6-D57C-1A01-C9F2-2A0DF45A0140}"/>
                  </a:ext>
                </a:extLst>
              </p:cNvPr>
              <p:cNvSpPr>
                <a:spLocks noChangeArrowheads="1"/>
              </p:cNvSpPr>
              <p:nvPr/>
            </p:nvSpPr>
            <p:spPr bwMode="auto">
              <a:xfrm>
                <a:off x="3696" y="2877"/>
                <a:ext cx="384" cy="29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87" name="Rectangle 17" descr="羊皮纸">
                <a:extLst>
                  <a:ext uri="{FF2B5EF4-FFF2-40B4-BE49-F238E27FC236}">
                    <a16:creationId xmlns:a16="http://schemas.microsoft.com/office/drawing/2014/main" id="{26DFCDF5-BF8E-9927-D6E8-6296F785FA08}"/>
                  </a:ext>
                </a:extLst>
              </p:cNvPr>
              <p:cNvSpPr>
                <a:spLocks noChangeArrowheads="1"/>
              </p:cNvSpPr>
              <p:nvPr/>
            </p:nvSpPr>
            <p:spPr bwMode="auto">
              <a:xfrm>
                <a:off x="3256" y="2877"/>
                <a:ext cx="440" cy="29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88" name="Rectangle 18" descr="羊皮纸">
                <a:extLst>
                  <a:ext uri="{FF2B5EF4-FFF2-40B4-BE49-F238E27FC236}">
                    <a16:creationId xmlns:a16="http://schemas.microsoft.com/office/drawing/2014/main" id="{CC900F51-6D56-1987-3147-A7B6301E8298}"/>
                  </a:ext>
                </a:extLst>
              </p:cNvPr>
              <p:cNvSpPr>
                <a:spLocks noChangeArrowheads="1"/>
              </p:cNvSpPr>
              <p:nvPr/>
            </p:nvSpPr>
            <p:spPr bwMode="auto">
              <a:xfrm>
                <a:off x="4080" y="2590"/>
                <a:ext cx="432"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89" name="Rectangle 19" descr="羊皮纸">
                <a:extLst>
                  <a:ext uri="{FF2B5EF4-FFF2-40B4-BE49-F238E27FC236}">
                    <a16:creationId xmlns:a16="http://schemas.microsoft.com/office/drawing/2014/main" id="{132DAA37-E7F8-5FF2-2E18-48F301A209F5}"/>
                  </a:ext>
                </a:extLst>
              </p:cNvPr>
              <p:cNvSpPr>
                <a:spLocks noChangeArrowheads="1"/>
              </p:cNvSpPr>
              <p:nvPr/>
            </p:nvSpPr>
            <p:spPr bwMode="auto">
              <a:xfrm>
                <a:off x="3696" y="2590"/>
                <a:ext cx="384"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90" name="Rectangle 20" descr="羊皮纸">
                <a:extLst>
                  <a:ext uri="{FF2B5EF4-FFF2-40B4-BE49-F238E27FC236}">
                    <a16:creationId xmlns:a16="http://schemas.microsoft.com/office/drawing/2014/main" id="{4C277FED-D62F-9675-4717-6D56826AD4C9}"/>
                  </a:ext>
                </a:extLst>
              </p:cNvPr>
              <p:cNvSpPr>
                <a:spLocks noChangeArrowheads="1"/>
              </p:cNvSpPr>
              <p:nvPr/>
            </p:nvSpPr>
            <p:spPr bwMode="auto">
              <a:xfrm>
                <a:off x="3256" y="2590"/>
                <a:ext cx="440"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91" name="Rectangle 21" descr="羊皮纸">
                <a:extLst>
                  <a:ext uri="{FF2B5EF4-FFF2-40B4-BE49-F238E27FC236}">
                    <a16:creationId xmlns:a16="http://schemas.microsoft.com/office/drawing/2014/main" id="{8ABE5F39-ADEB-3511-3691-4FE3D1742432}"/>
                  </a:ext>
                </a:extLst>
              </p:cNvPr>
              <p:cNvSpPr>
                <a:spLocks noChangeArrowheads="1"/>
              </p:cNvSpPr>
              <p:nvPr/>
            </p:nvSpPr>
            <p:spPr bwMode="auto">
              <a:xfrm>
                <a:off x="4080" y="2303"/>
                <a:ext cx="432"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92" name="Rectangle 22" descr="羊皮纸">
                <a:extLst>
                  <a:ext uri="{FF2B5EF4-FFF2-40B4-BE49-F238E27FC236}">
                    <a16:creationId xmlns:a16="http://schemas.microsoft.com/office/drawing/2014/main" id="{608EC585-F582-DF29-C02B-36A5423D4E2A}"/>
                  </a:ext>
                </a:extLst>
              </p:cNvPr>
              <p:cNvSpPr>
                <a:spLocks noChangeArrowheads="1"/>
              </p:cNvSpPr>
              <p:nvPr/>
            </p:nvSpPr>
            <p:spPr bwMode="auto">
              <a:xfrm>
                <a:off x="3696" y="2303"/>
                <a:ext cx="384"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93" name="Rectangle 23" descr="羊皮纸">
                <a:extLst>
                  <a:ext uri="{FF2B5EF4-FFF2-40B4-BE49-F238E27FC236}">
                    <a16:creationId xmlns:a16="http://schemas.microsoft.com/office/drawing/2014/main" id="{B2475D23-12F2-B980-AACF-060FE75FDB1B}"/>
                  </a:ext>
                </a:extLst>
              </p:cNvPr>
              <p:cNvSpPr>
                <a:spLocks noChangeArrowheads="1"/>
              </p:cNvSpPr>
              <p:nvPr/>
            </p:nvSpPr>
            <p:spPr bwMode="auto">
              <a:xfrm>
                <a:off x="3256" y="2303"/>
                <a:ext cx="440"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1</a:t>
                </a:r>
              </a:p>
            </p:txBody>
          </p:sp>
          <p:sp>
            <p:nvSpPr>
              <p:cNvPr id="147494" name="Rectangle 24" descr="羊皮纸">
                <a:extLst>
                  <a:ext uri="{FF2B5EF4-FFF2-40B4-BE49-F238E27FC236}">
                    <a16:creationId xmlns:a16="http://schemas.microsoft.com/office/drawing/2014/main" id="{8EE0ECEE-613C-61DD-BE82-D0AB687C25B4}"/>
                  </a:ext>
                </a:extLst>
              </p:cNvPr>
              <p:cNvSpPr>
                <a:spLocks noChangeArrowheads="1"/>
              </p:cNvSpPr>
              <p:nvPr/>
            </p:nvSpPr>
            <p:spPr bwMode="auto">
              <a:xfrm>
                <a:off x="4080" y="2016"/>
                <a:ext cx="432"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95" name="Rectangle 25" descr="羊皮纸">
                <a:extLst>
                  <a:ext uri="{FF2B5EF4-FFF2-40B4-BE49-F238E27FC236}">
                    <a16:creationId xmlns:a16="http://schemas.microsoft.com/office/drawing/2014/main" id="{FAC258AC-04D9-3206-8DBD-7ED04DA0E416}"/>
                  </a:ext>
                </a:extLst>
              </p:cNvPr>
              <p:cNvSpPr>
                <a:spLocks noChangeArrowheads="1"/>
              </p:cNvSpPr>
              <p:nvPr/>
            </p:nvSpPr>
            <p:spPr bwMode="auto">
              <a:xfrm>
                <a:off x="3696" y="2016"/>
                <a:ext cx="384"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96" name="Rectangle 26" descr="羊皮纸">
                <a:extLst>
                  <a:ext uri="{FF2B5EF4-FFF2-40B4-BE49-F238E27FC236}">
                    <a16:creationId xmlns:a16="http://schemas.microsoft.com/office/drawing/2014/main" id="{A741165B-D860-FB21-FF80-693F9556E6C2}"/>
                  </a:ext>
                </a:extLst>
              </p:cNvPr>
              <p:cNvSpPr>
                <a:spLocks noChangeArrowheads="1"/>
              </p:cNvSpPr>
              <p:nvPr/>
            </p:nvSpPr>
            <p:spPr bwMode="auto">
              <a:xfrm>
                <a:off x="3256" y="2016"/>
                <a:ext cx="440" cy="28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0</a:t>
                </a:r>
              </a:p>
            </p:txBody>
          </p:sp>
          <p:sp>
            <p:nvSpPr>
              <p:cNvPr id="147497" name="Rectangle 27" descr="羊皮纸">
                <a:extLst>
                  <a:ext uri="{FF2B5EF4-FFF2-40B4-BE49-F238E27FC236}">
                    <a16:creationId xmlns:a16="http://schemas.microsoft.com/office/drawing/2014/main" id="{3059A7F1-69C5-D223-7AD1-F26B8417B24A}"/>
                  </a:ext>
                </a:extLst>
              </p:cNvPr>
              <p:cNvSpPr>
                <a:spLocks noChangeArrowheads="1"/>
              </p:cNvSpPr>
              <p:nvPr/>
            </p:nvSpPr>
            <p:spPr bwMode="auto">
              <a:xfrm>
                <a:off x="4080" y="1728"/>
                <a:ext cx="432" cy="288"/>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solidFill>
                      <a:srgbClr val="000066"/>
                    </a:solidFill>
                    <a:ea typeface="宋体" panose="02010600030101010101" pitchFamily="2" charset="-122"/>
                  </a:rPr>
                  <a:t>S</a:t>
                </a:r>
              </a:p>
            </p:txBody>
          </p:sp>
          <p:sp>
            <p:nvSpPr>
              <p:cNvPr id="147498" name="Rectangle 28" descr="羊皮纸">
                <a:extLst>
                  <a:ext uri="{FF2B5EF4-FFF2-40B4-BE49-F238E27FC236}">
                    <a16:creationId xmlns:a16="http://schemas.microsoft.com/office/drawing/2014/main" id="{AB882148-F077-7117-E546-635AD4712EC7}"/>
                  </a:ext>
                </a:extLst>
              </p:cNvPr>
              <p:cNvSpPr>
                <a:spLocks noChangeArrowheads="1"/>
              </p:cNvSpPr>
              <p:nvPr/>
            </p:nvSpPr>
            <p:spPr bwMode="auto">
              <a:xfrm>
                <a:off x="3696" y="1728"/>
                <a:ext cx="384" cy="288"/>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B</a:t>
                </a:r>
              </a:p>
            </p:txBody>
          </p:sp>
          <p:sp>
            <p:nvSpPr>
              <p:cNvPr id="147499" name="Rectangle 29" descr="羊皮纸">
                <a:extLst>
                  <a:ext uri="{FF2B5EF4-FFF2-40B4-BE49-F238E27FC236}">
                    <a16:creationId xmlns:a16="http://schemas.microsoft.com/office/drawing/2014/main" id="{D560D093-ADF1-E7A7-F21E-105E6C2D56EF}"/>
                  </a:ext>
                </a:extLst>
              </p:cNvPr>
              <p:cNvSpPr>
                <a:spLocks noChangeArrowheads="1"/>
              </p:cNvSpPr>
              <p:nvPr/>
            </p:nvSpPr>
            <p:spPr bwMode="auto">
              <a:xfrm>
                <a:off x="3256" y="1728"/>
                <a:ext cx="440" cy="288"/>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ea typeface="宋体" panose="02010600030101010101" pitchFamily="2" charset="-122"/>
                  </a:rPr>
                  <a:t>A</a:t>
                </a:r>
              </a:p>
            </p:txBody>
          </p:sp>
          <p:sp>
            <p:nvSpPr>
              <p:cNvPr id="147500" name="Line 30" descr="羊皮纸">
                <a:extLst>
                  <a:ext uri="{FF2B5EF4-FFF2-40B4-BE49-F238E27FC236}">
                    <a16:creationId xmlns:a16="http://schemas.microsoft.com/office/drawing/2014/main" id="{F0CC0CC8-E270-3499-F2E2-B200EF8F2C96}"/>
                  </a:ext>
                </a:extLst>
              </p:cNvPr>
              <p:cNvSpPr>
                <a:spLocks noChangeShapeType="1"/>
              </p:cNvSpPr>
              <p:nvPr/>
            </p:nvSpPr>
            <p:spPr bwMode="auto">
              <a:xfrm>
                <a:off x="3256" y="1728"/>
                <a:ext cx="164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1" name="Line 31" descr="羊皮纸">
                <a:extLst>
                  <a:ext uri="{FF2B5EF4-FFF2-40B4-BE49-F238E27FC236}">
                    <a16:creationId xmlns:a16="http://schemas.microsoft.com/office/drawing/2014/main" id="{D1E75865-E61C-0F10-C904-28AAAAF7ED9F}"/>
                  </a:ext>
                </a:extLst>
              </p:cNvPr>
              <p:cNvSpPr>
                <a:spLocks noChangeShapeType="1"/>
              </p:cNvSpPr>
              <p:nvPr/>
            </p:nvSpPr>
            <p:spPr bwMode="auto">
              <a:xfrm>
                <a:off x="3256" y="2016"/>
                <a:ext cx="16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2" name="Line 32" descr="羊皮纸">
                <a:extLst>
                  <a:ext uri="{FF2B5EF4-FFF2-40B4-BE49-F238E27FC236}">
                    <a16:creationId xmlns:a16="http://schemas.microsoft.com/office/drawing/2014/main" id="{41A2A7C2-5D73-4301-BDC8-45336F43F012}"/>
                  </a:ext>
                </a:extLst>
              </p:cNvPr>
              <p:cNvSpPr>
                <a:spLocks noChangeShapeType="1"/>
              </p:cNvSpPr>
              <p:nvPr/>
            </p:nvSpPr>
            <p:spPr bwMode="auto">
              <a:xfrm>
                <a:off x="3256" y="2303"/>
                <a:ext cx="16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3" name="Line 33" descr="羊皮纸">
                <a:extLst>
                  <a:ext uri="{FF2B5EF4-FFF2-40B4-BE49-F238E27FC236}">
                    <a16:creationId xmlns:a16="http://schemas.microsoft.com/office/drawing/2014/main" id="{3ED5F6F8-E458-0647-B379-A1EEC51C81F5}"/>
                  </a:ext>
                </a:extLst>
              </p:cNvPr>
              <p:cNvSpPr>
                <a:spLocks noChangeShapeType="1"/>
              </p:cNvSpPr>
              <p:nvPr/>
            </p:nvSpPr>
            <p:spPr bwMode="auto">
              <a:xfrm>
                <a:off x="3256" y="2590"/>
                <a:ext cx="16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4" name="Line 34" descr="羊皮纸">
                <a:extLst>
                  <a:ext uri="{FF2B5EF4-FFF2-40B4-BE49-F238E27FC236}">
                    <a16:creationId xmlns:a16="http://schemas.microsoft.com/office/drawing/2014/main" id="{046159CC-A68F-306D-8EDA-351D88FCA055}"/>
                  </a:ext>
                </a:extLst>
              </p:cNvPr>
              <p:cNvSpPr>
                <a:spLocks noChangeShapeType="1"/>
              </p:cNvSpPr>
              <p:nvPr/>
            </p:nvSpPr>
            <p:spPr bwMode="auto">
              <a:xfrm>
                <a:off x="3256" y="2877"/>
                <a:ext cx="16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5" name="Line 35" descr="羊皮纸">
                <a:extLst>
                  <a:ext uri="{FF2B5EF4-FFF2-40B4-BE49-F238E27FC236}">
                    <a16:creationId xmlns:a16="http://schemas.microsoft.com/office/drawing/2014/main" id="{0C4F84E4-77D8-1F5C-38D2-CFED3D7F005F}"/>
                  </a:ext>
                </a:extLst>
              </p:cNvPr>
              <p:cNvSpPr>
                <a:spLocks noChangeShapeType="1"/>
              </p:cNvSpPr>
              <p:nvPr/>
            </p:nvSpPr>
            <p:spPr bwMode="auto">
              <a:xfrm>
                <a:off x="3256" y="3169"/>
                <a:ext cx="164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6" name="Line 36" descr="羊皮纸">
                <a:extLst>
                  <a:ext uri="{FF2B5EF4-FFF2-40B4-BE49-F238E27FC236}">
                    <a16:creationId xmlns:a16="http://schemas.microsoft.com/office/drawing/2014/main" id="{8CD316AB-02C2-2CF5-ADBF-0292C492EB6C}"/>
                  </a:ext>
                </a:extLst>
              </p:cNvPr>
              <p:cNvSpPr>
                <a:spLocks noChangeShapeType="1"/>
              </p:cNvSpPr>
              <p:nvPr/>
            </p:nvSpPr>
            <p:spPr bwMode="auto">
              <a:xfrm>
                <a:off x="3256" y="1728"/>
                <a:ext cx="0" cy="144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7" name="Line 37" descr="羊皮纸">
                <a:extLst>
                  <a:ext uri="{FF2B5EF4-FFF2-40B4-BE49-F238E27FC236}">
                    <a16:creationId xmlns:a16="http://schemas.microsoft.com/office/drawing/2014/main" id="{8AFC5348-7E54-7916-BB9E-7F0ADA052731}"/>
                  </a:ext>
                </a:extLst>
              </p:cNvPr>
              <p:cNvSpPr>
                <a:spLocks noChangeShapeType="1"/>
              </p:cNvSpPr>
              <p:nvPr/>
            </p:nvSpPr>
            <p:spPr bwMode="auto">
              <a:xfrm>
                <a:off x="3696" y="1728"/>
                <a:ext cx="0" cy="14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8" name="Line 38" descr="羊皮纸">
                <a:extLst>
                  <a:ext uri="{FF2B5EF4-FFF2-40B4-BE49-F238E27FC236}">
                    <a16:creationId xmlns:a16="http://schemas.microsoft.com/office/drawing/2014/main" id="{D169E201-150C-4479-F2F1-C80BE6615DF2}"/>
                  </a:ext>
                </a:extLst>
              </p:cNvPr>
              <p:cNvSpPr>
                <a:spLocks noChangeShapeType="1"/>
              </p:cNvSpPr>
              <p:nvPr/>
            </p:nvSpPr>
            <p:spPr bwMode="auto">
              <a:xfrm>
                <a:off x="4080" y="1728"/>
                <a:ext cx="0" cy="14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9" name="Line 39" descr="羊皮纸">
                <a:extLst>
                  <a:ext uri="{FF2B5EF4-FFF2-40B4-BE49-F238E27FC236}">
                    <a16:creationId xmlns:a16="http://schemas.microsoft.com/office/drawing/2014/main" id="{7CA909ED-7494-FB6C-C600-845AC9A1B7D9}"/>
                  </a:ext>
                </a:extLst>
              </p:cNvPr>
              <p:cNvSpPr>
                <a:spLocks noChangeShapeType="1"/>
              </p:cNvSpPr>
              <p:nvPr/>
            </p:nvSpPr>
            <p:spPr bwMode="auto">
              <a:xfrm>
                <a:off x="4896" y="1728"/>
                <a:ext cx="0" cy="144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0" name="Line 40">
                <a:extLst>
                  <a:ext uri="{FF2B5EF4-FFF2-40B4-BE49-F238E27FC236}">
                    <a16:creationId xmlns:a16="http://schemas.microsoft.com/office/drawing/2014/main" id="{452C577F-6515-6AC9-F2D9-808BA45D01FB}"/>
                  </a:ext>
                </a:extLst>
              </p:cNvPr>
              <p:cNvSpPr>
                <a:spLocks noChangeShapeType="1"/>
              </p:cNvSpPr>
              <p:nvPr/>
            </p:nvSpPr>
            <p:spPr bwMode="auto">
              <a:xfrm>
                <a:off x="4512" y="1728"/>
                <a:ext cx="0" cy="1441"/>
              </a:xfrm>
              <a:prstGeom prst="line">
                <a:avLst/>
              </a:prstGeom>
              <a:noFill/>
              <a:ln w="952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7479" name="Rectangle 41">
              <a:extLst>
                <a:ext uri="{FF2B5EF4-FFF2-40B4-BE49-F238E27FC236}">
                  <a16:creationId xmlns:a16="http://schemas.microsoft.com/office/drawing/2014/main" id="{53BB7C01-44CA-B21C-5252-72B971B3FA42}"/>
                </a:ext>
              </a:extLst>
            </p:cNvPr>
            <p:cNvSpPr>
              <a:spLocks noChangeArrowheads="1"/>
            </p:cNvSpPr>
            <p:nvPr/>
          </p:nvSpPr>
          <p:spPr bwMode="auto">
            <a:xfrm>
              <a:off x="3508" y="1416"/>
              <a:ext cx="17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Arial" panose="020B0604020202020204" pitchFamily="34" charset="0"/>
                  <a:ea typeface="楷体_GB2312" pitchFamily="49" charset="-122"/>
                </a:rPr>
                <a:t>      </a:t>
              </a:r>
              <a:r>
                <a:rPr lang="zh-CN" altLang="en-US" sz="2400">
                  <a:solidFill>
                    <a:srgbClr val="000066"/>
                  </a:solidFill>
                  <a:latin typeface="Arial" panose="020B0604020202020204" pitchFamily="34" charset="0"/>
                  <a:ea typeface="楷体_GB2312" pitchFamily="49" charset="-122"/>
                </a:rPr>
                <a:t>半加器的真值表</a:t>
              </a:r>
            </a:p>
          </p:txBody>
        </p:sp>
      </p:grpSp>
      <p:grpSp>
        <p:nvGrpSpPr>
          <p:cNvPr id="452656" name="Group 48">
            <a:extLst>
              <a:ext uri="{FF2B5EF4-FFF2-40B4-BE49-F238E27FC236}">
                <a16:creationId xmlns:a16="http://schemas.microsoft.com/office/drawing/2014/main" id="{17C9A9E7-346D-BFE8-2FDD-79513DDB2C37}"/>
              </a:ext>
            </a:extLst>
          </p:cNvPr>
          <p:cNvGrpSpPr>
            <a:grpSpLocks noChangeAspect="1"/>
          </p:cNvGrpSpPr>
          <p:nvPr/>
        </p:nvGrpSpPr>
        <p:grpSpPr bwMode="auto">
          <a:xfrm>
            <a:off x="611188" y="3886200"/>
            <a:ext cx="1890712" cy="600075"/>
            <a:chOff x="537" y="2448"/>
            <a:chExt cx="1191" cy="378"/>
          </a:xfrm>
        </p:grpSpPr>
        <p:sp>
          <p:nvSpPr>
            <p:cNvPr id="147468" name="AutoShape 49">
              <a:extLst>
                <a:ext uri="{FF2B5EF4-FFF2-40B4-BE49-F238E27FC236}">
                  <a16:creationId xmlns:a16="http://schemas.microsoft.com/office/drawing/2014/main" id="{EA4DB2DA-B0CE-EA9B-2E98-E47C20FC785F}"/>
                </a:ext>
              </a:extLst>
            </p:cNvPr>
            <p:cNvSpPr>
              <a:spLocks noChangeAspect="1" noChangeArrowheads="1" noTextEdit="1"/>
            </p:cNvSpPr>
            <p:nvPr/>
          </p:nvSpPr>
          <p:spPr bwMode="auto">
            <a:xfrm>
              <a:off x="537" y="2448"/>
              <a:ext cx="1191" cy="364"/>
            </a:xfrm>
            <a:prstGeom prst="rect">
              <a:avLst/>
            </a:prstGeom>
            <a:solidFill>
              <a:schemeClr val="accent2">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469" name="Line 50">
              <a:extLst>
                <a:ext uri="{FF2B5EF4-FFF2-40B4-BE49-F238E27FC236}">
                  <a16:creationId xmlns:a16="http://schemas.microsoft.com/office/drawing/2014/main" id="{97816F18-A171-0404-6463-C5F6A4E0009D}"/>
                </a:ext>
              </a:extLst>
            </p:cNvPr>
            <p:cNvSpPr>
              <a:spLocks noChangeShapeType="1"/>
            </p:cNvSpPr>
            <p:nvPr/>
          </p:nvSpPr>
          <p:spPr bwMode="auto">
            <a:xfrm>
              <a:off x="915" y="2506"/>
              <a:ext cx="138"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0" name="Line 51">
              <a:extLst>
                <a:ext uri="{FF2B5EF4-FFF2-40B4-BE49-F238E27FC236}">
                  <a16:creationId xmlns:a16="http://schemas.microsoft.com/office/drawing/2014/main" id="{27A09E09-61D8-F2E7-8A49-8F82CDEDD312}"/>
                </a:ext>
              </a:extLst>
            </p:cNvPr>
            <p:cNvSpPr>
              <a:spLocks noChangeShapeType="1"/>
            </p:cNvSpPr>
            <p:nvPr/>
          </p:nvSpPr>
          <p:spPr bwMode="auto">
            <a:xfrm>
              <a:off x="1554" y="2538"/>
              <a:ext cx="135"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1" name="Rectangle 52">
              <a:extLst>
                <a:ext uri="{FF2B5EF4-FFF2-40B4-BE49-F238E27FC236}">
                  <a16:creationId xmlns:a16="http://schemas.microsoft.com/office/drawing/2014/main" id="{4B67A40A-4DF3-90E3-6C04-E9E4AC8B088E}"/>
                </a:ext>
              </a:extLst>
            </p:cNvPr>
            <p:cNvSpPr>
              <a:spLocks noChangeArrowheads="1"/>
            </p:cNvSpPr>
            <p:nvPr/>
          </p:nvSpPr>
          <p:spPr bwMode="auto">
            <a:xfrm>
              <a:off x="1541" y="2519"/>
              <a:ext cx="171"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i="1">
                  <a:solidFill>
                    <a:srgbClr val="000000"/>
                  </a:solidFill>
                  <a:latin typeface="Times New Roman" panose="02020603050405020304" pitchFamily="18" charset="0"/>
                </a:rPr>
                <a:t>B</a:t>
              </a:r>
              <a:endParaRPr lang="en-US" altLang="zh-CN" b="0">
                <a:latin typeface="Tahoma" panose="020B0604030504040204" pitchFamily="34" charset="0"/>
              </a:endParaRPr>
            </a:p>
          </p:txBody>
        </p:sp>
        <p:sp>
          <p:nvSpPr>
            <p:cNvPr id="147472" name="Rectangle 53">
              <a:extLst>
                <a:ext uri="{FF2B5EF4-FFF2-40B4-BE49-F238E27FC236}">
                  <a16:creationId xmlns:a16="http://schemas.microsoft.com/office/drawing/2014/main" id="{450E7A3B-D9A3-E592-D570-F7D530386BC5}"/>
                </a:ext>
              </a:extLst>
            </p:cNvPr>
            <p:cNvSpPr>
              <a:spLocks noChangeArrowheads="1"/>
            </p:cNvSpPr>
            <p:nvPr/>
          </p:nvSpPr>
          <p:spPr bwMode="auto">
            <a:xfrm>
              <a:off x="1406" y="2519"/>
              <a:ext cx="171"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i="1">
                  <a:solidFill>
                    <a:srgbClr val="000000"/>
                  </a:solidFill>
                  <a:latin typeface="Times New Roman" panose="02020603050405020304" pitchFamily="18" charset="0"/>
                </a:rPr>
                <a:t>A</a:t>
              </a:r>
              <a:endParaRPr lang="en-US" altLang="zh-CN" b="0">
                <a:latin typeface="Tahoma" panose="020B0604030504040204" pitchFamily="34" charset="0"/>
              </a:endParaRPr>
            </a:p>
          </p:txBody>
        </p:sp>
        <p:sp>
          <p:nvSpPr>
            <p:cNvPr id="147473" name="Rectangle 54">
              <a:extLst>
                <a:ext uri="{FF2B5EF4-FFF2-40B4-BE49-F238E27FC236}">
                  <a16:creationId xmlns:a16="http://schemas.microsoft.com/office/drawing/2014/main" id="{47B33A2E-AC3B-9228-68E3-AFEC0320FFD2}"/>
                </a:ext>
              </a:extLst>
            </p:cNvPr>
            <p:cNvSpPr>
              <a:spLocks noChangeArrowheads="1"/>
            </p:cNvSpPr>
            <p:nvPr/>
          </p:nvSpPr>
          <p:spPr bwMode="auto">
            <a:xfrm>
              <a:off x="1058" y="2519"/>
              <a:ext cx="171"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i="1">
                  <a:solidFill>
                    <a:srgbClr val="000000"/>
                  </a:solidFill>
                  <a:latin typeface="Times New Roman" panose="02020603050405020304" pitchFamily="18" charset="0"/>
                </a:rPr>
                <a:t>B</a:t>
              </a:r>
              <a:endParaRPr lang="en-US" altLang="zh-CN" b="0">
                <a:latin typeface="Tahoma" panose="020B0604030504040204" pitchFamily="34" charset="0"/>
              </a:endParaRPr>
            </a:p>
          </p:txBody>
        </p:sp>
        <p:sp>
          <p:nvSpPr>
            <p:cNvPr id="147474" name="Rectangle 55">
              <a:extLst>
                <a:ext uri="{FF2B5EF4-FFF2-40B4-BE49-F238E27FC236}">
                  <a16:creationId xmlns:a16="http://schemas.microsoft.com/office/drawing/2014/main" id="{BD53D585-0101-1634-8294-3F039347350C}"/>
                </a:ext>
              </a:extLst>
            </p:cNvPr>
            <p:cNvSpPr>
              <a:spLocks noChangeArrowheads="1"/>
            </p:cNvSpPr>
            <p:nvPr/>
          </p:nvSpPr>
          <p:spPr bwMode="auto">
            <a:xfrm>
              <a:off x="928" y="2519"/>
              <a:ext cx="171"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i="1">
                  <a:solidFill>
                    <a:srgbClr val="000000"/>
                  </a:solidFill>
                  <a:latin typeface="Times New Roman" panose="02020603050405020304" pitchFamily="18" charset="0"/>
                </a:rPr>
                <a:t>A</a:t>
              </a:r>
              <a:endParaRPr lang="en-US" altLang="zh-CN" b="0">
                <a:latin typeface="Tahoma" panose="020B0604030504040204" pitchFamily="34" charset="0"/>
              </a:endParaRPr>
            </a:p>
          </p:txBody>
        </p:sp>
        <p:sp>
          <p:nvSpPr>
            <p:cNvPr id="147475" name="Rectangle 56">
              <a:extLst>
                <a:ext uri="{FF2B5EF4-FFF2-40B4-BE49-F238E27FC236}">
                  <a16:creationId xmlns:a16="http://schemas.microsoft.com/office/drawing/2014/main" id="{BB1C5257-6B60-BCA9-C6B6-B34E4AA09AAE}"/>
                </a:ext>
              </a:extLst>
            </p:cNvPr>
            <p:cNvSpPr>
              <a:spLocks noChangeArrowheads="1"/>
            </p:cNvSpPr>
            <p:nvPr/>
          </p:nvSpPr>
          <p:spPr bwMode="auto">
            <a:xfrm>
              <a:off x="574" y="2519"/>
              <a:ext cx="142"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i="1">
                  <a:solidFill>
                    <a:srgbClr val="000000"/>
                  </a:solidFill>
                  <a:latin typeface="Times New Roman" panose="02020603050405020304" pitchFamily="18" charset="0"/>
                </a:rPr>
                <a:t>S</a:t>
              </a:r>
              <a:endParaRPr lang="en-US" altLang="zh-CN" b="0">
                <a:latin typeface="Tahoma" panose="020B0604030504040204" pitchFamily="34" charset="0"/>
              </a:endParaRPr>
            </a:p>
          </p:txBody>
        </p:sp>
        <p:sp>
          <p:nvSpPr>
            <p:cNvPr id="147476" name="Rectangle 57">
              <a:extLst>
                <a:ext uri="{FF2B5EF4-FFF2-40B4-BE49-F238E27FC236}">
                  <a16:creationId xmlns:a16="http://schemas.microsoft.com/office/drawing/2014/main" id="{B2F6C8CC-8576-595F-1438-93BD8A24B4A8}"/>
                </a:ext>
              </a:extLst>
            </p:cNvPr>
            <p:cNvSpPr>
              <a:spLocks noChangeArrowheads="1"/>
            </p:cNvSpPr>
            <p:nvPr/>
          </p:nvSpPr>
          <p:spPr bwMode="auto">
            <a:xfrm>
              <a:off x="1234" y="2490"/>
              <a:ext cx="141"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00"/>
                  </a:solidFill>
                  <a:latin typeface="Symbol" panose="05050102010706020507" pitchFamily="18" charset="2"/>
                </a:rPr>
                <a:t>+</a:t>
              </a:r>
              <a:endParaRPr lang="en-US" altLang="zh-CN" b="0">
                <a:latin typeface="Tahoma" panose="020B0604030504040204" pitchFamily="34" charset="0"/>
              </a:endParaRPr>
            </a:p>
          </p:txBody>
        </p:sp>
        <p:sp>
          <p:nvSpPr>
            <p:cNvPr id="147477" name="Rectangle 58">
              <a:extLst>
                <a:ext uri="{FF2B5EF4-FFF2-40B4-BE49-F238E27FC236}">
                  <a16:creationId xmlns:a16="http://schemas.microsoft.com/office/drawing/2014/main" id="{44A09BA9-A201-14B4-BDC0-919DE90FB2E6}"/>
                </a:ext>
              </a:extLst>
            </p:cNvPr>
            <p:cNvSpPr>
              <a:spLocks noChangeArrowheads="1"/>
            </p:cNvSpPr>
            <p:nvPr/>
          </p:nvSpPr>
          <p:spPr bwMode="auto">
            <a:xfrm>
              <a:off x="747" y="2490"/>
              <a:ext cx="141" cy="30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00"/>
                  </a:solidFill>
                  <a:latin typeface="Symbol" panose="05050102010706020507" pitchFamily="18" charset="2"/>
                </a:rPr>
                <a:t>=</a:t>
              </a:r>
              <a:endParaRPr lang="en-US" altLang="zh-CN" b="0">
                <a:latin typeface="Tahoma" panose="020B0604030504040204" pitchFamily="34" charset="0"/>
              </a:endParaRPr>
            </a:p>
          </p:txBody>
        </p:sp>
      </p:grpSp>
      <p:sp>
        <p:nvSpPr>
          <p:cNvPr id="452671" name="Rectangle 63">
            <a:extLst>
              <a:ext uri="{FF2B5EF4-FFF2-40B4-BE49-F238E27FC236}">
                <a16:creationId xmlns:a16="http://schemas.microsoft.com/office/drawing/2014/main" id="{13094BC3-316C-2E4B-F57D-CAEA0902344A}"/>
              </a:ext>
            </a:extLst>
          </p:cNvPr>
          <p:cNvSpPr>
            <a:spLocks noChangeArrowheads="1"/>
          </p:cNvSpPr>
          <p:nvPr/>
        </p:nvSpPr>
        <p:spPr bwMode="auto">
          <a:xfrm>
            <a:off x="466725" y="5516563"/>
            <a:ext cx="432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CC0000"/>
                </a:solidFill>
                <a:latin typeface="楷体_GB2312" pitchFamily="49" charset="-122"/>
                <a:ea typeface="楷体_GB2312" pitchFamily="49" charset="-122"/>
              </a:rPr>
              <a:t>如用与非门实现最少要几个门</a:t>
            </a:r>
            <a:r>
              <a:rPr lang="en-US" altLang="zh-CN" sz="2400">
                <a:solidFill>
                  <a:srgbClr val="CC0000"/>
                </a:solidFill>
                <a:latin typeface="楷体_GB2312" pitchFamily="49" charset="-122"/>
                <a:ea typeface="楷体_GB2312" pitchFamily="49" charset="-122"/>
              </a:rPr>
              <a:t>?</a:t>
            </a:r>
          </a:p>
        </p:txBody>
      </p:sp>
      <p:sp>
        <p:nvSpPr>
          <p:cNvPr id="452673" name="Rectangle 65">
            <a:extLst>
              <a:ext uri="{FF2B5EF4-FFF2-40B4-BE49-F238E27FC236}">
                <a16:creationId xmlns:a16="http://schemas.microsoft.com/office/drawing/2014/main" id="{C1606E85-BFED-49BB-CCFD-988A8F14F7F8}"/>
              </a:ext>
            </a:extLst>
          </p:cNvPr>
          <p:cNvSpPr>
            <a:spLocks noChangeArrowheads="1"/>
          </p:cNvSpPr>
          <p:nvPr/>
        </p:nvSpPr>
        <p:spPr bwMode="auto">
          <a:xfrm>
            <a:off x="539750" y="4652963"/>
            <a:ext cx="3060700" cy="579437"/>
          </a:xfrm>
          <a:prstGeom prst="rect">
            <a:avLst/>
          </a:prstGeom>
          <a:solidFill>
            <a:schemeClr val="accent2">
              <a:alpha val="0"/>
            </a:scheme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i="1">
                <a:solidFill>
                  <a:srgbClr val="000066"/>
                </a:solidFill>
                <a:latin typeface="Times New Roman" panose="02020603050405020304" pitchFamily="18" charset="0"/>
                <a:ea typeface="楷体_GB2312" pitchFamily="49" charset="-122"/>
              </a:rPr>
              <a:t>C = AB</a:t>
            </a:r>
            <a:endParaRPr lang="en-US" altLang="zh-CN" sz="3200" b="0">
              <a:solidFill>
                <a:srgbClr val="000066"/>
              </a:solidFill>
              <a:latin typeface="Times New Roman" panose="02020603050405020304" pitchFamily="18" charset="0"/>
              <a:ea typeface="楷体_GB2312" pitchFamily="49" charset="-122"/>
            </a:endParaRPr>
          </a:p>
        </p:txBody>
      </p:sp>
      <p:sp>
        <p:nvSpPr>
          <p:cNvPr id="452674" name="Rectangle 66">
            <a:extLst>
              <a:ext uri="{FF2B5EF4-FFF2-40B4-BE49-F238E27FC236}">
                <a16:creationId xmlns:a16="http://schemas.microsoft.com/office/drawing/2014/main" id="{32EC6A55-9C2A-5B30-3216-9708017766AF}"/>
              </a:ext>
            </a:extLst>
          </p:cNvPr>
          <p:cNvSpPr>
            <a:spLocks noChangeArrowheads="1"/>
          </p:cNvSpPr>
          <p:nvPr/>
        </p:nvSpPr>
        <p:spPr bwMode="auto">
          <a:xfrm>
            <a:off x="6227763" y="5876925"/>
            <a:ext cx="1620837" cy="457200"/>
          </a:xfrm>
          <a:prstGeom prst="rect">
            <a:avLst/>
          </a:prstGeom>
          <a:solidFill>
            <a:srgbClr val="FFFFFF">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Arial" panose="020B0604020202020204" pitchFamily="34" charset="0"/>
                <a:ea typeface="楷体_GB2312" pitchFamily="49" charset="-122"/>
              </a:rPr>
              <a:t>逻辑图</a:t>
            </a:r>
          </a:p>
        </p:txBody>
      </p:sp>
      <p:graphicFrame>
        <p:nvGraphicFramePr>
          <p:cNvPr id="452675" name="Object 67">
            <a:extLst>
              <a:ext uri="{FF2B5EF4-FFF2-40B4-BE49-F238E27FC236}">
                <a16:creationId xmlns:a16="http://schemas.microsoft.com/office/drawing/2014/main" id="{876523D0-E9A9-C5A6-6675-B350BEA19621}"/>
              </a:ext>
            </a:extLst>
          </p:cNvPr>
          <p:cNvGraphicFramePr>
            <a:graphicFrameLocks noChangeAspect="1"/>
          </p:cNvGraphicFramePr>
          <p:nvPr>
            <p:extLst>
              <p:ext uri="{D42A27DB-BD31-4B8C-83A1-F6EECF244321}">
                <p14:modId xmlns:p14="http://schemas.microsoft.com/office/powerpoint/2010/main" val="2822329698"/>
              </p:ext>
            </p:extLst>
          </p:nvPr>
        </p:nvGraphicFramePr>
        <p:xfrm>
          <a:off x="4681538" y="2525713"/>
          <a:ext cx="4244975" cy="3082925"/>
        </p:xfrm>
        <a:graphic>
          <a:graphicData uri="http://schemas.openxmlformats.org/presentationml/2006/ole">
            <mc:AlternateContent xmlns:mc="http://schemas.openxmlformats.org/markup-compatibility/2006">
              <mc:Choice xmlns:v="urn:schemas-microsoft-com:vml" Requires="v">
                <p:oleObj name="Picture" r:id="rId3" imgW="1666800" imgH="1219320" progId="Word.Picture.8">
                  <p:embed/>
                </p:oleObj>
              </mc:Choice>
              <mc:Fallback>
                <p:oleObj name="Picture" r:id="rId3" imgW="1666800" imgH="1219320" progId="Word.Picture.8">
                  <p:embed/>
                  <p:pic>
                    <p:nvPicPr>
                      <p:cNvPr id="0" name="Object 67"/>
                      <p:cNvPicPr>
                        <a:picLocks noChangeAspect="1" noChangeArrowheads="1"/>
                      </p:cNvPicPr>
                      <p:nvPr/>
                    </p:nvPicPr>
                    <p:blipFill>
                      <a:blip r:embed="rId4"/>
                      <a:srcRect t="-1532"/>
                      <a:stretch>
                        <a:fillRect/>
                      </a:stretch>
                    </p:blipFill>
                    <p:spPr bwMode="auto">
                      <a:xfrm>
                        <a:off x="4681538" y="2525713"/>
                        <a:ext cx="4244975" cy="3082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2613"/>
                                        </p:tgtEl>
                                        <p:attrNameLst>
                                          <p:attrName>style.visibility</p:attrName>
                                        </p:attrNameLst>
                                      </p:cBhvr>
                                      <p:to>
                                        <p:strVal val="visible"/>
                                      </p:to>
                                    </p:set>
                                    <p:animEffect transition="in" filter="strips(downRight)">
                                      <p:cBhvr>
                                        <p:cTn id="7" dur="500"/>
                                        <p:tgtEl>
                                          <p:spTgt spid="4526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2614"/>
                                        </p:tgtEl>
                                        <p:attrNameLst>
                                          <p:attrName>style.visibility</p:attrName>
                                        </p:attrNameLst>
                                      </p:cBhvr>
                                      <p:to>
                                        <p:strVal val="visible"/>
                                      </p:to>
                                    </p:set>
                                    <p:animEffect transition="in" filter="wipe(left)">
                                      <p:cBhvr>
                                        <p:cTn id="12" dur="500"/>
                                        <p:tgtEl>
                                          <p:spTgt spid="4526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52616"/>
                                        </p:tgtEl>
                                        <p:attrNameLst>
                                          <p:attrName>style.visibility</p:attrName>
                                        </p:attrNameLst>
                                      </p:cBhvr>
                                      <p:to>
                                        <p:strVal val="visible"/>
                                      </p:to>
                                    </p:set>
                                    <p:animEffect transition="in" filter="wipe(up)">
                                      <p:cBhvr>
                                        <p:cTn id="17" dur="500"/>
                                        <p:tgtEl>
                                          <p:spTgt spid="4526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52615"/>
                                        </p:tgtEl>
                                        <p:attrNameLst>
                                          <p:attrName>style.visibility</p:attrName>
                                        </p:attrNameLst>
                                      </p:cBhvr>
                                      <p:to>
                                        <p:strVal val="visible"/>
                                      </p:to>
                                    </p:set>
                                    <p:animEffect transition="in" filter="box(in)">
                                      <p:cBhvr>
                                        <p:cTn id="22" dur="500"/>
                                        <p:tgtEl>
                                          <p:spTgt spid="4526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52656"/>
                                        </p:tgtEl>
                                        <p:attrNameLst>
                                          <p:attrName>style.visibility</p:attrName>
                                        </p:attrNameLst>
                                      </p:cBhvr>
                                      <p:to>
                                        <p:strVal val="visible"/>
                                      </p:to>
                                    </p:set>
                                    <p:animEffect transition="in" filter="wipe(left)">
                                      <p:cBhvr>
                                        <p:cTn id="27" dur="500"/>
                                        <p:tgtEl>
                                          <p:spTgt spid="4526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52673"/>
                                        </p:tgtEl>
                                        <p:attrNameLst>
                                          <p:attrName>style.visibility</p:attrName>
                                        </p:attrNameLst>
                                      </p:cBhvr>
                                      <p:to>
                                        <p:strVal val="visible"/>
                                      </p:to>
                                    </p:set>
                                    <p:animEffect transition="in" filter="strips(downRight)">
                                      <p:cBhvr>
                                        <p:cTn id="32" dur="500"/>
                                        <p:tgtEl>
                                          <p:spTgt spid="4526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452674"/>
                                        </p:tgtEl>
                                        <p:attrNameLst>
                                          <p:attrName>style.visibility</p:attrName>
                                        </p:attrNameLst>
                                      </p:cBhvr>
                                      <p:to>
                                        <p:strVal val="visible"/>
                                      </p:to>
                                    </p:set>
                                    <p:animEffect transition="in" filter="box(in)">
                                      <p:cBhvr>
                                        <p:cTn id="37" dur="500"/>
                                        <p:tgtEl>
                                          <p:spTgt spid="4526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452675"/>
                                        </p:tgtEl>
                                        <p:attrNameLst>
                                          <p:attrName>style.visibility</p:attrName>
                                        </p:attrNameLst>
                                      </p:cBhvr>
                                      <p:to>
                                        <p:strVal val="visible"/>
                                      </p:to>
                                    </p:set>
                                    <p:animEffect transition="in" filter="wipe(up)">
                                      <p:cBhvr>
                                        <p:cTn id="42" dur="500"/>
                                        <p:tgtEl>
                                          <p:spTgt spid="4526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452671"/>
                                        </p:tgtEl>
                                        <p:attrNameLst>
                                          <p:attrName>style.visibility</p:attrName>
                                        </p:attrNameLst>
                                      </p:cBhvr>
                                      <p:to>
                                        <p:strVal val="visible"/>
                                      </p:to>
                                    </p:set>
                                    <p:animEffect transition="in" filter="strips(downRight)">
                                      <p:cBhvr>
                                        <p:cTn id="47" dur="500"/>
                                        <p:tgtEl>
                                          <p:spTgt spid="452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3" grpId="0"/>
      <p:bldP spid="452614" grpId="0"/>
      <p:bldP spid="452615" grpId="0" autoUpdateAnimBg="0"/>
      <p:bldP spid="452671" grpId="0"/>
      <p:bldP spid="452673" grpId="0" animBg="1"/>
      <p:bldP spid="45267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4" name="Oval 24">
            <a:extLst>
              <a:ext uri="{FF2B5EF4-FFF2-40B4-BE49-F238E27FC236}">
                <a16:creationId xmlns:a16="http://schemas.microsoft.com/office/drawing/2014/main" id="{D3F5C39F-562B-683B-8529-7491A55D8006}"/>
              </a:ext>
            </a:extLst>
          </p:cNvPr>
          <p:cNvSpPr>
            <a:spLocks noChangeArrowheads="1"/>
          </p:cNvSpPr>
          <p:nvPr/>
        </p:nvSpPr>
        <p:spPr bwMode="auto">
          <a:xfrm>
            <a:off x="7092950" y="2060575"/>
            <a:ext cx="1366838" cy="1800225"/>
          </a:xfrm>
          <a:prstGeom prst="ellipse">
            <a:avLst/>
          </a:prstGeom>
          <a:solidFill>
            <a:schemeClr val="bg1"/>
          </a:solidFill>
          <a:ln w="28575">
            <a:solidFill>
              <a:schemeClr val="accent2"/>
            </a:solidFill>
            <a:prstDash val="dash"/>
            <a:round/>
            <a:headEnd/>
            <a:tailEnd/>
          </a:ln>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graphicFrame>
        <p:nvGraphicFramePr>
          <p:cNvPr id="389145" name="Object 2">
            <a:extLst>
              <a:ext uri="{FF2B5EF4-FFF2-40B4-BE49-F238E27FC236}">
                <a16:creationId xmlns:a16="http://schemas.microsoft.com/office/drawing/2014/main" id="{A7246815-9282-024B-2F01-1415DE8C4880}"/>
              </a:ext>
            </a:extLst>
          </p:cNvPr>
          <p:cNvGraphicFramePr>
            <a:graphicFrameLocks noChangeAspect="1"/>
          </p:cNvGraphicFramePr>
          <p:nvPr/>
        </p:nvGraphicFramePr>
        <p:xfrm>
          <a:off x="1763713" y="2276475"/>
          <a:ext cx="2879725" cy="1843088"/>
        </p:xfrm>
        <a:graphic>
          <a:graphicData uri="http://schemas.openxmlformats.org/presentationml/2006/ole">
            <mc:AlternateContent xmlns:mc="http://schemas.openxmlformats.org/markup-compatibility/2006">
              <mc:Choice xmlns:v="urn:schemas-microsoft-com:vml" Requires="v">
                <p:oleObj name="图片" r:id="rId2" imgW="1438656" imgH="908304" progId="Word.Picture.8">
                  <p:embed/>
                </p:oleObj>
              </mc:Choice>
              <mc:Fallback>
                <p:oleObj name="图片" r:id="rId2" imgW="1438656" imgH="908304"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276475"/>
                        <a:ext cx="2879725"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46" name="Object 3">
            <a:extLst>
              <a:ext uri="{FF2B5EF4-FFF2-40B4-BE49-F238E27FC236}">
                <a16:creationId xmlns:a16="http://schemas.microsoft.com/office/drawing/2014/main" id="{B1A2F34D-1CE2-97D0-CC21-C0C84729D0F3}"/>
              </a:ext>
            </a:extLst>
          </p:cNvPr>
          <p:cNvGraphicFramePr>
            <a:graphicFrameLocks noChangeAspect="1"/>
          </p:cNvGraphicFramePr>
          <p:nvPr/>
        </p:nvGraphicFramePr>
        <p:xfrm>
          <a:off x="5292725" y="2060575"/>
          <a:ext cx="3025775" cy="1898650"/>
        </p:xfrm>
        <a:graphic>
          <a:graphicData uri="http://schemas.openxmlformats.org/presentationml/2006/ole">
            <mc:AlternateContent xmlns:mc="http://schemas.openxmlformats.org/markup-compatibility/2006">
              <mc:Choice xmlns:v="urn:schemas-microsoft-com:vml" Requires="v">
                <p:oleObj name="图片" r:id="rId4" imgW="1466088" imgH="908304" progId="Word.Picture.8">
                  <p:embed/>
                </p:oleObj>
              </mc:Choice>
              <mc:Fallback>
                <p:oleObj name="图片" r:id="rId4" imgW="1466088" imgH="908304"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2060575"/>
                        <a:ext cx="3025775"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47" name="Object 4">
            <a:extLst>
              <a:ext uri="{FF2B5EF4-FFF2-40B4-BE49-F238E27FC236}">
                <a16:creationId xmlns:a16="http://schemas.microsoft.com/office/drawing/2014/main" id="{33E3F1F4-0937-D6D2-A4A3-D46FAE57C35F}"/>
              </a:ext>
            </a:extLst>
          </p:cNvPr>
          <p:cNvGraphicFramePr>
            <a:graphicFrameLocks noChangeAspect="1"/>
          </p:cNvGraphicFramePr>
          <p:nvPr/>
        </p:nvGraphicFramePr>
        <p:xfrm>
          <a:off x="1763713" y="4437063"/>
          <a:ext cx="3241675" cy="2074862"/>
        </p:xfrm>
        <a:graphic>
          <a:graphicData uri="http://schemas.openxmlformats.org/presentationml/2006/ole">
            <mc:AlternateContent xmlns:mc="http://schemas.openxmlformats.org/markup-compatibility/2006">
              <mc:Choice xmlns:v="urn:schemas-microsoft-com:vml" Requires="v">
                <p:oleObj name="图片" r:id="rId6" imgW="1438656" imgH="908304" progId="Word.Picture.8">
                  <p:embed/>
                </p:oleObj>
              </mc:Choice>
              <mc:Fallback>
                <p:oleObj name="图片" r:id="rId6" imgW="1438656" imgH="908304" progId="Word.Picture.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4437063"/>
                        <a:ext cx="3241675"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Rectangle 28">
            <a:extLst>
              <a:ext uri="{FF2B5EF4-FFF2-40B4-BE49-F238E27FC236}">
                <a16:creationId xmlns:a16="http://schemas.microsoft.com/office/drawing/2014/main" id="{D4EE81C4-4371-4C42-EB3F-F5CDDA008485}"/>
              </a:ext>
            </a:extLst>
          </p:cNvPr>
          <p:cNvSpPr>
            <a:spLocks noChangeArrowheads="1"/>
          </p:cNvSpPr>
          <p:nvPr/>
        </p:nvSpPr>
        <p:spPr bwMode="auto">
          <a:xfrm>
            <a:off x="0" y="1662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zh-CN">
              <a:latin typeface="Arial" panose="020B0604020202020204" pitchFamily="34" charset="0"/>
            </a:endParaRPr>
          </a:p>
        </p:txBody>
      </p:sp>
      <p:sp>
        <p:nvSpPr>
          <p:cNvPr id="36871" name="Rectangle 29">
            <a:extLst>
              <a:ext uri="{FF2B5EF4-FFF2-40B4-BE49-F238E27FC236}">
                <a16:creationId xmlns:a16="http://schemas.microsoft.com/office/drawing/2014/main" id="{8DE75EA2-D93E-2B17-ECC1-53735E6FCEC1}"/>
              </a:ext>
            </a:extLst>
          </p:cNvPr>
          <p:cNvSpPr>
            <a:spLocks noChangeArrowheads="1"/>
          </p:cNvSpPr>
          <p:nvPr/>
        </p:nvSpPr>
        <p:spPr bwMode="auto">
          <a:xfrm>
            <a:off x="4267200" y="2509838"/>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1000">
                <a:latin typeface="Times New Roman" panose="02020603050405020304" pitchFamily="18" charset="0"/>
                <a:ea typeface="华康简宋" charset="-122"/>
                <a:cs typeface="Times New Roman" panose="02020603050405020304" pitchFamily="18" charset="0"/>
              </a:rPr>
              <a:t>     </a:t>
            </a:r>
            <a:endParaRPr lang="en-US" altLang="zh-CN">
              <a:latin typeface="Arial" panose="020B0604020202020204" pitchFamily="34" charset="0"/>
              <a:ea typeface="华康简宋" charset="-122"/>
              <a:cs typeface="Times New Roman" panose="02020603050405020304" pitchFamily="18" charset="0"/>
            </a:endParaRPr>
          </a:p>
        </p:txBody>
      </p:sp>
      <p:sp>
        <p:nvSpPr>
          <p:cNvPr id="36872" name="Rectangle 30">
            <a:extLst>
              <a:ext uri="{FF2B5EF4-FFF2-40B4-BE49-F238E27FC236}">
                <a16:creationId xmlns:a16="http://schemas.microsoft.com/office/drawing/2014/main" id="{917447CC-ED1D-6C28-8FCC-6103ECE8D755}"/>
              </a:ext>
            </a:extLst>
          </p:cNvPr>
          <p:cNvSpPr>
            <a:spLocks noChangeArrowheads="1"/>
          </p:cNvSpPr>
          <p:nvPr/>
        </p:nvSpPr>
        <p:spPr bwMode="auto">
          <a:xfrm>
            <a:off x="4267200" y="3602038"/>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1000">
                <a:latin typeface="Times New Roman" panose="02020603050405020304" pitchFamily="18" charset="0"/>
                <a:ea typeface="华康简宋" charset="-122"/>
                <a:cs typeface="Times New Roman" panose="02020603050405020304" pitchFamily="18" charset="0"/>
              </a:rPr>
              <a:t>     </a:t>
            </a:r>
            <a:endParaRPr lang="en-US" altLang="zh-CN">
              <a:latin typeface="Arial" panose="020B0604020202020204" pitchFamily="34" charset="0"/>
              <a:ea typeface="华康简宋" charset="-122"/>
              <a:cs typeface="Times New Roman" panose="02020603050405020304" pitchFamily="18" charset="0"/>
            </a:endParaRPr>
          </a:p>
        </p:txBody>
      </p:sp>
      <p:sp>
        <p:nvSpPr>
          <p:cNvPr id="36873" name="Rectangle 31">
            <a:extLst>
              <a:ext uri="{FF2B5EF4-FFF2-40B4-BE49-F238E27FC236}">
                <a16:creationId xmlns:a16="http://schemas.microsoft.com/office/drawing/2014/main" id="{18EEC5D8-D483-D3DA-35A2-24A8DE821FE5}"/>
              </a:ext>
            </a:extLst>
          </p:cNvPr>
          <p:cNvSpPr>
            <a:spLocks noChangeArrowheads="1"/>
          </p:cNvSpPr>
          <p:nvPr/>
        </p:nvSpPr>
        <p:spPr bwMode="auto">
          <a:xfrm>
            <a:off x="755650" y="620713"/>
            <a:ext cx="347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28600">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Arial" panose="020B0604020202020204" pitchFamily="34" charset="0"/>
                <a:ea typeface="楷体_GB2312" pitchFamily="49" charset="-122"/>
              </a:rPr>
              <a:t>逻辑门等效符号的应用</a:t>
            </a:r>
          </a:p>
        </p:txBody>
      </p:sp>
      <p:sp>
        <p:nvSpPr>
          <p:cNvPr id="389152" name="AutoShape 32">
            <a:extLst>
              <a:ext uri="{FF2B5EF4-FFF2-40B4-BE49-F238E27FC236}">
                <a16:creationId xmlns:a16="http://schemas.microsoft.com/office/drawing/2014/main" id="{CEDFAA32-78B4-3AB0-FFE3-D223CFE81C41}"/>
              </a:ext>
            </a:extLst>
          </p:cNvPr>
          <p:cNvSpPr>
            <a:spLocks noChangeArrowheads="1"/>
          </p:cNvSpPr>
          <p:nvPr/>
        </p:nvSpPr>
        <p:spPr bwMode="auto">
          <a:xfrm>
            <a:off x="3860800" y="3644900"/>
            <a:ext cx="711200" cy="1344613"/>
          </a:xfrm>
          <a:prstGeom prst="downArrow">
            <a:avLst>
              <a:gd name="adj1" fmla="val 50000"/>
              <a:gd name="adj2" fmla="val 47266"/>
            </a:avLst>
          </a:prstGeom>
          <a:solidFill>
            <a:srgbClr val="78CEE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en-US" altLang="zh-CN" sz="2400">
              <a:solidFill>
                <a:srgbClr val="000066"/>
              </a:solidFill>
              <a:latin typeface="Arial" panose="020B0604020202020204" pitchFamily="34" charset="0"/>
              <a:ea typeface="楷体_GB2312" pitchFamily="49" charset="-122"/>
            </a:endParaRPr>
          </a:p>
          <a:p>
            <a:endParaRPr lang="en-US" altLang="zh-CN" sz="2400">
              <a:solidFill>
                <a:srgbClr val="000066"/>
              </a:solidFill>
              <a:latin typeface="Arial" panose="020B0604020202020204" pitchFamily="34" charset="0"/>
              <a:ea typeface="楷体_GB2312" pitchFamily="49" charset="-122"/>
            </a:endParaRPr>
          </a:p>
          <a:p>
            <a:endParaRPr lang="en-US" altLang="zh-CN" sz="2400">
              <a:solidFill>
                <a:srgbClr val="000066"/>
              </a:solidFill>
              <a:latin typeface="Arial" panose="020B0604020202020204" pitchFamily="34" charset="0"/>
              <a:ea typeface="楷体_GB2312" pitchFamily="49" charset="-122"/>
            </a:endParaRPr>
          </a:p>
        </p:txBody>
      </p:sp>
      <p:sp>
        <p:nvSpPr>
          <p:cNvPr id="389153" name="Rectangle 33">
            <a:extLst>
              <a:ext uri="{FF2B5EF4-FFF2-40B4-BE49-F238E27FC236}">
                <a16:creationId xmlns:a16="http://schemas.microsoft.com/office/drawing/2014/main" id="{68FE3F6C-6D04-930A-E2B6-94A9EA72CFB6}"/>
              </a:ext>
            </a:extLst>
          </p:cNvPr>
          <p:cNvSpPr>
            <a:spLocks noChangeArrowheads="1"/>
          </p:cNvSpPr>
          <p:nvPr/>
        </p:nvSpPr>
        <p:spPr bwMode="auto">
          <a:xfrm>
            <a:off x="755650" y="1196975"/>
            <a:ext cx="74977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利用逻辑门等效符号，可实现对逻辑电路进行变换，</a:t>
            </a:r>
          </a:p>
          <a:p>
            <a:r>
              <a:rPr lang="zh-CN" altLang="en-US" sz="2400">
                <a:solidFill>
                  <a:srgbClr val="000066"/>
                </a:solidFill>
                <a:latin typeface="Verdana" panose="020B0604030504040204" pitchFamily="34" charset="0"/>
                <a:ea typeface="楷体_GB2312" pitchFamily="49" charset="-122"/>
              </a:rPr>
              <a:t>以简化电路，能减少实现电路的门的种类。</a:t>
            </a:r>
          </a:p>
        </p:txBody>
      </p:sp>
      <p:sp>
        <p:nvSpPr>
          <p:cNvPr id="389154" name="AutoShape 34">
            <a:extLst>
              <a:ext uri="{FF2B5EF4-FFF2-40B4-BE49-F238E27FC236}">
                <a16:creationId xmlns:a16="http://schemas.microsoft.com/office/drawing/2014/main" id="{F482C1E5-3182-F963-E945-C960E4F80F53}"/>
              </a:ext>
            </a:extLst>
          </p:cNvPr>
          <p:cNvSpPr>
            <a:spLocks noChangeArrowheads="1"/>
          </p:cNvSpPr>
          <p:nvPr/>
        </p:nvSpPr>
        <p:spPr bwMode="auto">
          <a:xfrm>
            <a:off x="7451725" y="3860800"/>
            <a:ext cx="711200" cy="1344613"/>
          </a:xfrm>
          <a:prstGeom prst="downArrow">
            <a:avLst>
              <a:gd name="adj1" fmla="val 50000"/>
              <a:gd name="adj2" fmla="val 47266"/>
            </a:avLst>
          </a:prstGeom>
          <a:solidFill>
            <a:srgbClr val="78CEE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en-US" altLang="zh-CN" sz="2400">
              <a:solidFill>
                <a:srgbClr val="000066"/>
              </a:solidFill>
              <a:latin typeface="Arial" panose="020B0604020202020204" pitchFamily="34" charset="0"/>
              <a:ea typeface="楷体_GB2312" pitchFamily="49" charset="-122"/>
            </a:endParaRPr>
          </a:p>
          <a:p>
            <a:endParaRPr lang="en-US" altLang="zh-CN" sz="2400">
              <a:solidFill>
                <a:srgbClr val="000066"/>
              </a:solidFill>
              <a:latin typeface="Arial" panose="020B0604020202020204" pitchFamily="34" charset="0"/>
              <a:ea typeface="楷体_GB2312" pitchFamily="49" charset="-122"/>
            </a:endParaRPr>
          </a:p>
          <a:p>
            <a:endParaRPr lang="en-US" altLang="zh-CN" sz="2400">
              <a:solidFill>
                <a:srgbClr val="000066"/>
              </a:solidFill>
              <a:latin typeface="Arial" panose="020B0604020202020204" pitchFamily="34" charset="0"/>
              <a:ea typeface="楷体_GB2312" pitchFamily="49" charset="-122"/>
            </a:endParaRPr>
          </a:p>
        </p:txBody>
      </p:sp>
      <p:graphicFrame>
        <p:nvGraphicFramePr>
          <p:cNvPr id="389155" name="Object 5">
            <a:extLst>
              <a:ext uri="{FF2B5EF4-FFF2-40B4-BE49-F238E27FC236}">
                <a16:creationId xmlns:a16="http://schemas.microsoft.com/office/drawing/2014/main" id="{27110A6F-9847-9649-9144-8B8B87C9CDE6}"/>
              </a:ext>
            </a:extLst>
          </p:cNvPr>
          <p:cNvGraphicFramePr>
            <a:graphicFrameLocks noChangeAspect="1"/>
          </p:cNvGraphicFramePr>
          <p:nvPr/>
        </p:nvGraphicFramePr>
        <p:xfrm>
          <a:off x="6516688" y="5013325"/>
          <a:ext cx="2843212" cy="1306513"/>
        </p:xfrm>
        <a:graphic>
          <a:graphicData uri="http://schemas.openxmlformats.org/presentationml/2006/ole">
            <mc:AlternateContent xmlns:mc="http://schemas.openxmlformats.org/markup-compatibility/2006">
              <mc:Choice xmlns:v="urn:schemas-microsoft-com:vml" Requires="v">
                <p:oleObj name="图片" r:id="rId8" imgW="1215150" imgH="486060" progId="Word.Picture.8">
                  <p:embed/>
                </p:oleObj>
              </mc:Choice>
              <mc:Fallback>
                <p:oleObj name="图片" r:id="rId8" imgW="1215150" imgH="486060" progId="Word.Picture.8">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688" y="5013325"/>
                        <a:ext cx="2843212"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53"/>
                                        </p:tgtEl>
                                        <p:attrNameLst>
                                          <p:attrName>style.visibility</p:attrName>
                                        </p:attrNameLst>
                                      </p:cBhvr>
                                      <p:to>
                                        <p:strVal val="visible"/>
                                      </p:to>
                                    </p:set>
                                    <p:animEffect transition="in" filter="wipe(up)">
                                      <p:cBhvr>
                                        <p:cTn id="7" dur="500"/>
                                        <p:tgtEl>
                                          <p:spTgt spid="3891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45"/>
                                        </p:tgtEl>
                                        <p:attrNameLst>
                                          <p:attrName>style.visibility</p:attrName>
                                        </p:attrNameLst>
                                      </p:cBhvr>
                                      <p:to>
                                        <p:strVal val="visible"/>
                                      </p:to>
                                    </p:set>
                                    <p:animEffect transition="in" filter="box(in)">
                                      <p:cBhvr>
                                        <p:cTn id="12" dur="500"/>
                                        <p:tgtEl>
                                          <p:spTgt spid="3891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89146"/>
                                        </p:tgtEl>
                                        <p:attrNameLst>
                                          <p:attrName>style.visibility</p:attrName>
                                        </p:attrNameLst>
                                      </p:cBhvr>
                                      <p:to>
                                        <p:strVal val="visible"/>
                                      </p:to>
                                    </p:set>
                                    <p:animEffect transition="in" filter="box(in)">
                                      <p:cBhvr>
                                        <p:cTn id="17" dur="500"/>
                                        <p:tgtEl>
                                          <p:spTgt spid="3891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89144"/>
                                        </p:tgtEl>
                                        <p:attrNameLst>
                                          <p:attrName>style.visibility</p:attrName>
                                        </p:attrNameLst>
                                      </p:cBhvr>
                                      <p:to>
                                        <p:strVal val="visible"/>
                                      </p:to>
                                    </p:set>
                                    <p:animEffect transition="in" filter="box(in)">
                                      <p:cBhvr>
                                        <p:cTn id="22" dur="500"/>
                                        <p:tgtEl>
                                          <p:spTgt spid="3891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89154"/>
                                        </p:tgtEl>
                                        <p:attrNameLst>
                                          <p:attrName>style.visibility</p:attrName>
                                        </p:attrNameLst>
                                      </p:cBhvr>
                                      <p:to>
                                        <p:strVal val="visible"/>
                                      </p:to>
                                    </p:set>
                                    <p:animEffect transition="in" filter="wipe(up)">
                                      <p:cBhvr>
                                        <p:cTn id="27" dur="500"/>
                                        <p:tgtEl>
                                          <p:spTgt spid="3891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89155"/>
                                        </p:tgtEl>
                                        <p:attrNameLst>
                                          <p:attrName>style.visibility</p:attrName>
                                        </p:attrNameLst>
                                      </p:cBhvr>
                                      <p:to>
                                        <p:strVal val="visible"/>
                                      </p:to>
                                    </p:set>
                                    <p:animEffect transition="in" filter="box(in)">
                                      <p:cBhvr>
                                        <p:cTn id="32" dur="500"/>
                                        <p:tgtEl>
                                          <p:spTgt spid="3891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89152"/>
                                        </p:tgtEl>
                                        <p:attrNameLst>
                                          <p:attrName>style.visibility</p:attrName>
                                        </p:attrNameLst>
                                      </p:cBhvr>
                                      <p:to>
                                        <p:strVal val="visible"/>
                                      </p:to>
                                    </p:set>
                                    <p:animEffect transition="in" filter="wipe(up)">
                                      <p:cBhvr>
                                        <p:cTn id="37" dur="500"/>
                                        <p:tgtEl>
                                          <p:spTgt spid="3891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389147"/>
                                        </p:tgtEl>
                                        <p:attrNameLst>
                                          <p:attrName>style.visibility</p:attrName>
                                        </p:attrNameLst>
                                      </p:cBhvr>
                                      <p:to>
                                        <p:strVal val="visible"/>
                                      </p:to>
                                    </p:set>
                                    <p:animEffect transition="in" filter="box(in)">
                                      <p:cBhvr>
                                        <p:cTn id="42" dur="500"/>
                                        <p:tgtEl>
                                          <p:spTgt spid="389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4" grpId="0" animBg="1"/>
      <p:bldP spid="389152" grpId="0" animBg="1"/>
      <p:bldP spid="389153" grpId="0"/>
      <p:bldP spid="3891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4">
            <a:extLst>
              <a:ext uri="{FF2B5EF4-FFF2-40B4-BE49-F238E27FC236}">
                <a16:creationId xmlns:a16="http://schemas.microsoft.com/office/drawing/2014/main" id="{70C369FC-E57B-A499-B220-4BE39A2BB775}"/>
              </a:ext>
            </a:extLst>
          </p:cNvPr>
          <p:cNvSpPr txBox="1">
            <a:spLocks noChangeArrowheads="1"/>
          </p:cNvSpPr>
          <p:nvPr/>
        </p:nvSpPr>
        <p:spPr bwMode="auto">
          <a:xfrm>
            <a:off x="971550" y="476250"/>
            <a:ext cx="518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sz="2800">
                <a:solidFill>
                  <a:srgbClr val="000099"/>
                </a:solidFill>
                <a:latin typeface="楷体_GB2312" pitchFamily="49" charset="-122"/>
                <a:ea typeface="楷体_GB2312" pitchFamily="49" charset="-122"/>
              </a:rPr>
              <a:t>（</a:t>
            </a:r>
            <a:r>
              <a:rPr kumimoji="1" lang="en-US" altLang="zh-CN" sz="2800">
                <a:solidFill>
                  <a:srgbClr val="000099"/>
                </a:solidFill>
                <a:latin typeface="楷体_GB2312" pitchFamily="49" charset="-122"/>
                <a:ea typeface="楷体_GB2312" pitchFamily="49" charset="-122"/>
              </a:rPr>
              <a:t>2</a:t>
            </a:r>
            <a:r>
              <a:rPr kumimoji="1" lang="zh-CN" altLang="en-US" sz="2800">
                <a:solidFill>
                  <a:srgbClr val="000099"/>
                </a:solidFill>
                <a:latin typeface="楷体_GB2312" pitchFamily="49" charset="-122"/>
                <a:ea typeface="楷体_GB2312" pitchFamily="49" charset="-122"/>
              </a:rPr>
              <a:t>）  全加器（</a:t>
            </a:r>
            <a:r>
              <a:rPr kumimoji="1" lang="en-US" altLang="zh-CN" sz="2800">
                <a:solidFill>
                  <a:srgbClr val="000099"/>
                </a:solidFill>
                <a:latin typeface="Times New Roman" panose="02020603050405020304" pitchFamily="18" charset="0"/>
                <a:ea typeface="楷体_GB2312" pitchFamily="49" charset="-122"/>
              </a:rPr>
              <a:t>Full Adder</a:t>
            </a:r>
            <a:r>
              <a:rPr kumimoji="1" lang="zh-CN" altLang="en-US" sz="2800">
                <a:solidFill>
                  <a:srgbClr val="000099"/>
                </a:solidFill>
                <a:latin typeface="楷体_GB2312" pitchFamily="49" charset="-122"/>
                <a:ea typeface="楷体_GB2312" pitchFamily="49" charset="-122"/>
              </a:rPr>
              <a:t>）</a:t>
            </a:r>
            <a:r>
              <a:rPr lang="zh-CN" altLang="en-US" sz="2800">
                <a:solidFill>
                  <a:srgbClr val="000099"/>
                </a:solidFill>
                <a:latin typeface="楷体_GB2312" pitchFamily="49" charset="-122"/>
                <a:ea typeface="楷体_GB2312" pitchFamily="49" charset="-122"/>
              </a:rPr>
              <a:t> </a:t>
            </a:r>
          </a:p>
        </p:txBody>
      </p:sp>
      <p:grpSp>
        <p:nvGrpSpPr>
          <p:cNvPr id="453637" name="Group 5">
            <a:extLst>
              <a:ext uri="{FF2B5EF4-FFF2-40B4-BE49-F238E27FC236}">
                <a16:creationId xmlns:a16="http://schemas.microsoft.com/office/drawing/2014/main" id="{2C6A2581-BC0F-C2F6-C8F6-E98FA8BD5A62}"/>
              </a:ext>
            </a:extLst>
          </p:cNvPr>
          <p:cNvGrpSpPr>
            <a:grpSpLocks/>
          </p:cNvGrpSpPr>
          <p:nvPr/>
        </p:nvGrpSpPr>
        <p:grpSpPr bwMode="auto">
          <a:xfrm>
            <a:off x="3382963" y="6161088"/>
            <a:ext cx="1304925" cy="374650"/>
            <a:chOff x="1939" y="3605"/>
            <a:chExt cx="822" cy="236"/>
          </a:xfrm>
        </p:grpSpPr>
        <p:sp>
          <p:nvSpPr>
            <p:cNvPr id="148557" name="Rectangle 6">
              <a:extLst>
                <a:ext uri="{FF2B5EF4-FFF2-40B4-BE49-F238E27FC236}">
                  <a16:creationId xmlns:a16="http://schemas.microsoft.com/office/drawing/2014/main" id="{552728CE-EE8B-557B-804B-659A56D4984E}"/>
                </a:ext>
              </a:extLst>
            </p:cNvPr>
            <p:cNvSpPr>
              <a:spLocks noChangeArrowheads="1"/>
            </p:cNvSpPr>
            <p:nvPr/>
          </p:nvSpPr>
          <p:spPr bwMode="auto">
            <a:xfrm>
              <a:off x="2339" y="3605"/>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58" name="Rectangle 7">
              <a:extLst>
                <a:ext uri="{FF2B5EF4-FFF2-40B4-BE49-F238E27FC236}">
                  <a16:creationId xmlns:a16="http://schemas.microsoft.com/office/drawing/2014/main" id="{AB8587F7-2C5B-C6BA-ED73-E903D2D8884A}"/>
                </a:ext>
              </a:extLst>
            </p:cNvPr>
            <p:cNvSpPr>
              <a:spLocks noChangeArrowheads="1"/>
            </p:cNvSpPr>
            <p:nvPr/>
          </p:nvSpPr>
          <p:spPr bwMode="auto">
            <a:xfrm>
              <a:off x="1939" y="3605"/>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453640" name="Group 8">
            <a:extLst>
              <a:ext uri="{FF2B5EF4-FFF2-40B4-BE49-F238E27FC236}">
                <a16:creationId xmlns:a16="http://schemas.microsoft.com/office/drawing/2014/main" id="{72CE90C5-1324-9FD5-8089-363CAA9C6FA7}"/>
              </a:ext>
            </a:extLst>
          </p:cNvPr>
          <p:cNvGrpSpPr>
            <a:grpSpLocks/>
          </p:cNvGrpSpPr>
          <p:nvPr/>
        </p:nvGrpSpPr>
        <p:grpSpPr bwMode="auto">
          <a:xfrm>
            <a:off x="3382963" y="5800725"/>
            <a:ext cx="1304925" cy="374650"/>
            <a:chOff x="1939" y="3369"/>
            <a:chExt cx="822" cy="236"/>
          </a:xfrm>
        </p:grpSpPr>
        <p:sp>
          <p:nvSpPr>
            <p:cNvPr id="148555" name="Rectangle 9">
              <a:extLst>
                <a:ext uri="{FF2B5EF4-FFF2-40B4-BE49-F238E27FC236}">
                  <a16:creationId xmlns:a16="http://schemas.microsoft.com/office/drawing/2014/main" id="{57653E41-7571-8795-F91C-96A0D766A497}"/>
                </a:ext>
              </a:extLst>
            </p:cNvPr>
            <p:cNvSpPr>
              <a:spLocks noChangeArrowheads="1"/>
            </p:cNvSpPr>
            <p:nvPr/>
          </p:nvSpPr>
          <p:spPr bwMode="auto">
            <a:xfrm>
              <a:off x="2339" y="3369"/>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56" name="Rectangle 10">
              <a:extLst>
                <a:ext uri="{FF2B5EF4-FFF2-40B4-BE49-F238E27FC236}">
                  <a16:creationId xmlns:a16="http://schemas.microsoft.com/office/drawing/2014/main" id="{C8D7D1E1-FEE6-24CF-4144-69BA7B5AA142}"/>
                </a:ext>
              </a:extLst>
            </p:cNvPr>
            <p:cNvSpPr>
              <a:spLocks noChangeArrowheads="1"/>
            </p:cNvSpPr>
            <p:nvPr/>
          </p:nvSpPr>
          <p:spPr bwMode="auto">
            <a:xfrm>
              <a:off x="1939" y="3369"/>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grpSp>
        <p:nvGrpSpPr>
          <p:cNvPr id="453643" name="Group 11">
            <a:extLst>
              <a:ext uri="{FF2B5EF4-FFF2-40B4-BE49-F238E27FC236}">
                <a16:creationId xmlns:a16="http://schemas.microsoft.com/office/drawing/2014/main" id="{2A11A9C4-BD6B-2BF9-6550-90F8F9310345}"/>
              </a:ext>
            </a:extLst>
          </p:cNvPr>
          <p:cNvGrpSpPr>
            <a:grpSpLocks/>
          </p:cNvGrpSpPr>
          <p:nvPr/>
        </p:nvGrpSpPr>
        <p:grpSpPr bwMode="auto">
          <a:xfrm>
            <a:off x="3382963" y="5440363"/>
            <a:ext cx="1304925" cy="374650"/>
            <a:chOff x="1939" y="3133"/>
            <a:chExt cx="822" cy="236"/>
          </a:xfrm>
        </p:grpSpPr>
        <p:sp>
          <p:nvSpPr>
            <p:cNvPr id="148553" name="Rectangle 12">
              <a:extLst>
                <a:ext uri="{FF2B5EF4-FFF2-40B4-BE49-F238E27FC236}">
                  <a16:creationId xmlns:a16="http://schemas.microsoft.com/office/drawing/2014/main" id="{CB475104-423D-F0FA-4C90-AAED26D10A33}"/>
                </a:ext>
              </a:extLst>
            </p:cNvPr>
            <p:cNvSpPr>
              <a:spLocks noChangeArrowheads="1"/>
            </p:cNvSpPr>
            <p:nvPr/>
          </p:nvSpPr>
          <p:spPr bwMode="auto">
            <a:xfrm>
              <a:off x="2339" y="3133"/>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54" name="Rectangle 13">
              <a:extLst>
                <a:ext uri="{FF2B5EF4-FFF2-40B4-BE49-F238E27FC236}">
                  <a16:creationId xmlns:a16="http://schemas.microsoft.com/office/drawing/2014/main" id="{DE5DDD52-DD3F-B871-DB8B-EAD84B625BA4}"/>
                </a:ext>
              </a:extLst>
            </p:cNvPr>
            <p:cNvSpPr>
              <a:spLocks noChangeArrowheads="1"/>
            </p:cNvSpPr>
            <p:nvPr/>
          </p:nvSpPr>
          <p:spPr bwMode="auto">
            <a:xfrm>
              <a:off x="1939" y="3133"/>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grpSp>
        <p:nvGrpSpPr>
          <p:cNvPr id="453646" name="Group 14">
            <a:extLst>
              <a:ext uri="{FF2B5EF4-FFF2-40B4-BE49-F238E27FC236}">
                <a16:creationId xmlns:a16="http://schemas.microsoft.com/office/drawing/2014/main" id="{E30D594F-EBF5-94E1-3006-883AE80CA683}"/>
              </a:ext>
            </a:extLst>
          </p:cNvPr>
          <p:cNvGrpSpPr>
            <a:grpSpLocks/>
          </p:cNvGrpSpPr>
          <p:nvPr/>
        </p:nvGrpSpPr>
        <p:grpSpPr bwMode="auto">
          <a:xfrm>
            <a:off x="3382963" y="5045075"/>
            <a:ext cx="1304925" cy="374650"/>
            <a:chOff x="1939" y="2897"/>
            <a:chExt cx="822" cy="236"/>
          </a:xfrm>
        </p:grpSpPr>
        <p:sp>
          <p:nvSpPr>
            <p:cNvPr id="148551" name="Rectangle 15">
              <a:extLst>
                <a:ext uri="{FF2B5EF4-FFF2-40B4-BE49-F238E27FC236}">
                  <a16:creationId xmlns:a16="http://schemas.microsoft.com/office/drawing/2014/main" id="{57B31E67-1F55-12C7-F5A1-E47D6AB78AC6}"/>
                </a:ext>
              </a:extLst>
            </p:cNvPr>
            <p:cNvSpPr>
              <a:spLocks noChangeArrowheads="1"/>
            </p:cNvSpPr>
            <p:nvPr/>
          </p:nvSpPr>
          <p:spPr bwMode="auto">
            <a:xfrm>
              <a:off x="2339" y="2897"/>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52" name="Rectangle 16">
              <a:extLst>
                <a:ext uri="{FF2B5EF4-FFF2-40B4-BE49-F238E27FC236}">
                  <a16:creationId xmlns:a16="http://schemas.microsoft.com/office/drawing/2014/main" id="{5E12DBE4-63C0-381C-7D1A-EF8773A7EAB4}"/>
                </a:ext>
              </a:extLst>
            </p:cNvPr>
            <p:cNvSpPr>
              <a:spLocks noChangeArrowheads="1"/>
            </p:cNvSpPr>
            <p:nvPr/>
          </p:nvSpPr>
          <p:spPr bwMode="auto">
            <a:xfrm>
              <a:off x="1939" y="2897"/>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453649" name="Group 17">
            <a:extLst>
              <a:ext uri="{FF2B5EF4-FFF2-40B4-BE49-F238E27FC236}">
                <a16:creationId xmlns:a16="http://schemas.microsoft.com/office/drawing/2014/main" id="{F4E12F9D-F186-1D61-6A49-D786353D113A}"/>
              </a:ext>
            </a:extLst>
          </p:cNvPr>
          <p:cNvGrpSpPr>
            <a:grpSpLocks/>
          </p:cNvGrpSpPr>
          <p:nvPr/>
        </p:nvGrpSpPr>
        <p:grpSpPr bwMode="auto">
          <a:xfrm>
            <a:off x="3382963" y="4684713"/>
            <a:ext cx="1277937" cy="390525"/>
            <a:chOff x="1939" y="2661"/>
            <a:chExt cx="805" cy="246"/>
          </a:xfrm>
        </p:grpSpPr>
        <p:sp>
          <p:nvSpPr>
            <p:cNvPr id="148549" name="Rectangle 18">
              <a:extLst>
                <a:ext uri="{FF2B5EF4-FFF2-40B4-BE49-F238E27FC236}">
                  <a16:creationId xmlns:a16="http://schemas.microsoft.com/office/drawing/2014/main" id="{E8D532AA-6385-FB2C-749F-30C73BF0C43D}"/>
                </a:ext>
              </a:extLst>
            </p:cNvPr>
            <p:cNvSpPr>
              <a:spLocks noChangeArrowheads="1"/>
            </p:cNvSpPr>
            <p:nvPr/>
          </p:nvSpPr>
          <p:spPr bwMode="auto">
            <a:xfrm>
              <a:off x="2321" y="2671"/>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50" name="Rectangle 19">
              <a:extLst>
                <a:ext uri="{FF2B5EF4-FFF2-40B4-BE49-F238E27FC236}">
                  <a16:creationId xmlns:a16="http://schemas.microsoft.com/office/drawing/2014/main" id="{0391E028-FF50-F973-8D1B-9DD56149EE3D}"/>
                </a:ext>
              </a:extLst>
            </p:cNvPr>
            <p:cNvSpPr>
              <a:spLocks noChangeArrowheads="1"/>
            </p:cNvSpPr>
            <p:nvPr/>
          </p:nvSpPr>
          <p:spPr bwMode="auto">
            <a:xfrm>
              <a:off x="1939" y="2661"/>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grpSp>
        <p:nvGrpSpPr>
          <p:cNvPr id="453652" name="Group 20">
            <a:extLst>
              <a:ext uri="{FF2B5EF4-FFF2-40B4-BE49-F238E27FC236}">
                <a16:creationId xmlns:a16="http://schemas.microsoft.com/office/drawing/2014/main" id="{C21D04FC-9567-5CF5-227D-22DA7BC43FA5}"/>
              </a:ext>
            </a:extLst>
          </p:cNvPr>
          <p:cNvGrpSpPr>
            <a:grpSpLocks/>
          </p:cNvGrpSpPr>
          <p:nvPr/>
        </p:nvGrpSpPr>
        <p:grpSpPr bwMode="auto">
          <a:xfrm>
            <a:off x="3382963" y="4287838"/>
            <a:ext cx="1304925" cy="374650"/>
            <a:chOff x="1939" y="2425"/>
            <a:chExt cx="822" cy="236"/>
          </a:xfrm>
        </p:grpSpPr>
        <p:sp>
          <p:nvSpPr>
            <p:cNvPr id="148547" name="Rectangle 21">
              <a:extLst>
                <a:ext uri="{FF2B5EF4-FFF2-40B4-BE49-F238E27FC236}">
                  <a16:creationId xmlns:a16="http://schemas.microsoft.com/office/drawing/2014/main" id="{89D6C0DD-C9E5-2647-B957-6283AA6AAC6E}"/>
                </a:ext>
              </a:extLst>
            </p:cNvPr>
            <p:cNvSpPr>
              <a:spLocks noChangeArrowheads="1"/>
            </p:cNvSpPr>
            <p:nvPr/>
          </p:nvSpPr>
          <p:spPr bwMode="auto">
            <a:xfrm>
              <a:off x="2339" y="2425"/>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48" name="Rectangle 22">
              <a:extLst>
                <a:ext uri="{FF2B5EF4-FFF2-40B4-BE49-F238E27FC236}">
                  <a16:creationId xmlns:a16="http://schemas.microsoft.com/office/drawing/2014/main" id="{FA733A29-5C63-6356-EDD7-069DD803D530}"/>
                </a:ext>
              </a:extLst>
            </p:cNvPr>
            <p:cNvSpPr>
              <a:spLocks noChangeArrowheads="1"/>
            </p:cNvSpPr>
            <p:nvPr/>
          </p:nvSpPr>
          <p:spPr bwMode="auto">
            <a:xfrm>
              <a:off x="1939" y="2425"/>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453655" name="Group 23">
            <a:extLst>
              <a:ext uri="{FF2B5EF4-FFF2-40B4-BE49-F238E27FC236}">
                <a16:creationId xmlns:a16="http://schemas.microsoft.com/office/drawing/2014/main" id="{098FB9C0-B64B-88CB-5EBE-673A1A9B01D5}"/>
              </a:ext>
            </a:extLst>
          </p:cNvPr>
          <p:cNvGrpSpPr>
            <a:grpSpLocks/>
          </p:cNvGrpSpPr>
          <p:nvPr/>
        </p:nvGrpSpPr>
        <p:grpSpPr bwMode="auto">
          <a:xfrm>
            <a:off x="3382963" y="3929063"/>
            <a:ext cx="1304925" cy="374650"/>
            <a:chOff x="1939" y="2189"/>
            <a:chExt cx="822" cy="236"/>
          </a:xfrm>
        </p:grpSpPr>
        <p:sp>
          <p:nvSpPr>
            <p:cNvPr id="148545" name="Rectangle 24">
              <a:extLst>
                <a:ext uri="{FF2B5EF4-FFF2-40B4-BE49-F238E27FC236}">
                  <a16:creationId xmlns:a16="http://schemas.microsoft.com/office/drawing/2014/main" id="{EF312A7F-2C35-35E3-A928-887B5D5B15E9}"/>
                </a:ext>
              </a:extLst>
            </p:cNvPr>
            <p:cNvSpPr>
              <a:spLocks noChangeArrowheads="1"/>
            </p:cNvSpPr>
            <p:nvPr/>
          </p:nvSpPr>
          <p:spPr bwMode="auto">
            <a:xfrm>
              <a:off x="2339" y="2189"/>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46" name="Rectangle 25">
              <a:extLst>
                <a:ext uri="{FF2B5EF4-FFF2-40B4-BE49-F238E27FC236}">
                  <a16:creationId xmlns:a16="http://schemas.microsoft.com/office/drawing/2014/main" id="{E3C42BA0-308B-3F31-00F2-DDB4E7E1D080}"/>
                </a:ext>
              </a:extLst>
            </p:cNvPr>
            <p:cNvSpPr>
              <a:spLocks noChangeArrowheads="1"/>
            </p:cNvSpPr>
            <p:nvPr/>
          </p:nvSpPr>
          <p:spPr bwMode="auto">
            <a:xfrm>
              <a:off x="1939" y="2189"/>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453658" name="Group 26">
            <a:extLst>
              <a:ext uri="{FF2B5EF4-FFF2-40B4-BE49-F238E27FC236}">
                <a16:creationId xmlns:a16="http://schemas.microsoft.com/office/drawing/2014/main" id="{600BD39A-77F4-0CB8-32CB-396740B4776E}"/>
              </a:ext>
            </a:extLst>
          </p:cNvPr>
          <p:cNvGrpSpPr>
            <a:grpSpLocks/>
          </p:cNvGrpSpPr>
          <p:nvPr/>
        </p:nvGrpSpPr>
        <p:grpSpPr bwMode="auto">
          <a:xfrm>
            <a:off x="3382963" y="3568700"/>
            <a:ext cx="1304925" cy="374650"/>
            <a:chOff x="1939" y="1953"/>
            <a:chExt cx="822" cy="236"/>
          </a:xfrm>
        </p:grpSpPr>
        <p:sp>
          <p:nvSpPr>
            <p:cNvPr id="148543" name="Rectangle 27">
              <a:extLst>
                <a:ext uri="{FF2B5EF4-FFF2-40B4-BE49-F238E27FC236}">
                  <a16:creationId xmlns:a16="http://schemas.microsoft.com/office/drawing/2014/main" id="{55C3663C-E375-A621-23AD-69C9127A82F2}"/>
                </a:ext>
              </a:extLst>
            </p:cNvPr>
            <p:cNvSpPr>
              <a:spLocks noChangeArrowheads="1"/>
            </p:cNvSpPr>
            <p:nvPr/>
          </p:nvSpPr>
          <p:spPr bwMode="auto">
            <a:xfrm>
              <a:off x="2339" y="1953"/>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44" name="Rectangle 28">
              <a:extLst>
                <a:ext uri="{FF2B5EF4-FFF2-40B4-BE49-F238E27FC236}">
                  <a16:creationId xmlns:a16="http://schemas.microsoft.com/office/drawing/2014/main" id="{3C213C3C-5439-648F-7CC1-461BDA3FC533}"/>
                </a:ext>
              </a:extLst>
            </p:cNvPr>
            <p:cNvSpPr>
              <a:spLocks noChangeArrowheads="1"/>
            </p:cNvSpPr>
            <p:nvPr/>
          </p:nvSpPr>
          <p:spPr bwMode="auto">
            <a:xfrm>
              <a:off x="1939" y="1953"/>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sp>
        <p:nvSpPr>
          <p:cNvPr id="453661" name="Rectangle 29">
            <a:extLst>
              <a:ext uri="{FF2B5EF4-FFF2-40B4-BE49-F238E27FC236}">
                <a16:creationId xmlns:a16="http://schemas.microsoft.com/office/drawing/2014/main" id="{0781DA5B-1274-1DB3-59D7-5AD7D7D84AD7}"/>
              </a:ext>
            </a:extLst>
          </p:cNvPr>
          <p:cNvSpPr>
            <a:spLocks noChangeArrowheads="1"/>
          </p:cNvSpPr>
          <p:nvPr/>
        </p:nvSpPr>
        <p:spPr bwMode="auto">
          <a:xfrm>
            <a:off x="1619250" y="2636838"/>
            <a:ext cx="2176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全加器真值表 </a:t>
            </a:r>
          </a:p>
        </p:txBody>
      </p:sp>
      <p:sp>
        <p:nvSpPr>
          <p:cNvPr id="453662" name="Rectangle 30">
            <a:extLst>
              <a:ext uri="{FF2B5EF4-FFF2-40B4-BE49-F238E27FC236}">
                <a16:creationId xmlns:a16="http://schemas.microsoft.com/office/drawing/2014/main" id="{D88EEB0C-BAA9-0EE8-98CD-4E7ABE2483CB}"/>
              </a:ext>
            </a:extLst>
          </p:cNvPr>
          <p:cNvSpPr>
            <a:spLocks noChangeArrowheads="1"/>
          </p:cNvSpPr>
          <p:nvPr/>
        </p:nvSpPr>
        <p:spPr bwMode="auto">
          <a:xfrm>
            <a:off x="611188" y="1341438"/>
            <a:ext cx="81978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en-US" altLang="zh-CN" sz="2400">
                <a:latin typeface="楷体_GB2312" pitchFamily="49" charset="-122"/>
                <a:ea typeface="楷体_GB2312" pitchFamily="49" charset="-122"/>
              </a:rPr>
              <a:t>    </a:t>
            </a:r>
            <a:r>
              <a:rPr lang="zh-CN" altLang="en-US" sz="2400">
                <a:solidFill>
                  <a:srgbClr val="000099"/>
                </a:solidFill>
                <a:latin typeface="楷体_GB2312" pitchFamily="49" charset="-122"/>
                <a:ea typeface="楷体_GB2312" pitchFamily="49" charset="-122"/>
              </a:rPr>
              <a:t>全加器能进行加数、被加数和低位来的进位信号相加，并根据求和结果给出该位的进位信号。</a:t>
            </a:r>
          </a:p>
        </p:txBody>
      </p:sp>
      <p:grpSp>
        <p:nvGrpSpPr>
          <p:cNvPr id="453663" name="Group 31">
            <a:extLst>
              <a:ext uri="{FF2B5EF4-FFF2-40B4-BE49-F238E27FC236}">
                <a16:creationId xmlns:a16="http://schemas.microsoft.com/office/drawing/2014/main" id="{16FD7B40-C124-5883-5E71-FE1508D043C3}"/>
              </a:ext>
            </a:extLst>
          </p:cNvPr>
          <p:cNvGrpSpPr>
            <a:grpSpLocks/>
          </p:cNvGrpSpPr>
          <p:nvPr/>
        </p:nvGrpSpPr>
        <p:grpSpPr bwMode="auto">
          <a:xfrm>
            <a:off x="5435600" y="2565400"/>
            <a:ext cx="3211513" cy="3886200"/>
            <a:chOff x="3408" y="1680"/>
            <a:chExt cx="2023" cy="2448"/>
          </a:xfrm>
        </p:grpSpPr>
        <p:sp>
          <p:nvSpPr>
            <p:cNvPr id="148541" name="AutoShape 32">
              <a:extLst>
                <a:ext uri="{FF2B5EF4-FFF2-40B4-BE49-F238E27FC236}">
                  <a16:creationId xmlns:a16="http://schemas.microsoft.com/office/drawing/2014/main" id="{1F46217F-3B7A-81FA-E016-0A37861318D7}"/>
                </a:ext>
              </a:extLst>
            </p:cNvPr>
            <p:cNvSpPr>
              <a:spLocks noChangeArrowheads="1"/>
            </p:cNvSpPr>
            <p:nvPr/>
          </p:nvSpPr>
          <p:spPr bwMode="auto">
            <a:xfrm>
              <a:off x="3408" y="1680"/>
              <a:ext cx="2023" cy="2400"/>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48542" name="Object 33">
              <a:extLst>
                <a:ext uri="{FF2B5EF4-FFF2-40B4-BE49-F238E27FC236}">
                  <a16:creationId xmlns:a16="http://schemas.microsoft.com/office/drawing/2014/main" id="{FB5573AE-21A5-ABA8-E70C-9236AF187587}"/>
                </a:ext>
              </a:extLst>
            </p:cNvPr>
            <p:cNvGraphicFramePr>
              <a:graphicFrameLocks noChangeAspect="1"/>
            </p:cNvGraphicFramePr>
            <p:nvPr/>
          </p:nvGraphicFramePr>
          <p:xfrm>
            <a:off x="3511" y="1728"/>
            <a:ext cx="1913" cy="2400"/>
          </p:xfrm>
          <a:graphic>
            <a:graphicData uri="http://schemas.openxmlformats.org/presentationml/2006/ole">
              <mc:AlternateContent xmlns:mc="http://schemas.openxmlformats.org/markup-compatibility/2006">
                <mc:Choice xmlns:v="urn:schemas-microsoft-com:vml" Requires="v">
                  <p:oleObj r:id="rId2" imgW="1895856" imgH="2581656" progId="Word.Picture.8">
                    <p:embed/>
                  </p:oleObj>
                </mc:Choice>
                <mc:Fallback>
                  <p:oleObj r:id="rId2" imgW="1895856" imgH="2581656" progId="Word.Picture.8">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 y="1728"/>
                          <a:ext cx="1913" cy="2400"/>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53666" name="Group 34">
            <a:extLst>
              <a:ext uri="{FF2B5EF4-FFF2-40B4-BE49-F238E27FC236}">
                <a16:creationId xmlns:a16="http://schemas.microsoft.com/office/drawing/2014/main" id="{2D6E14AD-1173-FE31-C65F-6FAEF86208EB}"/>
              </a:ext>
            </a:extLst>
          </p:cNvPr>
          <p:cNvGrpSpPr>
            <a:grpSpLocks/>
          </p:cNvGrpSpPr>
          <p:nvPr/>
        </p:nvGrpSpPr>
        <p:grpSpPr bwMode="auto">
          <a:xfrm>
            <a:off x="1246188" y="3132138"/>
            <a:ext cx="3352800" cy="3429000"/>
            <a:chOff x="649" y="1681"/>
            <a:chExt cx="2112" cy="2160"/>
          </a:xfrm>
        </p:grpSpPr>
        <p:grpSp>
          <p:nvGrpSpPr>
            <p:cNvPr id="148495" name="Group 35">
              <a:extLst>
                <a:ext uri="{FF2B5EF4-FFF2-40B4-BE49-F238E27FC236}">
                  <a16:creationId xmlns:a16="http://schemas.microsoft.com/office/drawing/2014/main" id="{A83CBB25-79F2-37B2-44A4-CFA522C905EA}"/>
                </a:ext>
              </a:extLst>
            </p:cNvPr>
            <p:cNvGrpSpPr>
              <a:grpSpLocks/>
            </p:cNvGrpSpPr>
            <p:nvPr/>
          </p:nvGrpSpPr>
          <p:grpSpPr bwMode="auto">
            <a:xfrm>
              <a:off x="649" y="1681"/>
              <a:ext cx="2112" cy="2160"/>
              <a:chOff x="649" y="1681"/>
              <a:chExt cx="2112" cy="2160"/>
            </a:xfrm>
          </p:grpSpPr>
          <p:sp>
            <p:nvSpPr>
              <p:cNvPr id="148497" name="Rectangle 36">
                <a:extLst>
                  <a:ext uri="{FF2B5EF4-FFF2-40B4-BE49-F238E27FC236}">
                    <a16:creationId xmlns:a16="http://schemas.microsoft.com/office/drawing/2014/main" id="{7387941A-E128-45B7-64F0-791BB7C356C9}"/>
                  </a:ext>
                </a:extLst>
              </p:cNvPr>
              <p:cNvSpPr>
                <a:spLocks noChangeArrowheads="1"/>
              </p:cNvSpPr>
              <p:nvPr/>
            </p:nvSpPr>
            <p:spPr bwMode="auto">
              <a:xfrm>
                <a:off x="1493" y="3605"/>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498" name="Rectangle 37">
                <a:extLst>
                  <a:ext uri="{FF2B5EF4-FFF2-40B4-BE49-F238E27FC236}">
                    <a16:creationId xmlns:a16="http://schemas.microsoft.com/office/drawing/2014/main" id="{471D2A52-87CB-2913-0D71-8AA3A45F9995}"/>
                  </a:ext>
                </a:extLst>
              </p:cNvPr>
              <p:cNvSpPr>
                <a:spLocks noChangeArrowheads="1"/>
              </p:cNvSpPr>
              <p:nvPr/>
            </p:nvSpPr>
            <p:spPr bwMode="auto">
              <a:xfrm>
                <a:off x="1072" y="3605"/>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499" name="Rectangle 38">
                <a:extLst>
                  <a:ext uri="{FF2B5EF4-FFF2-40B4-BE49-F238E27FC236}">
                    <a16:creationId xmlns:a16="http://schemas.microsoft.com/office/drawing/2014/main" id="{0B9EC60D-B395-E946-0E82-0F587BEC6288}"/>
                  </a:ext>
                </a:extLst>
              </p:cNvPr>
              <p:cNvSpPr>
                <a:spLocks noChangeArrowheads="1"/>
              </p:cNvSpPr>
              <p:nvPr/>
            </p:nvSpPr>
            <p:spPr bwMode="auto">
              <a:xfrm>
                <a:off x="649" y="3605"/>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00" name="Rectangle 39">
                <a:extLst>
                  <a:ext uri="{FF2B5EF4-FFF2-40B4-BE49-F238E27FC236}">
                    <a16:creationId xmlns:a16="http://schemas.microsoft.com/office/drawing/2014/main" id="{A2094545-3935-040C-AA8E-0726B37787B7}"/>
                  </a:ext>
                </a:extLst>
              </p:cNvPr>
              <p:cNvSpPr>
                <a:spLocks noChangeArrowheads="1"/>
              </p:cNvSpPr>
              <p:nvPr/>
            </p:nvSpPr>
            <p:spPr bwMode="auto">
              <a:xfrm>
                <a:off x="1493" y="3369"/>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01" name="Rectangle 40">
                <a:extLst>
                  <a:ext uri="{FF2B5EF4-FFF2-40B4-BE49-F238E27FC236}">
                    <a16:creationId xmlns:a16="http://schemas.microsoft.com/office/drawing/2014/main" id="{D81E862C-67EB-140C-E850-370C35EE79FE}"/>
                  </a:ext>
                </a:extLst>
              </p:cNvPr>
              <p:cNvSpPr>
                <a:spLocks noChangeArrowheads="1"/>
              </p:cNvSpPr>
              <p:nvPr/>
            </p:nvSpPr>
            <p:spPr bwMode="auto">
              <a:xfrm>
                <a:off x="1072" y="3369"/>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02" name="Rectangle 41">
                <a:extLst>
                  <a:ext uri="{FF2B5EF4-FFF2-40B4-BE49-F238E27FC236}">
                    <a16:creationId xmlns:a16="http://schemas.microsoft.com/office/drawing/2014/main" id="{2BE2F6EA-B4CD-CF0D-29AC-8C4F9D1C0087}"/>
                  </a:ext>
                </a:extLst>
              </p:cNvPr>
              <p:cNvSpPr>
                <a:spLocks noChangeArrowheads="1"/>
              </p:cNvSpPr>
              <p:nvPr/>
            </p:nvSpPr>
            <p:spPr bwMode="auto">
              <a:xfrm>
                <a:off x="649" y="3369"/>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03" name="Rectangle 42">
                <a:extLst>
                  <a:ext uri="{FF2B5EF4-FFF2-40B4-BE49-F238E27FC236}">
                    <a16:creationId xmlns:a16="http://schemas.microsoft.com/office/drawing/2014/main" id="{0BF7C4D9-66FD-8405-E28B-80F6D1846C59}"/>
                  </a:ext>
                </a:extLst>
              </p:cNvPr>
              <p:cNvSpPr>
                <a:spLocks noChangeArrowheads="1"/>
              </p:cNvSpPr>
              <p:nvPr/>
            </p:nvSpPr>
            <p:spPr bwMode="auto">
              <a:xfrm>
                <a:off x="1493" y="3133"/>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04" name="Rectangle 43">
                <a:extLst>
                  <a:ext uri="{FF2B5EF4-FFF2-40B4-BE49-F238E27FC236}">
                    <a16:creationId xmlns:a16="http://schemas.microsoft.com/office/drawing/2014/main" id="{D966CBEA-0780-8353-5889-80E09EFF69C8}"/>
                  </a:ext>
                </a:extLst>
              </p:cNvPr>
              <p:cNvSpPr>
                <a:spLocks noChangeArrowheads="1"/>
              </p:cNvSpPr>
              <p:nvPr/>
            </p:nvSpPr>
            <p:spPr bwMode="auto">
              <a:xfrm>
                <a:off x="1072" y="3133"/>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05" name="Rectangle 44">
                <a:extLst>
                  <a:ext uri="{FF2B5EF4-FFF2-40B4-BE49-F238E27FC236}">
                    <a16:creationId xmlns:a16="http://schemas.microsoft.com/office/drawing/2014/main" id="{497906ED-A9CC-6D54-8076-11E1D13C7D4A}"/>
                  </a:ext>
                </a:extLst>
              </p:cNvPr>
              <p:cNvSpPr>
                <a:spLocks noChangeArrowheads="1"/>
              </p:cNvSpPr>
              <p:nvPr/>
            </p:nvSpPr>
            <p:spPr bwMode="auto">
              <a:xfrm>
                <a:off x="649" y="3133"/>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06" name="Rectangle 45">
                <a:extLst>
                  <a:ext uri="{FF2B5EF4-FFF2-40B4-BE49-F238E27FC236}">
                    <a16:creationId xmlns:a16="http://schemas.microsoft.com/office/drawing/2014/main" id="{BB98450B-E3A1-BCCA-1576-E526A3962CA3}"/>
                  </a:ext>
                </a:extLst>
              </p:cNvPr>
              <p:cNvSpPr>
                <a:spLocks noChangeArrowheads="1"/>
              </p:cNvSpPr>
              <p:nvPr/>
            </p:nvSpPr>
            <p:spPr bwMode="auto">
              <a:xfrm>
                <a:off x="1493" y="2897"/>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07" name="Rectangle 46">
                <a:extLst>
                  <a:ext uri="{FF2B5EF4-FFF2-40B4-BE49-F238E27FC236}">
                    <a16:creationId xmlns:a16="http://schemas.microsoft.com/office/drawing/2014/main" id="{6DAE9803-B93B-2153-4292-66B46F05CD01}"/>
                  </a:ext>
                </a:extLst>
              </p:cNvPr>
              <p:cNvSpPr>
                <a:spLocks noChangeArrowheads="1"/>
              </p:cNvSpPr>
              <p:nvPr/>
            </p:nvSpPr>
            <p:spPr bwMode="auto">
              <a:xfrm>
                <a:off x="1072" y="2897"/>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08" name="Rectangle 47">
                <a:extLst>
                  <a:ext uri="{FF2B5EF4-FFF2-40B4-BE49-F238E27FC236}">
                    <a16:creationId xmlns:a16="http://schemas.microsoft.com/office/drawing/2014/main" id="{2C7AF650-FB4E-59B2-3DAE-DE304FC12585}"/>
                  </a:ext>
                </a:extLst>
              </p:cNvPr>
              <p:cNvSpPr>
                <a:spLocks noChangeArrowheads="1"/>
              </p:cNvSpPr>
              <p:nvPr/>
            </p:nvSpPr>
            <p:spPr bwMode="auto">
              <a:xfrm>
                <a:off x="649" y="2897"/>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09" name="Rectangle 48">
                <a:extLst>
                  <a:ext uri="{FF2B5EF4-FFF2-40B4-BE49-F238E27FC236}">
                    <a16:creationId xmlns:a16="http://schemas.microsoft.com/office/drawing/2014/main" id="{6ED6A5C6-F401-0C96-7522-1EDB745B754D}"/>
                  </a:ext>
                </a:extLst>
              </p:cNvPr>
              <p:cNvSpPr>
                <a:spLocks noChangeArrowheads="1"/>
              </p:cNvSpPr>
              <p:nvPr/>
            </p:nvSpPr>
            <p:spPr bwMode="auto">
              <a:xfrm>
                <a:off x="1493" y="2661"/>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10" name="Rectangle 49">
                <a:extLst>
                  <a:ext uri="{FF2B5EF4-FFF2-40B4-BE49-F238E27FC236}">
                    <a16:creationId xmlns:a16="http://schemas.microsoft.com/office/drawing/2014/main" id="{43640CFB-11AB-3C79-E124-E997788ED144}"/>
                  </a:ext>
                </a:extLst>
              </p:cNvPr>
              <p:cNvSpPr>
                <a:spLocks noChangeArrowheads="1"/>
              </p:cNvSpPr>
              <p:nvPr/>
            </p:nvSpPr>
            <p:spPr bwMode="auto">
              <a:xfrm>
                <a:off x="1072" y="2661"/>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11" name="Rectangle 50">
                <a:extLst>
                  <a:ext uri="{FF2B5EF4-FFF2-40B4-BE49-F238E27FC236}">
                    <a16:creationId xmlns:a16="http://schemas.microsoft.com/office/drawing/2014/main" id="{8A3EB1E4-0FD8-B409-0977-A5498A37C05B}"/>
                  </a:ext>
                </a:extLst>
              </p:cNvPr>
              <p:cNvSpPr>
                <a:spLocks noChangeArrowheads="1"/>
              </p:cNvSpPr>
              <p:nvPr/>
            </p:nvSpPr>
            <p:spPr bwMode="auto">
              <a:xfrm>
                <a:off x="649" y="2661"/>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12" name="Rectangle 51">
                <a:extLst>
                  <a:ext uri="{FF2B5EF4-FFF2-40B4-BE49-F238E27FC236}">
                    <a16:creationId xmlns:a16="http://schemas.microsoft.com/office/drawing/2014/main" id="{F0E178A9-1BC5-F8A6-A370-90084EAE7AFC}"/>
                  </a:ext>
                </a:extLst>
              </p:cNvPr>
              <p:cNvSpPr>
                <a:spLocks noChangeArrowheads="1"/>
              </p:cNvSpPr>
              <p:nvPr/>
            </p:nvSpPr>
            <p:spPr bwMode="auto">
              <a:xfrm>
                <a:off x="1493" y="2425"/>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13" name="Rectangle 52">
                <a:extLst>
                  <a:ext uri="{FF2B5EF4-FFF2-40B4-BE49-F238E27FC236}">
                    <a16:creationId xmlns:a16="http://schemas.microsoft.com/office/drawing/2014/main" id="{33682547-7BDB-4518-6634-D8B0A6988AE6}"/>
                  </a:ext>
                </a:extLst>
              </p:cNvPr>
              <p:cNvSpPr>
                <a:spLocks noChangeArrowheads="1"/>
              </p:cNvSpPr>
              <p:nvPr/>
            </p:nvSpPr>
            <p:spPr bwMode="auto">
              <a:xfrm>
                <a:off x="1072" y="2425"/>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14" name="Rectangle 53">
                <a:extLst>
                  <a:ext uri="{FF2B5EF4-FFF2-40B4-BE49-F238E27FC236}">
                    <a16:creationId xmlns:a16="http://schemas.microsoft.com/office/drawing/2014/main" id="{EC413E86-3D26-C95B-40A3-CFCFE8388ABE}"/>
                  </a:ext>
                </a:extLst>
              </p:cNvPr>
              <p:cNvSpPr>
                <a:spLocks noChangeArrowheads="1"/>
              </p:cNvSpPr>
              <p:nvPr/>
            </p:nvSpPr>
            <p:spPr bwMode="auto">
              <a:xfrm>
                <a:off x="649" y="2425"/>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15" name="Rectangle 54">
                <a:extLst>
                  <a:ext uri="{FF2B5EF4-FFF2-40B4-BE49-F238E27FC236}">
                    <a16:creationId xmlns:a16="http://schemas.microsoft.com/office/drawing/2014/main" id="{824D6010-AB10-DD73-25E2-05E30C25DAAA}"/>
                  </a:ext>
                </a:extLst>
              </p:cNvPr>
              <p:cNvSpPr>
                <a:spLocks noChangeArrowheads="1"/>
              </p:cNvSpPr>
              <p:nvPr/>
            </p:nvSpPr>
            <p:spPr bwMode="auto">
              <a:xfrm>
                <a:off x="1493" y="2189"/>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48516" name="Rectangle 55">
                <a:extLst>
                  <a:ext uri="{FF2B5EF4-FFF2-40B4-BE49-F238E27FC236}">
                    <a16:creationId xmlns:a16="http://schemas.microsoft.com/office/drawing/2014/main" id="{0B8A620B-EA2E-E4C2-45AD-1B381A8A4BC6}"/>
                  </a:ext>
                </a:extLst>
              </p:cNvPr>
              <p:cNvSpPr>
                <a:spLocks noChangeArrowheads="1"/>
              </p:cNvSpPr>
              <p:nvPr/>
            </p:nvSpPr>
            <p:spPr bwMode="auto">
              <a:xfrm>
                <a:off x="1072" y="2189"/>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17" name="Rectangle 56">
                <a:extLst>
                  <a:ext uri="{FF2B5EF4-FFF2-40B4-BE49-F238E27FC236}">
                    <a16:creationId xmlns:a16="http://schemas.microsoft.com/office/drawing/2014/main" id="{2D70C126-BE34-1DDE-73DD-F6905270EB0D}"/>
                  </a:ext>
                </a:extLst>
              </p:cNvPr>
              <p:cNvSpPr>
                <a:spLocks noChangeArrowheads="1"/>
              </p:cNvSpPr>
              <p:nvPr/>
            </p:nvSpPr>
            <p:spPr bwMode="auto">
              <a:xfrm>
                <a:off x="649" y="2189"/>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18" name="Rectangle 57">
                <a:extLst>
                  <a:ext uri="{FF2B5EF4-FFF2-40B4-BE49-F238E27FC236}">
                    <a16:creationId xmlns:a16="http://schemas.microsoft.com/office/drawing/2014/main" id="{56D06474-A78E-27C0-DBFA-748B0F58207B}"/>
                  </a:ext>
                </a:extLst>
              </p:cNvPr>
              <p:cNvSpPr>
                <a:spLocks noChangeArrowheads="1"/>
              </p:cNvSpPr>
              <p:nvPr/>
            </p:nvSpPr>
            <p:spPr bwMode="auto">
              <a:xfrm>
                <a:off x="1493" y="1953"/>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19" name="Rectangle 58">
                <a:extLst>
                  <a:ext uri="{FF2B5EF4-FFF2-40B4-BE49-F238E27FC236}">
                    <a16:creationId xmlns:a16="http://schemas.microsoft.com/office/drawing/2014/main" id="{2C0F8FF4-A593-D1DB-722C-A444F98C6FA5}"/>
                  </a:ext>
                </a:extLst>
              </p:cNvPr>
              <p:cNvSpPr>
                <a:spLocks noChangeArrowheads="1"/>
              </p:cNvSpPr>
              <p:nvPr/>
            </p:nvSpPr>
            <p:spPr bwMode="auto">
              <a:xfrm>
                <a:off x="1072" y="1953"/>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20" name="Rectangle 59">
                <a:extLst>
                  <a:ext uri="{FF2B5EF4-FFF2-40B4-BE49-F238E27FC236}">
                    <a16:creationId xmlns:a16="http://schemas.microsoft.com/office/drawing/2014/main" id="{DFDC6CE6-5C18-0EE9-EC13-53B4032828BA}"/>
                  </a:ext>
                </a:extLst>
              </p:cNvPr>
              <p:cNvSpPr>
                <a:spLocks noChangeArrowheads="1"/>
              </p:cNvSpPr>
              <p:nvPr/>
            </p:nvSpPr>
            <p:spPr bwMode="auto">
              <a:xfrm>
                <a:off x="649" y="1953"/>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48521" name="Rectangle 60">
                <a:extLst>
                  <a:ext uri="{FF2B5EF4-FFF2-40B4-BE49-F238E27FC236}">
                    <a16:creationId xmlns:a16="http://schemas.microsoft.com/office/drawing/2014/main" id="{21FED779-A1CB-80C7-9B98-B6D3EFBB6889}"/>
                  </a:ext>
                </a:extLst>
              </p:cNvPr>
              <p:cNvSpPr>
                <a:spLocks noChangeArrowheads="1"/>
              </p:cNvSpPr>
              <p:nvPr/>
            </p:nvSpPr>
            <p:spPr bwMode="auto">
              <a:xfrm>
                <a:off x="2338" y="1681"/>
                <a:ext cx="423"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C</a:t>
                </a:r>
                <a:endParaRPr lang="en-US" altLang="zh-CN" sz="2200" b="0" baseline="-30000">
                  <a:latin typeface="Times New Roman" panose="02020603050405020304" pitchFamily="18" charset="0"/>
                  <a:ea typeface="宋体" panose="02010600030101010101" pitchFamily="2" charset="-122"/>
                </a:endParaRPr>
              </a:p>
            </p:txBody>
          </p:sp>
          <p:sp>
            <p:nvSpPr>
              <p:cNvPr id="148522" name="Rectangle 61">
                <a:extLst>
                  <a:ext uri="{FF2B5EF4-FFF2-40B4-BE49-F238E27FC236}">
                    <a16:creationId xmlns:a16="http://schemas.microsoft.com/office/drawing/2014/main" id="{CE4A4387-05CE-7D7C-3FF4-AE559180793B}"/>
                  </a:ext>
                </a:extLst>
              </p:cNvPr>
              <p:cNvSpPr>
                <a:spLocks noChangeArrowheads="1"/>
              </p:cNvSpPr>
              <p:nvPr/>
            </p:nvSpPr>
            <p:spPr bwMode="auto">
              <a:xfrm>
                <a:off x="1939" y="1681"/>
                <a:ext cx="399"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S</a:t>
                </a:r>
                <a:endParaRPr lang="en-US" altLang="zh-CN" sz="2200" b="0" baseline="-30000">
                  <a:latin typeface="Times New Roman" panose="02020603050405020304" pitchFamily="18" charset="0"/>
                  <a:ea typeface="宋体" panose="02010600030101010101" pitchFamily="2" charset="-122"/>
                </a:endParaRPr>
              </a:p>
            </p:txBody>
          </p:sp>
          <p:sp>
            <p:nvSpPr>
              <p:cNvPr id="148523" name="Rectangle 62">
                <a:extLst>
                  <a:ext uri="{FF2B5EF4-FFF2-40B4-BE49-F238E27FC236}">
                    <a16:creationId xmlns:a16="http://schemas.microsoft.com/office/drawing/2014/main" id="{1F098FFE-BDC8-2DC5-3BFF-29CAF87A3A7F}"/>
                  </a:ext>
                </a:extLst>
              </p:cNvPr>
              <p:cNvSpPr>
                <a:spLocks noChangeArrowheads="1"/>
              </p:cNvSpPr>
              <p:nvPr/>
            </p:nvSpPr>
            <p:spPr bwMode="auto">
              <a:xfrm>
                <a:off x="1493" y="1681"/>
                <a:ext cx="446"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C</a:t>
                </a:r>
                <a:endParaRPr lang="en-US" altLang="zh-CN" sz="2200" b="0" baseline="-30000">
                  <a:latin typeface="Times New Roman" panose="02020603050405020304" pitchFamily="18" charset="0"/>
                  <a:ea typeface="宋体" panose="02010600030101010101" pitchFamily="2" charset="-122"/>
                </a:endParaRPr>
              </a:p>
            </p:txBody>
          </p:sp>
          <p:sp>
            <p:nvSpPr>
              <p:cNvPr id="148524" name="Rectangle 63">
                <a:extLst>
                  <a:ext uri="{FF2B5EF4-FFF2-40B4-BE49-F238E27FC236}">
                    <a16:creationId xmlns:a16="http://schemas.microsoft.com/office/drawing/2014/main" id="{8DA1AD04-8325-42F1-750E-9711EBA46479}"/>
                  </a:ext>
                </a:extLst>
              </p:cNvPr>
              <p:cNvSpPr>
                <a:spLocks noChangeArrowheads="1"/>
              </p:cNvSpPr>
              <p:nvPr/>
            </p:nvSpPr>
            <p:spPr bwMode="auto">
              <a:xfrm>
                <a:off x="1072" y="1681"/>
                <a:ext cx="421"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B</a:t>
                </a:r>
                <a:endParaRPr lang="en-US" altLang="zh-CN" sz="2200" b="0" baseline="-30000">
                  <a:latin typeface="Times New Roman" panose="02020603050405020304" pitchFamily="18" charset="0"/>
                  <a:ea typeface="宋体" panose="02010600030101010101" pitchFamily="2" charset="-122"/>
                </a:endParaRPr>
              </a:p>
            </p:txBody>
          </p:sp>
          <p:sp>
            <p:nvSpPr>
              <p:cNvPr id="148525" name="Rectangle 64">
                <a:extLst>
                  <a:ext uri="{FF2B5EF4-FFF2-40B4-BE49-F238E27FC236}">
                    <a16:creationId xmlns:a16="http://schemas.microsoft.com/office/drawing/2014/main" id="{2A5ACE88-47EC-7A13-3205-5F80EB286322}"/>
                  </a:ext>
                </a:extLst>
              </p:cNvPr>
              <p:cNvSpPr>
                <a:spLocks noChangeArrowheads="1"/>
              </p:cNvSpPr>
              <p:nvPr/>
            </p:nvSpPr>
            <p:spPr bwMode="auto">
              <a:xfrm>
                <a:off x="649" y="1681"/>
                <a:ext cx="423"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A</a:t>
                </a:r>
                <a:endParaRPr lang="en-US" altLang="zh-CN" sz="2200" b="0" baseline="-30000">
                  <a:latin typeface="Times New Roman" panose="02020603050405020304" pitchFamily="18" charset="0"/>
                  <a:ea typeface="宋体" panose="02010600030101010101" pitchFamily="2" charset="-122"/>
                </a:endParaRPr>
              </a:p>
            </p:txBody>
          </p:sp>
          <p:sp>
            <p:nvSpPr>
              <p:cNvPr id="148526" name="Line 65">
                <a:extLst>
                  <a:ext uri="{FF2B5EF4-FFF2-40B4-BE49-F238E27FC236}">
                    <a16:creationId xmlns:a16="http://schemas.microsoft.com/office/drawing/2014/main" id="{6416C96A-CBF4-5988-4500-7B80A6B32506}"/>
                  </a:ext>
                </a:extLst>
              </p:cNvPr>
              <p:cNvSpPr>
                <a:spLocks noChangeShapeType="1"/>
              </p:cNvSpPr>
              <p:nvPr/>
            </p:nvSpPr>
            <p:spPr bwMode="auto">
              <a:xfrm>
                <a:off x="649" y="1681"/>
                <a:ext cx="211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7" name="Line 66">
                <a:extLst>
                  <a:ext uri="{FF2B5EF4-FFF2-40B4-BE49-F238E27FC236}">
                    <a16:creationId xmlns:a16="http://schemas.microsoft.com/office/drawing/2014/main" id="{432911E8-D971-E16D-13C5-CA8B3E03643C}"/>
                  </a:ext>
                </a:extLst>
              </p:cNvPr>
              <p:cNvSpPr>
                <a:spLocks noChangeShapeType="1"/>
              </p:cNvSpPr>
              <p:nvPr/>
            </p:nvSpPr>
            <p:spPr bwMode="auto">
              <a:xfrm>
                <a:off x="649" y="1953"/>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8" name="Line 67">
                <a:extLst>
                  <a:ext uri="{FF2B5EF4-FFF2-40B4-BE49-F238E27FC236}">
                    <a16:creationId xmlns:a16="http://schemas.microsoft.com/office/drawing/2014/main" id="{0AF00FCD-10DA-2C1D-BA66-07851D4DDB4E}"/>
                  </a:ext>
                </a:extLst>
              </p:cNvPr>
              <p:cNvSpPr>
                <a:spLocks noChangeShapeType="1"/>
              </p:cNvSpPr>
              <p:nvPr/>
            </p:nvSpPr>
            <p:spPr bwMode="auto">
              <a:xfrm>
                <a:off x="649" y="2189"/>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9" name="Line 68">
                <a:extLst>
                  <a:ext uri="{FF2B5EF4-FFF2-40B4-BE49-F238E27FC236}">
                    <a16:creationId xmlns:a16="http://schemas.microsoft.com/office/drawing/2014/main" id="{6EBE49B3-400A-DF14-AB52-FDE1E242949E}"/>
                  </a:ext>
                </a:extLst>
              </p:cNvPr>
              <p:cNvSpPr>
                <a:spLocks noChangeShapeType="1"/>
              </p:cNvSpPr>
              <p:nvPr/>
            </p:nvSpPr>
            <p:spPr bwMode="auto">
              <a:xfrm>
                <a:off x="649" y="2425"/>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0" name="Line 69">
                <a:extLst>
                  <a:ext uri="{FF2B5EF4-FFF2-40B4-BE49-F238E27FC236}">
                    <a16:creationId xmlns:a16="http://schemas.microsoft.com/office/drawing/2014/main" id="{38DC4048-BDD1-A807-FA79-886F72748652}"/>
                  </a:ext>
                </a:extLst>
              </p:cNvPr>
              <p:cNvSpPr>
                <a:spLocks noChangeShapeType="1"/>
              </p:cNvSpPr>
              <p:nvPr/>
            </p:nvSpPr>
            <p:spPr bwMode="auto">
              <a:xfrm>
                <a:off x="649" y="2661"/>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1" name="Line 70">
                <a:extLst>
                  <a:ext uri="{FF2B5EF4-FFF2-40B4-BE49-F238E27FC236}">
                    <a16:creationId xmlns:a16="http://schemas.microsoft.com/office/drawing/2014/main" id="{DF7D0EA7-3820-A573-750F-2E5944089401}"/>
                  </a:ext>
                </a:extLst>
              </p:cNvPr>
              <p:cNvSpPr>
                <a:spLocks noChangeShapeType="1"/>
              </p:cNvSpPr>
              <p:nvPr/>
            </p:nvSpPr>
            <p:spPr bwMode="auto">
              <a:xfrm>
                <a:off x="649" y="2897"/>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2" name="Line 71">
                <a:extLst>
                  <a:ext uri="{FF2B5EF4-FFF2-40B4-BE49-F238E27FC236}">
                    <a16:creationId xmlns:a16="http://schemas.microsoft.com/office/drawing/2014/main" id="{059ADBB1-620D-E243-AAFB-7D600A99AF59}"/>
                  </a:ext>
                </a:extLst>
              </p:cNvPr>
              <p:cNvSpPr>
                <a:spLocks noChangeShapeType="1"/>
              </p:cNvSpPr>
              <p:nvPr/>
            </p:nvSpPr>
            <p:spPr bwMode="auto">
              <a:xfrm>
                <a:off x="649" y="3133"/>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3" name="Line 72">
                <a:extLst>
                  <a:ext uri="{FF2B5EF4-FFF2-40B4-BE49-F238E27FC236}">
                    <a16:creationId xmlns:a16="http://schemas.microsoft.com/office/drawing/2014/main" id="{A66D6028-9BFC-1553-1561-9C67705AF2C4}"/>
                  </a:ext>
                </a:extLst>
              </p:cNvPr>
              <p:cNvSpPr>
                <a:spLocks noChangeShapeType="1"/>
              </p:cNvSpPr>
              <p:nvPr/>
            </p:nvSpPr>
            <p:spPr bwMode="auto">
              <a:xfrm>
                <a:off x="649" y="3369"/>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4" name="Line 73">
                <a:extLst>
                  <a:ext uri="{FF2B5EF4-FFF2-40B4-BE49-F238E27FC236}">
                    <a16:creationId xmlns:a16="http://schemas.microsoft.com/office/drawing/2014/main" id="{916DC927-CCC9-E424-658E-0B9BB1F4EE5B}"/>
                  </a:ext>
                </a:extLst>
              </p:cNvPr>
              <p:cNvSpPr>
                <a:spLocks noChangeShapeType="1"/>
              </p:cNvSpPr>
              <p:nvPr/>
            </p:nvSpPr>
            <p:spPr bwMode="auto">
              <a:xfrm>
                <a:off x="649" y="3605"/>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5" name="Line 74">
                <a:extLst>
                  <a:ext uri="{FF2B5EF4-FFF2-40B4-BE49-F238E27FC236}">
                    <a16:creationId xmlns:a16="http://schemas.microsoft.com/office/drawing/2014/main" id="{11032BF0-5288-3B46-14FE-050E08A99835}"/>
                  </a:ext>
                </a:extLst>
              </p:cNvPr>
              <p:cNvSpPr>
                <a:spLocks noChangeShapeType="1"/>
              </p:cNvSpPr>
              <p:nvPr/>
            </p:nvSpPr>
            <p:spPr bwMode="auto">
              <a:xfrm>
                <a:off x="649" y="3841"/>
                <a:ext cx="211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6" name="Line 75">
                <a:extLst>
                  <a:ext uri="{FF2B5EF4-FFF2-40B4-BE49-F238E27FC236}">
                    <a16:creationId xmlns:a16="http://schemas.microsoft.com/office/drawing/2014/main" id="{704A4A54-BBF7-93F9-A7F9-0B0A7D5B1E7C}"/>
                  </a:ext>
                </a:extLst>
              </p:cNvPr>
              <p:cNvSpPr>
                <a:spLocks noChangeShapeType="1"/>
              </p:cNvSpPr>
              <p:nvPr/>
            </p:nvSpPr>
            <p:spPr bwMode="auto">
              <a:xfrm>
                <a:off x="649" y="1681"/>
                <a:ext cx="0" cy="216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7" name="Line 76">
                <a:extLst>
                  <a:ext uri="{FF2B5EF4-FFF2-40B4-BE49-F238E27FC236}">
                    <a16:creationId xmlns:a16="http://schemas.microsoft.com/office/drawing/2014/main" id="{A1F44CC2-BF50-212E-C9AC-6DD3A581EA5D}"/>
                  </a:ext>
                </a:extLst>
              </p:cNvPr>
              <p:cNvSpPr>
                <a:spLocks noChangeShapeType="1"/>
              </p:cNvSpPr>
              <p:nvPr/>
            </p:nvSpPr>
            <p:spPr bwMode="auto">
              <a:xfrm>
                <a:off x="1072"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8" name="Line 77">
                <a:extLst>
                  <a:ext uri="{FF2B5EF4-FFF2-40B4-BE49-F238E27FC236}">
                    <a16:creationId xmlns:a16="http://schemas.microsoft.com/office/drawing/2014/main" id="{F9374263-5909-EF54-EA12-191F71F2970D}"/>
                  </a:ext>
                </a:extLst>
              </p:cNvPr>
              <p:cNvSpPr>
                <a:spLocks noChangeShapeType="1"/>
              </p:cNvSpPr>
              <p:nvPr/>
            </p:nvSpPr>
            <p:spPr bwMode="auto">
              <a:xfrm>
                <a:off x="1493"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9" name="Line 78">
                <a:extLst>
                  <a:ext uri="{FF2B5EF4-FFF2-40B4-BE49-F238E27FC236}">
                    <a16:creationId xmlns:a16="http://schemas.microsoft.com/office/drawing/2014/main" id="{36581AD5-F495-4739-8E19-C0AF860CE12A}"/>
                  </a:ext>
                </a:extLst>
              </p:cNvPr>
              <p:cNvSpPr>
                <a:spLocks noChangeShapeType="1"/>
              </p:cNvSpPr>
              <p:nvPr/>
            </p:nvSpPr>
            <p:spPr bwMode="auto">
              <a:xfrm>
                <a:off x="1939"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0" name="Line 79">
                <a:extLst>
                  <a:ext uri="{FF2B5EF4-FFF2-40B4-BE49-F238E27FC236}">
                    <a16:creationId xmlns:a16="http://schemas.microsoft.com/office/drawing/2014/main" id="{BFCEEF14-AFA3-47A7-C8B6-CFB44154D434}"/>
                  </a:ext>
                </a:extLst>
              </p:cNvPr>
              <p:cNvSpPr>
                <a:spLocks noChangeShapeType="1"/>
              </p:cNvSpPr>
              <p:nvPr/>
            </p:nvSpPr>
            <p:spPr bwMode="auto">
              <a:xfrm>
                <a:off x="2338"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8496" name="Line 80">
              <a:extLst>
                <a:ext uri="{FF2B5EF4-FFF2-40B4-BE49-F238E27FC236}">
                  <a16:creationId xmlns:a16="http://schemas.microsoft.com/office/drawing/2014/main" id="{66AE5503-C9DF-DEA0-4715-868004668004}"/>
                </a:ext>
              </a:extLst>
            </p:cNvPr>
            <p:cNvSpPr>
              <a:spLocks noChangeShapeType="1"/>
            </p:cNvSpPr>
            <p:nvPr/>
          </p:nvSpPr>
          <p:spPr bwMode="auto">
            <a:xfrm>
              <a:off x="2744" y="1684"/>
              <a:ext cx="0" cy="21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3662"/>
                                        </p:tgtEl>
                                        <p:attrNameLst>
                                          <p:attrName>style.visibility</p:attrName>
                                        </p:attrNameLst>
                                      </p:cBhvr>
                                      <p:to>
                                        <p:strVal val="visible"/>
                                      </p:to>
                                    </p:set>
                                    <p:animEffect transition="in" filter="strips(downRight)">
                                      <p:cBhvr>
                                        <p:cTn id="7" dur="500"/>
                                        <p:tgtEl>
                                          <p:spTgt spid="4536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3661"/>
                                        </p:tgtEl>
                                        <p:attrNameLst>
                                          <p:attrName>style.visibility</p:attrName>
                                        </p:attrNameLst>
                                      </p:cBhvr>
                                      <p:to>
                                        <p:strVal val="visible"/>
                                      </p:to>
                                    </p:set>
                                    <p:animEffect transition="in" filter="wipe(left)">
                                      <p:cBhvr>
                                        <p:cTn id="12" dur="500"/>
                                        <p:tgtEl>
                                          <p:spTgt spid="4536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53666"/>
                                        </p:tgtEl>
                                        <p:attrNameLst>
                                          <p:attrName>style.visibility</p:attrName>
                                        </p:attrNameLst>
                                      </p:cBhvr>
                                      <p:to>
                                        <p:strVal val="visible"/>
                                      </p:to>
                                    </p:set>
                                    <p:animEffect transition="in" filter="wipe(up)">
                                      <p:cBhvr>
                                        <p:cTn id="17" dur="500"/>
                                        <p:tgtEl>
                                          <p:spTgt spid="4536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5365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5365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45365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45364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453646"/>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45364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45364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45363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453663"/>
                                        </p:tgtEl>
                                        <p:attrNameLst>
                                          <p:attrName>style.visibility</p:attrName>
                                        </p:attrNameLst>
                                      </p:cBhvr>
                                      <p:to>
                                        <p:strVal val="visible"/>
                                      </p:to>
                                    </p:set>
                                    <p:animEffect transition="in" filter="wipe(up)">
                                      <p:cBhvr>
                                        <p:cTn id="54" dur="500"/>
                                        <p:tgtEl>
                                          <p:spTgt spid="45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61" grpId="0"/>
      <p:bldP spid="453662"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82" name="Rectangle 26">
            <a:extLst>
              <a:ext uri="{FF2B5EF4-FFF2-40B4-BE49-F238E27FC236}">
                <a16:creationId xmlns:a16="http://schemas.microsoft.com/office/drawing/2014/main" id="{E209676B-7551-EA42-9219-B7359A9DDF2D}"/>
              </a:ext>
            </a:extLst>
          </p:cNvPr>
          <p:cNvSpPr>
            <a:spLocks noChangeArrowheads="1"/>
          </p:cNvSpPr>
          <p:nvPr/>
        </p:nvSpPr>
        <p:spPr bwMode="auto">
          <a:xfrm>
            <a:off x="395288" y="5481638"/>
            <a:ext cx="83534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en-US" altLang="zh-CN" sz="2800">
                <a:solidFill>
                  <a:srgbClr val="CC0000"/>
                </a:solidFill>
                <a:latin typeface="楷体_GB2312" pitchFamily="49" charset="-122"/>
                <a:ea typeface="楷体_GB2312" pitchFamily="49" charset="-122"/>
              </a:rPr>
              <a:t> </a:t>
            </a:r>
            <a:r>
              <a:rPr lang="zh-CN" altLang="en-US" sz="2400">
                <a:solidFill>
                  <a:srgbClr val="CC0000"/>
                </a:solidFill>
                <a:latin typeface="楷体_GB2312" pitchFamily="49" charset="-122"/>
                <a:ea typeface="楷体_GB2312" pitchFamily="49" charset="-122"/>
              </a:rPr>
              <a:t>你能用</a:t>
            </a:r>
            <a:r>
              <a:rPr lang="en-US" altLang="zh-CN" sz="2400">
                <a:solidFill>
                  <a:srgbClr val="CC0000"/>
                </a:solidFill>
                <a:latin typeface="Times New Roman" panose="02020603050405020304" pitchFamily="18" charset="0"/>
                <a:ea typeface="楷体_GB2312" pitchFamily="49" charset="-122"/>
              </a:rPr>
              <a:t>74151\74138</a:t>
            </a:r>
            <a:r>
              <a:rPr lang="zh-CN" altLang="en-US" sz="2400">
                <a:solidFill>
                  <a:srgbClr val="CC0000"/>
                </a:solidFill>
                <a:latin typeface="Times New Roman" panose="02020603050405020304" pitchFamily="18" charset="0"/>
                <a:ea typeface="楷体_GB2312" pitchFamily="49" charset="-122"/>
              </a:rPr>
              <a:t>设计</a:t>
            </a:r>
            <a:r>
              <a:rPr lang="zh-CN" altLang="en-US" sz="2400">
                <a:solidFill>
                  <a:srgbClr val="CC0000"/>
                </a:solidFill>
                <a:latin typeface="楷体_GB2312" pitchFamily="49" charset="-122"/>
                <a:ea typeface="楷体_GB2312" pitchFamily="49" charset="-122"/>
              </a:rPr>
              <a:t>全加器吗</a:t>
            </a:r>
            <a:r>
              <a:rPr lang="en-US" altLang="zh-CN" sz="2400">
                <a:solidFill>
                  <a:srgbClr val="CC0000"/>
                </a:solidFill>
                <a:latin typeface="楷体_GB2312" pitchFamily="49" charset="-122"/>
                <a:ea typeface="楷体_GB2312" pitchFamily="49" charset="-122"/>
              </a:rPr>
              <a:t>?</a:t>
            </a:r>
          </a:p>
          <a:p>
            <a:pPr eaLnBrk="1" hangingPunct="1">
              <a:buFontTx/>
              <a:buChar char="•"/>
            </a:pPr>
            <a:r>
              <a:rPr lang="en-US" altLang="zh-CN" sz="2400">
                <a:solidFill>
                  <a:srgbClr val="CC0000"/>
                </a:solidFill>
                <a:latin typeface="楷体_GB2312" pitchFamily="49" charset="-122"/>
                <a:ea typeface="楷体_GB2312" pitchFamily="49" charset="-122"/>
              </a:rPr>
              <a:t> </a:t>
            </a:r>
            <a:r>
              <a:rPr lang="zh-CN" altLang="en-US" sz="2400">
                <a:solidFill>
                  <a:srgbClr val="CC0000"/>
                </a:solidFill>
                <a:latin typeface="楷体_GB2312" pitchFamily="49" charset="-122"/>
                <a:ea typeface="楷体_GB2312" pitchFamily="49" charset="-122"/>
              </a:rPr>
              <a:t>用这两种器件组成逻辑函数产生电路</a:t>
            </a:r>
            <a:r>
              <a:rPr lang="en-US" altLang="zh-CN" sz="2400">
                <a:solidFill>
                  <a:srgbClr val="CC0000"/>
                </a:solidFill>
                <a:latin typeface="楷体_GB2312" pitchFamily="49" charset="-122"/>
                <a:ea typeface="楷体_GB2312" pitchFamily="49" charset="-122"/>
              </a:rPr>
              <a:t>,</a:t>
            </a:r>
            <a:r>
              <a:rPr lang="zh-CN" altLang="en-US" sz="2400">
                <a:solidFill>
                  <a:srgbClr val="CC0000"/>
                </a:solidFill>
                <a:latin typeface="楷体_GB2312" pitchFamily="49" charset="-122"/>
                <a:ea typeface="楷体_GB2312" pitchFamily="49" charset="-122"/>
              </a:rPr>
              <a:t>有什么不同</a:t>
            </a:r>
            <a:r>
              <a:rPr lang="en-US" altLang="zh-CN" sz="2400">
                <a:solidFill>
                  <a:srgbClr val="CC0000"/>
                </a:solidFill>
                <a:latin typeface="楷体_GB2312" pitchFamily="49" charset="-122"/>
                <a:ea typeface="楷体_GB2312" pitchFamily="49" charset="-122"/>
              </a:rPr>
              <a:t>?</a:t>
            </a:r>
          </a:p>
        </p:txBody>
      </p:sp>
      <p:grpSp>
        <p:nvGrpSpPr>
          <p:cNvPr id="454693" name="Group 37">
            <a:extLst>
              <a:ext uri="{FF2B5EF4-FFF2-40B4-BE49-F238E27FC236}">
                <a16:creationId xmlns:a16="http://schemas.microsoft.com/office/drawing/2014/main" id="{D9122AE6-DA95-56AF-3B5F-6F67805989EA}"/>
              </a:ext>
            </a:extLst>
          </p:cNvPr>
          <p:cNvGrpSpPr>
            <a:grpSpLocks/>
          </p:cNvGrpSpPr>
          <p:nvPr/>
        </p:nvGrpSpPr>
        <p:grpSpPr bwMode="auto">
          <a:xfrm>
            <a:off x="971550" y="1484313"/>
            <a:ext cx="4186238" cy="1731962"/>
            <a:chOff x="612" y="935"/>
            <a:chExt cx="2637" cy="1091"/>
          </a:xfrm>
        </p:grpSpPr>
        <p:graphicFrame>
          <p:nvGraphicFramePr>
            <p:cNvPr id="149513" name="Object 28">
              <a:extLst>
                <a:ext uri="{FF2B5EF4-FFF2-40B4-BE49-F238E27FC236}">
                  <a16:creationId xmlns:a16="http://schemas.microsoft.com/office/drawing/2014/main" id="{6B3E90AC-C08D-E5F7-C596-9BF0E89F638E}"/>
                </a:ext>
              </a:extLst>
            </p:cNvPr>
            <p:cNvGraphicFramePr>
              <a:graphicFrameLocks noChangeAspect="1"/>
            </p:cNvGraphicFramePr>
            <p:nvPr/>
          </p:nvGraphicFramePr>
          <p:xfrm>
            <a:off x="612" y="935"/>
            <a:ext cx="2637" cy="553"/>
          </p:xfrm>
          <a:graphic>
            <a:graphicData uri="http://schemas.openxmlformats.org/presentationml/2006/ole">
              <mc:AlternateContent xmlns:mc="http://schemas.openxmlformats.org/markup-compatibility/2006">
                <mc:Choice xmlns:v="urn:schemas-microsoft-com:vml" Requires="v">
                  <p:oleObj name="公式" r:id="rId2" imgW="2184400" imgH="457200" progId="Equation.3">
                    <p:embed/>
                  </p:oleObj>
                </mc:Choice>
                <mc:Fallback>
                  <p:oleObj name="公式" r:id="rId2" imgW="2184400" imgH="457200" progId="Equation.3">
                    <p:embed/>
                    <p:pic>
                      <p:nvPicPr>
                        <p:cNvPr id="0"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935"/>
                          <a:ext cx="2637"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9514" name="Object 27">
              <a:extLst>
                <a:ext uri="{FF2B5EF4-FFF2-40B4-BE49-F238E27FC236}">
                  <a16:creationId xmlns:a16="http://schemas.microsoft.com/office/drawing/2014/main" id="{AA6941D1-1DF9-A67E-99C1-1A9F5B75A097}"/>
                </a:ext>
              </a:extLst>
            </p:cNvPr>
            <p:cNvGraphicFramePr>
              <a:graphicFrameLocks noChangeAspect="1"/>
            </p:cNvGraphicFramePr>
            <p:nvPr/>
          </p:nvGraphicFramePr>
          <p:xfrm>
            <a:off x="612" y="1451"/>
            <a:ext cx="2002" cy="575"/>
          </p:xfrm>
          <a:graphic>
            <a:graphicData uri="http://schemas.openxmlformats.org/presentationml/2006/ole">
              <mc:AlternateContent xmlns:mc="http://schemas.openxmlformats.org/markup-compatibility/2006">
                <mc:Choice xmlns:v="urn:schemas-microsoft-com:vml" Requires="v">
                  <p:oleObj name="公式" r:id="rId4" imgW="1587500" imgH="457200" progId="Equation.3">
                    <p:embed/>
                  </p:oleObj>
                </mc:Choice>
                <mc:Fallback>
                  <p:oleObj name="公式" r:id="rId4" imgW="1587500" imgH="457200" progId="Equation.3">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 y="1451"/>
                          <a:ext cx="2002"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15" name="Rectangle 29">
              <a:extLst>
                <a:ext uri="{FF2B5EF4-FFF2-40B4-BE49-F238E27FC236}">
                  <a16:creationId xmlns:a16="http://schemas.microsoft.com/office/drawing/2014/main" id="{BE69EBA7-8150-6426-4D96-DBB5974A717D}"/>
                </a:ext>
              </a:extLst>
            </p:cNvPr>
            <p:cNvSpPr>
              <a:spLocks noChangeArrowheads="1"/>
            </p:cNvSpPr>
            <p:nvPr/>
          </p:nvSpPr>
          <p:spPr bwMode="auto">
            <a:xfrm>
              <a:off x="612" y="1046"/>
              <a:ext cx="27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1000" b="0">
                  <a:latin typeface="Times New Roman" panose="02020603050405020304" pitchFamily="18" charset="0"/>
                  <a:ea typeface="华康简宋" charset="-122"/>
                  <a:cs typeface="Times New Roman" panose="02020603050405020304" pitchFamily="18" charset="0"/>
                </a:rPr>
                <a:t>        </a:t>
              </a:r>
              <a:endParaRPr kumimoji="1" lang="en-US" altLang="zh-CN" sz="2400" b="0">
                <a:latin typeface="Times New Roman" panose="02020603050405020304" pitchFamily="18" charset="0"/>
                <a:ea typeface="华康简宋" charset="-122"/>
                <a:cs typeface="Times New Roman" panose="02020603050405020304" pitchFamily="18" charset="0"/>
              </a:endParaRPr>
            </a:p>
          </p:txBody>
        </p:sp>
      </p:grpSp>
      <p:sp>
        <p:nvSpPr>
          <p:cNvPr id="149508" name="Rectangle 31">
            <a:extLst>
              <a:ext uri="{FF2B5EF4-FFF2-40B4-BE49-F238E27FC236}">
                <a16:creationId xmlns:a16="http://schemas.microsoft.com/office/drawing/2014/main" id="{DA05B6FF-F393-3094-B909-0A49B55BC730}"/>
              </a:ext>
            </a:extLst>
          </p:cNvPr>
          <p:cNvSpPr>
            <a:spLocks noChangeArrowheads="1"/>
          </p:cNvSpPr>
          <p:nvPr/>
        </p:nvSpPr>
        <p:spPr bwMode="auto">
          <a:xfrm>
            <a:off x="3481388" y="4076700"/>
            <a:ext cx="3111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1000" b="0">
                <a:latin typeface="Times New Roman" panose="02020603050405020304" pitchFamily="18" charset="0"/>
                <a:ea typeface="华康简宋" charset="-122"/>
                <a:cs typeface="Times New Roman" panose="02020603050405020304" pitchFamily="18" charset="0"/>
              </a:rPr>
              <a:t>   </a:t>
            </a:r>
            <a:r>
              <a:rPr kumimoji="1" lang="en-US" altLang="zh-CN" sz="1100" b="0">
                <a:ea typeface="华康简宋" charset="-122"/>
                <a:cs typeface="Times New Roman" panose="02020603050405020304" pitchFamily="18" charset="0"/>
              </a:rPr>
              <a:t> </a:t>
            </a:r>
            <a:endParaRPr kumimoji="1" lang="en-US" altLang="zh-CN" sz="2400" b="0">
              <a:latin typeface="Times New Roman" panose="02020603050405020304" pitchFamily="18" charset="0"/>
              <a:ea typeface="华康简宋" charset="-122"/>
              <a:cs typeface="Times New Roman" panose="02020603050405020304" pitchFamily="18" charset="0"/>
            </a:endParaRPr>
          </a:p>
        </p:txBody>
      </p:sp>
      <p:graphicFrame>
        <p:nvGraphicFramePr>
          <p:cNvPr id="454689" name="Object 33">
            <a:extLst>
              <a:ext uri="{FF2B5EF4-FFF2-40B4-BE49-F238E27FC236}">
                <a16:creationId xmlns:a16="http://schemas.microsoft.com/office/drawing/2014/main" id="{34CA08EA-9DBF-9A7D-1F24-9E5A4EA510CD}"/>
              </a:ext>
            </a:extLst>
          </p:cNvPr>
          <p:cNvGraphicFramePr>
            <a:graphicFrameLocks noChangeAspect="1"/>
          </p:cNvGraphicFramePr>
          <p:nvPr/>
        </p:nvGraphicFramePr>
        <p:xfrm>
          <a:off x="1150938" y="3429000"/>
          <a:ext cx="5661025" cy="1808163"/>
        </p:xfrm>
        <a:graphic>
          <a:graphicData uri="http://schemas.openxmlformats.org/presentationml/2006/ole">
            <mc:AlternateContent xmlns:mc="http://schemas.openxmlformats.org/markup-compatibility/2006">
              <mc:Choice xmlns:v="urn:schemas-microsoft-com:vml" Requires="v">
                <p:oleObj name="图片" r:id="rId6" imgW="2478465" imgH="788118" progId="Word.Picture.8">
                  <p:embed/>
                </p:oleObj>
              </mc:Choice>
              <mc:Fallback>
                <p:oleObj name="图片" r:id="rId6" imgW="2478465" imgH="788118" progId="Word.Picture.8">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938" y="3429000"/>
                        <a:ext cx="5661025" cy="1808163"/>
                      </a:xfrm>
                      <a:prstGeom prst="rect">
                        <a:avLst/>
                      </a:prstGeom>
                      <a:solidFill>
                        <a:srgbClr val="FFFFFF"/>
                      </a:solidFill>
                      <a:ln w="9525">
                        <a:solidFill>
                          <a:srgbClr val="0000CC"/>
                        </a:solidFill>
                        <a:miter lim="800000"/>
                        <a:headEnd/>
                        <a:tailEnd/>
                      </a:ln>
                    </p:spPr>
                  </p:pic>
                </p:oleObj>
              </mc:Fallback>
            </mc:AlternateContent>
          </a:graphicData>
        </a:graphic>
      </p:graphicFrame>
      <p:sp>
        <p:nvSpPr>
          <p:cNvPr id="149510" name="Rectangle 34">
            <a:extLst>
              <a:ext uri="{FF2B5EF4-FFF2-40B4-BE49-F238E27FC236}">
                <a16:creationId xmlns:a16="http://schemas.microsoft.com/office/drawing/2014/main" id="{8BD7B0A8-3D86-D51F-AE80-EC9BED58B0CF}"/>
              </a:ext>
            </a:extLst>
          </p:cNvPr>
          <p:cNvSpPr>
            <a:spLocks noChangeArrowheads="1"/>
          </p:cNvSpPr>
          <p:nvPr/>
        </p:nvSpPr>
        <p:spPr bwMode="auto">
          <a:xfrm>
            <a:off x="0" y="2625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endParaRPr kumimoji="1" lang="zh-CN" altLang="zh-CN" sz="2400" b="0">
              <a:latin typeface="Times New Roman" panose="02020603050405020304" pitchFamily="18" charset="0"/>
              <a:ea typeface="宋体" panose="02010600030101010101" pitchFamily="2" charset="-122"/>
            </a:endParaRPr>
          </a:p>
        </p:txBody>
      </p:sp>
      <p:sp>
        <p:nvSpPr>
          <p:cNvPr id="149511" name="Rectangle 35">
            <a:extLst>
              <a:ext uri="{FF2B5EF4-FFF2-40B4-BE49-F238E27FC236}">
                <a16:creationId xmlns:a16="http://schemas.microsoft.com/office/drawing/2014/main" id="{B259A132-A701-3B14-2ACB-E550AB3D84A2}"/>
              </a:ext>
            </a:extLst>
          </p:cNvPr>
          <p:cNvSpPr>
            <a:spLocks noChangeArrowheads="1"/>
          </p:cNvSpPr>
          <p:nvPr/>
        </p:nvSpPr>
        <p:spPr bwMode="auto">
          <a:xfrm>
            <a:off x="4416425" y="3406775"/>
            <a:ext cx="311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000" b="0">
                <a:latin typeface="Times New Roman" panose="02020603050405020304" pitchFamily="18" charset="0"/>
                <a:ea typeface="华康简宋" charset="-122"/>
                <a:cs typeface="Times New Roman" panose="02020603050405020304" pitchFamily="18" charset="0"/>
              </a:rPr>
              <a:t>    </a:t>
            </a:r>
            <a:endParaRPr kumimoji="1" lang="en-US" altLang="zh-CN" sz="2400" b="0">
              <a:latin typeface="Times New Roman" panose="02020603050405020304" pitchFamily="18" charset="0"/>
              <a:ea typeface="华康简宋" charset="-122"/>
              <a:cs typeface="Times New Roman" panose="02020603050405020304" pitchFamily="18" charset="0"/>
            </a:endParaRPr>
          </a:p>
        </p:txBody>
      </p:sp>
      <p:sp>
        <p:nvSpPr>
          <p:cNvPr id="454692" name="Rectangle 36">
            <a:extLst>
              <a:ext uri="{FF2B5EF4-FFF2-40B4-BE49-F238E27FC236}">
                <a16:creationId xmlns:a16="http://schemas.microsoft.com/office/drawing/2014/main" id="{BEA04DBB-E465-7215-479F-828467A82FC1}"/>
              </a:ext>
            </a:extLst>
          </p:cNvPr>
          <p:cNvSpPr>
            <a:spLocks noChangeArrowheads="1"/>
          </p:cNvSpPr>
          <p:nvPr/>
        </p:nvSpPr>
        <p:spPr bwMode="auto">
          <a:xfrm>
            <a:off x="744538" y="549275"/>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400">
                <a:solidFill>
                  <a:srgbClr val="000099"/>
                </a:solidFill>
                <a:ea typeface="楷体_GB2312" pitchFamily="49" charset="-122"/>
              </a:rPr>
              <a:t>于是可得全加器的逻辑表达式为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4692"/>
                                        </p:tgtEl>
                                        <p:attrNameLst>
                                          <p:attrName>style.visibility</p:attrName>
                                        </p:attrNameLst>
                                      </p:cBhvr>
                                      <p:to>
                                        <p:strVal val="visible"/>
                                      </p:to>
                                    </p:set>
                                    <p:animEffect transition="in" filter="strips(downRight)">
                                      <p:cBhvr>
                                        <p:cTn id="7" dur="500"/>
                                        <p:tgtEl>
                                          <p:spTgt spid="4546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54693"/>
                                        </p:tgtEl>
                                        <p:attrNameLst>
                                          <p:attrName>style.visibility</p:attrName>
                                        </p:attrNameLst>
                                      </p:cBhvr>
                                      <p:to>
                                        <p:strVal val="visible"/>
                                      </p:to>
                                    </p:set>
                                    <p:animEffect transition="in" filter="wipe(up)">
                                      <p:cBhvr>
                                        <p:cTn id="12" dur="500"/>
                                        <p:tgtEl>
                                          <p:spTgt spid="454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54689"/>
                                        </p:tgtEl>
                                        <p:attrNameLst>
                                          <p:attrName>style.visibility</p:attrName>
                                        </p:attrNameLst>
                                      </p:cBhvr>
                                      <p:to>
                                        <p:strVal val="visible"/>
                                      </p:to>
                                    </p:set>
                                    <p:animEffect transition="in" filter="wipe(left)">
                                      <p:cBhvr>
                                        <p:cTn id="17" dur="500"/>
                                        <p:tgtEl>
                                          <p:spTgt spid="4546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54682"/>
                                        </p:tgtEl>
                                        <p:attrNameLst>
                                          <p:attrName>style.visibility</p:attrName>
                                        </p:attrNameLst>
                                      </p:cBhvr>
                                      <p:to>
                                        <p:strVal val="visible"/>
                                      </p:to>
                                    </p:set>
                                    <p:animEffect transition="in" filter="strips(downRight)">
                                      <p:cBhvr>
                                        <p:cTn id="22" dur="500"/>
                                        <p:tgtEl>
                                          <p:spTgt spid="454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82" grpId="0" autoUpdateAnimBg="0"/>
      <p:bldP spid="45469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4">
            <a:extLst>
              <a:ext uri="{FF2B5EF4-FFF2-40B4-BE49-F238E27FC236}">
                <a16:creationId xmlns:a16="http://schemas.microsoft.com/office/drawing/2014/main" id="{ADAD8FBA-C6E5-70DC-BB45-671DE798EBDD}"/>
              </a:ext>
            </a:extLst>
          </p:cNvPr>
          <p:cNvSpPr>
            <a:spLocks noChangeArrowheads="1"/>
          </p:cNvSpPr>
          <p:nvPr/>
        </p:nvSpPr>
        <p:spPr bwMode="auto">
          <a:xfrm>
            <a:off x="755650" y="404813"/>
            <a:ext cx="4752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b="1">
                <a:solidFill>
                  <a:schemeClr val="tx1"/>
                </a:solidFill>
                <a:latin typeface="Arial Narrow" panose="020B0606020202030204" pitchFamily="34" charset="0"/>
                <a:ea typeface="宋体" panose="02010600030101010101" pitchFamily="2" charset="-122"/>
              </a:defRPr>
            </a:lvl1pPr>
            <a:lvl2pPr>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lvl="1" eaLnBrk="1" hangingPunct="1"/>
            <a:r>
              <a:rPr lang="zh-CN" altLang="en-US" sz="2800">
                <a:solidFill>
                  <a:srgbClr val="000066"/>
                </a:solidFill>
                <a:latin typeface="Tahoma" panose="020B0604030504040204" pitchFamily="34" charset="0"/>
                <a:ea typeface="楷体_GB2312" pitchFamily="49" charset="-122"/>
              </a:rPr>
              <a:t>加法器的应用</a:t>
            </a:r>
          </a:p>
        </p:txBody>
      </p:sp>
      <p:grpSp>
        <p:nvGrpSpPr>
          <p:cNvPr id="150531" name="Group 5">
            <a:extLst>
              <a:ext uri="{FF2B5EF4-FFF2-40B4-BE49-F238E27FC236}">
                <a16:creationId xmlns:a16="http://schemas.microsoft.com/office/drawing/2014/main" id="{C1B06021-7EA0-E8E2-4A38-819DA695EC78}"/>
              </a:ext>
            </a:extLst>
          </p:cNvPr>
          <p:cNvGrpSpPr>
            <a:grpSpLocks/>
          </p:cNvGrpSpPr>
          <p:nvPr/>
        </p:nvGrpSpPr>
        <p:grpSpPr bwMode="auto">
          <a:xfrm>
            <a:off x="2546350" y="5008563"/>
            <a:ext cx="1304925" cy="374650"/>
            <a:chOff x="1939" y="3605"/>
            <a:chExt cx="822" cy="236"/>
          </a:xfrm>
        </p:grpSpPr>
        <p:sp>
          <p:nvSpPr>
            <p:cNvPr id="150604" name="Rectangle 6">
              <a:extLst>
                <a:ext uri="{FF2B5EF4-FFF2-40B4-BE49-F238E27FC236}">
                  <a16:creationId xmlns:a16="http://schemas.microsoft.com/office/drawing/2014/main" id="{1ABB394B-E2E9-8E60-0F3B-69278D33E053}"/>
                </a:ext>
              </a:extLst>
            </p:cNvPr>
            <p:cNvSpPr>
              <a:spLocks noChangeArrowheads="1"/>
            </p:cNvSpPr>
            <p:nvPr/>
          </p:nvSpPr>
          <p:spPr bwMode="auto">
            <a:xfrm>
              <a:off x="2339" y="3605"/>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605" name="Rectangle 7">
              <a:extLst>
                <a:ext uri="{FF2B5EF4-FFF2-40B4-BE49-F238E27FC236}">
                  <a16:creationId xmlns:a16="http://schemas.microsoft.com/office/drawing/2014/main" id="{E68F9C2B-FF91-BB06-221B-FF74667F34FA}"/>
                </a:ext>
              </a:extLst>
            </p:cNvPr>
            <p:cNvSpPr>
              <a:spLocks noChangeArrowheads="1"/>
            </p:cNvSpPr>
            <p:nvPr/>
          </p:nvSpPr>
          <p:spPr bwMode="auto">
            <a:xfrm>
              <a:off x="1939" y="3605"/>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150532" name="Group 8">
            <a:extLst>
              <a:ext uri="{FF2B5EF4-FFF2-40B4-BE49-F238E27FC236}">
                <a16:creationId xmlns:a16="http://schemas.microsoft.com/office/drawing/2014/main" id="{F6E61633-7CFA-78DC-397E-BB045159FD88}"/>
              </a:ext>
            </a:extLst>
          </p:cNvPr>
          <p:cNvGrpSpPr>
            <a:grpSpLocks/>
          </p:cNvGrpSpPr>
          <p:nvPr/>
        </p:nvGrpSpPr>
        <p:grpSpPr bwMode="auto">
          <a:xfrm>
            <a:off x="2546350" y="4648200"/>
            <a:ext cx="1304925" cy="374650"/>
            <a:chOff x="1939" y="3369"/>
            <a:chExt cx="822" cy="236"/>
          </a:xfrm>
        </p:grpSpPr>
        <p:sp>
          <p:nvSpPr>
            <p:cNvPr id="150602" name="Rectangle 9">
              <a:extLst>
                <a:ext uri="{FF2B5EF4-FFF2-40B4-BE49-F238E27FC236}">
                  <a16:creationId xmlns:a16="http://schemas.microsoft.com/office/drawing/2014/main" id="{14B552B3-CEEC-84D8-CF0A-0F72C8A341F2}"/>
                </a:ext>
              </a:extLst>
            </p:cNvPr>
            <p:cNvSpPr>
              <a:spLocks noChangeArrowheads="1"/>
            </p:cNvSpPr>
            <p:nvPr/>
          </p:nvSpPr>
          <p:spPr bwMode="auto">
            <a:xfrm>
              <a:off x="2339" y="3369"/>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603" name="Rectangle 10">
              <a:extLst>
                <a:ext uri="{FF2B5EF4-FFF2-40B4-BE49-F238E27FC236}">
                  <a16:creationId xmlns:a16="http://schemas.microsoft.com/office/drawing/2014/main" id="{712C995D-0647-5613-2CBF-DBD2A00F8D40}"/>
                </a:ext>
              </a:extLst>
            </p:cNvPr>
            <p:cNvSpPr>
              <a:spLocks noChangeArrowheads="1"/>
            </p:cNvSpPr>
            <p:nvPr/>
          </p:nvSpPr>
          <p:spPr bwMode="auto">
            <a:xfrm>
              <a:off x="1939" y="3369"/>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grpSp>
        <p:nvGrpSpPr>
          <p:cNvPr id="150533" name="Group 11">
            <a:extLst>
              <a:ext uri="{FF2B5EF4-FFF2-40B4-BE49-F238E27FC236}">
                <a16:creationId xmlns:a16="http://schemas.microsoft.com/office/drawing/2014/main" id="{6D482921-2803-6779-D449-09A36E35BEDD}"/>
              </a:ext>
            </a:extLst>
          </p:cNvPr>
          <p:cNvGrpSpPr>
            <a:grpSpLocks/>
          </p:cNvGrpSpPr>
          <p:nvPr/>
        </p:nvGrpSpPr>
        <p:grpSpPr bwMode="auto">
          <a:xfrm>
            <a:off x="2546350" y="4287838"/>
            <a:ext cx="1304925" cy="374650"/>
            <a:chOff x="1939" y="3133"/>
            <a:chExt cx="822" cy="236"/>
          </a:xfrm>
        </p:grpSpPr>
        <p:sp>
          <p:nvSpPr>
            <p:cNvPr id="150600" name="Rectangle 12">
              <a:extLst>
                <a:ext uri="{FF2B5EF4-FFF2-40B4-BE49-F238E27FC236}">
                  <a16:creationId xmlns:a16="http://schemas.microsoft.com/office/drawing/2014/main" id="{11D9E3FA-99DC-7259-1883-98763F30E547}"/>
                </a:ext>
              </a:extLst>
            </p:cNvPr>
            <p:cNvSpPr>
              <a:spLocks noChangeArrowheads="1"/>
            </p:cNvSpPr>
            <p:nvPr/>
          </p:nvSpPr>
          <p:spPr bwMode="auto">
            <a:xfrm>
              <a:off x="2339" y="3133"/>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601" name="Rectangle 13">
              <a:extLst>
                <a:ext uri="{FF2B5EF4-FFF2-40B4-BE49-F238E27FC236}">
                  <a16:creationId xmlns:a16="http://schemas.microsoft.com/office/drawing/2014/main" id="{1332D6BC-D6A2-030A-77E1-F24C241EE3BD}"/>
                </a:ext>
              </a:extLst>
            </p:cNvPr>
            <p:cNvSpPr>
              <a:spLocks noChangeArrowheads="1"/>
            </p:cNvSpPr>
            <p:nvPr/>
          </p:nvSpPr>
          <p:spPr bwMode="auto">
            <a:xfrm>
              <a:off x="1939" y="3133"/>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grpSp>
        <p:nvGrpSpPr>
          <p:cNvPr id="150534" name="Group 14">
            <a:extLst>
              <a:ext uri="{FF2B5EF4-FFF2-40B4-BE49-F238E27FC236}">
                <a16:creationId xmlns:a16="http://schemas.microsoft.com/office/drawing/2014/main" id="{2E316F31-1195-7E21-4BC1-3CFE361514A5}"/>
              </a:ext>
            </a:extLst>
          </p:cNvPr>
          <p:cNvGrpSpPr>
            <a:grpSpLocks/>
          </p:cNvGrpSpPr>
          <p:nvPr/>
        </p:nvGrpSpPr>
        <p:grpSpPr bwMode="auto">
          <a:xfrm>
            <a:off x="2546350" y="3892550"/>
            <a:ext cx="1304925" cy="374650"/>
            <a:chOff x="1939" y="2897"/>
            <a:chExt cx="822" cy="236"/>
          </a:xfrm>
        </p:grpSpPr>
        <p:sp>
          <p:nvSpPr>
            <p:cNvPr id="150598" name="Rectangle 15">
              <a:extLst>
                <a:ext uri="{FF2B5EF4-FFF2-40B4-BE49-F238E27FC236}">
                  <a16:creationId xmlns:a16="http://schemas.microsoft.com/office/drawing/2014/main" id="{B300E650-1883-CD13-F78E-96548BD5A2CD}"/>
                </a:ext>
              </a:extLst>
            </p:cNvPr>
            <p:cNvSpPr>
              <a:spLocks noChangeArrowheads="1"/>
            </p:cNvSpPr>
            <p:nvPr/>
          </p:nvSpPr>
          <p:spPr bwMode="auto">
            <a:xfrm>
              <a:off x="2339" y="2897"/>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99" name="Rectangle 16">
              <a:extLst>
                <a:ext uri="{FF2B5EF4-FFF2-40B4-BE49-F238E27FC236}">
                  <a16:creationId xmlns:a16="http://schemas.microsoft.com/office/drawing/2014/main" id="{16B9F522-72DE-85C5-EBEB-2D18EEE39A98}"/>
                </a:ext>
              </a:extLst>
            </p:cNvPr>
            <p:cNvSpPr>
              <a:spLocks noChangeArrowheads="1"/>
            </p:cNvSpPr>
            <p:nvPr/>
          </p:nvSpPr>
          <p:spPr bwMode="auto">
            <a:xfrm>
              <a:off x="1939" y="2897"/>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150535" name="Group 17">
            <a:extLst>
              <a:ext uri="{FF2B5EF4-FFF2-40B4-BE49-F238E27FC236}">
                <a16:creationId xmlns:a16="http://schemas.microsoft.com/office/drawing/2014/main" id="{3AF598E0-DE87-0FB6-82E5-C268218C9D2A}"/>
              </a:ext>
            </a:extLst>
          </p:cNvPr>
          <p:cNvGrpSpPr>
            <a:grpSpLocks/>
          </p:cNvGrpSpPr>
          <p:nvPr/>
        </p:nvGrpSpPr>
        <p:grpSpPr bwMode="auto">
          <a:xfrm>
            <a:off x="2546350" y="3532188"/>
            <a:ext cx="1277938" cy="390525"/>
            <a:chOff x="1939" y="2661"/>
            <a:chExt cx="805" cy="246"/>
          </a:xfrm>
        </p:grpSpPr>
        <p:sp>
          <p:nvSpPr>
            <p:cNvPr id="150596" name="Rectangle 18">
              <a:extLst>
                <a:ext uri="{FF2B5EF4-FFF2-40B4-BE49-F238E27FC236}">
                  <a16:creationId xmlns:a16="http://schemas.microsoft.com/office/drawing/2014/main" id="{B2EC0BED-0B80-636C-0293-4ED6AA53E081}"/>
                </a:ext>
              </a:extLst>
            </p:cNvPr>
            <p:cNvSpPr>
              <a:spLocks noChangeArrowheads="1"/>
            </p:cNvSpPr>
            <p:nvPr/>
          </p:nvSpPr>
          <p:spPr bwMode="auto">
            <a:xfrm>
              <a:off x="2321" y="2671"/>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97" name="Rectangle 19">
              <a:extLst>
                <a:ext uri="{FF2B5EF4-FFF2-40B4-BE49-F238E27FC236}">
                  <a16:creationId xmlns:a16="http://schemas.microsoft.com/office/drawing/2014/main" id="{4DA04275-A876-4B9E-7621-8D3D80B66F18}"/>
                </a:ext>
              </a:extLst>
            </p:cNvPr>
            <p:cNvSpPr>
              <a:spLocks noChangeArrowheads="1"/>
            </p:cNvSpPr>
            <p:nvPr/>
          </p:nvSpPr>
          <p:spPr bwMode="auto">
            <a:xfrm>
              <a:off x="1939" y="2661"/>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grpSp>
        <p:nvGrpSpPr>
          <p:cNvPr id="150536" name="Group 20">
            <a:extLst>
              <a:ext uri="{FF2B5EF4-FFF2-40B4-BE49-F238E27FC236}">
                <a16:creationId xmlns:a16="http://schemas.microsoft.com/office/drawing/2014/main" id="{59266B33-815F-324B-F73F-553576FE499A}"/>
              </a:ext>
            </a:extLst>
          </p:cNvPr>
          <p:cNvGrpSpPr>
            <a:grpSpLocks/>
          </p:cNvGrpSpPr>
          <p:nvPr/>
        </p:nvGrpSpPr>
        <p:grpSpPr bwMode="auto">
          <a:xfrm>
            <a:off x="2546350" y="3135313"/>
            <a:ext cx="1304925" cy="374650"/>
            <a:chOff x="1939" y="2425"/>
            <a:chExt cx="822" cy="236"/>
          </a:xfrm>
        </p:grpSpPr>
        <p:sp>
          <p:nvSpPr>
            <p:cNvPr id="150594" name="Rectangle 21">
              <a:extLst>
                <a:ext uri="{FF2B5EF4-FFF2-40B4-BE49-F238E27FC236}">
                  <a16:creationId xmlns:a16="http://schemas.microsoft.com/office/drawing/2014/main" id="{AC9A431D-A33A-9E98-E757-FD4E98964977}"/>
                </a:ext>
              </a:extLst>
            </p:cNvPr>
            <p:cNvSpPr>
              <a:spLocks noChangeArrowheads="1"/>
            </p:cNvSpPr>
            <p:nvPr/>
          </p:nvSpPr>
          <p:spPr bwMode="auto">
            <a:xfrm>
              <a:off x="2339" y="2425"/>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95" name="Rectangle 22">
              <a:extLst>
                <a:ext uri="{FF2B5EF4-FFF2-40B4-BE49-F238E27FC236}">
                  <a16:creationId xmlns:a16="http://schemas.microsoft.com/office/drawing/2014/main" id="{91346F6F-BB5C-7DE2-C46B-865367801B7F}"/>
                </a:ext>
              </a:extLst>
            </p:cNvPr>
            <p:cNvSpPr>
              <a:spLocks noChangeArrowheads="1"/>
            </p:cNvSpPr>
            <p:nvPr/>
          </p:nvSpPr>
          <p:spPr bwMode="auto">
            <a:xfrm>
              <a:off x="1939" y="2425"/>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150537" name="Group 23">
            <a:extLst>
              <a:ext uri="{FF2B5EF4-FFF2-40B4-BE49-F238E27FC236}">
                <a16:creationId xmlns:a16="http://schemas.microsoft.com/office/drawing/2014/main" id="{590E89FA-FBDE-A660-097A-B983165DE625}"/>
              </a:ext>
            </a:extLst>
          </p:cNvPr>
          <p:cNvGrpSpPr>
            <a:grpSpLocks/>
          </p:cNvGrpSpPr>
          <p:nvPr/>
        </p:nvGrpSpPr>
        <p:grpSpPr bwMode="auto">
          <a:xfrm>
            <a:off x="2546350" y="2776538"/>
            <a:ext cx="1304925" cy="374650"/>
            <a:chOff x="1939" y="2189"/>
            <a:chExt cx="822" cy="236"/>
          </a:xfrm>
        </p:grpSpPr>
        <p:sp>
          <p:nvSpPr>
            <p:cNvPr id="150592" name="Rectangle 24">
              <a:extLst>
                <a:ext uri="{FF2B5EF4-FFF2-40B4-BE49-F238E27FC236}">
                  <a16:creationId xmlns:a16="http://schemas.microsoft.com/office/drawing/2014/main" id="{6767A664-D352-70CE-1E79-B75088D29D65}"/>
                </a:ext>
              </a:extLst>
            </p:cNvPr>
            <p:cNvSpPr>
              <a:spLocks noChangeArrowheads="1"/>
            </p:cNvSpPr>
            <p:nvPr/>
          </p:nvSpPr>
          <p:spPr bwMode="auto">
            <a:xfrm>
              <a:off x="2339" y="2189"/>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93" name="Rectangle 25">
              <a:extLst>
                <a:ext uri="{FF2B5EF4-FFF2-40B4-BE49-F238E27FC236}">
                  <a16:creationId xmlns:a16="http://schemas.microsoft.com/office/drawing/2014/main" id="{231552E2-95E8-8330-7828-877C39590AC9}"/>
                </a:ext>
              </a:extLst>
            </p:cNvPr>
            <p:cNvSpPr>
              <a:spLocks noChangeArrowheads="1"/>
            </p:cNvSpPr>
            <p:nvPr/>
          </p:nvSpPr>
          <p:spPr bwMode="auto">
            <a:xfrm>
              <a:off x="1939" y="2189"/>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grpSp>
      <p:grpSp>
        <p:nvGrpSpPr>
          <p:cNvPr id="150538" name="Group 26">
            <a:extLst>
              <a:ext uri="{FF2B5EF4-FFF2-40B4-BE49-F238E27FC236}">
                <a16:creationId xmlns:a16="http://schemas.microsoft.com/office/drawing/2014/main" id="{4F72C909-8B9E-4E51-27D6-9F74B06BF70E}"/>
              </a:ext>
            </a:extLst>
          </p:cNvPr>
          <p:cNvGrpSpPr>
            <a:grpSpLocks/>
          </p:cNvGrpSpPr>
          <p:nvPr/>
        </p:nvGrpSpPr>
        <p:grpSpPr bwMode="auto">
          <a:xfrm>
            <a:off x="2546350" y="2416175"/>
            <a:ext cx="1304925" cy="374650"/>
            <a:chOff x="1939" y="1953"/>
            <a:chExt cx="822" cy="236"/>
          </a:xfrm>
        </p:grpSpPr>
        <p:sp>
          <p:nvSpPr>
            <p:cNvPr id="150590" name="Rectangle 27">
              <a:extLst>
                <a:ext uri="{FF2B5EF4-FFF2-40B4-BE49-F238E27FC236}">
                  <a16:creationId xmlns:a16="http://schemas.microsoft.com/office/drawing/2014/main" id="{09084580-5D4E-C491-0FBA-9C0DB9FFDF63}"/>
                </a:ext>
              </a:extLst>
            </p:cNvPr>
            <p:cNvSpPr>
              <a:spLocks noChangeArrowheads="1"/>
            </p:cNvSpPr>
            <p:nvPr/>
          </p:nvSpPr>
          <p:spPr bwMode="auto">
            <a:xfrm>
              <a:off x="2339" y="1953"/>
              <a:ext cx="422"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91" name="Rectangle 28">
              <a:extLst>
                <a:ext uri="{FF2B5EF4-FFF2-40B4-BE49-F238E27FC236}">
                  <a16:creationId xmlns:a16="http://schemas.microsoft.com/office/drawing/2014/main" id="{2ADB4FDF-5A17-58E9-993A-0FD59B29219D}"/>
                </a:ext>
              </a:extLst>
            </p:cNvPr>
            <p:cNvSpPr>
              <a:spLocks noChangeArrowheads="1"/>
            </p:cNvSpPr>
            <p:nvPr/>
          </p:nvSpPr>
          <p:spPr bwMode="auto">
            <a:xfrm>
              <a:off x="1939" y="1953"/>
              <a:ext cx="400"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grpSp>
      <p:sp>
        <p:nvSpPr>
          <p:cNvPr id="150539" name="Rectangle 29">
            <a:extLst>
              <a:ext uri="{FF2B5EF4-FFF2-40B4-BE49-F238E27FC236}">
                <a16:creationId xmlns:a16="http://schemas.microsoft.com/office/drawing/2014/main" id="{F2BBCF6D-B9BE-B7CC-0375-5C1D98C71854}"/>
              </a:ext>
            </a:extLst>
          </p:cNvPr>
          <p:cNvSpPr>
            <a:spLocks noChangeArrowheads="1"/>
          </p:cNvSpPr>
          <p:nvPr/>
        </p:nvSpPr>
        <p:spPr bwMode="auto">
          <a:xfrm>
            <a:off x="782638" y="1484313"/>
            <a:ext cx="2176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全加器真值表 </a:t>
            </a:r>
          </a:p>
        </p:txBody>
      </p:sp>
      <p:grpSp>
        <p:nvGrpSpPr>
          <p:cNvPr id="150540" name="Group 30">
            <a:extLst>
              <a:ext uri="{FF2B5EF4-FFF2-40B4-BE49-F238E27FC236}">
                <a16:creationId xmlns:a16="http://schemas.microsoft.com/office/drawing/2014/main" id="{4C14BD40-EAEA-BBB0-A7B3-28B16B2E3FBA}"/>
              </a:ext>
            </a:extLst>
          </p:cNvPr>
          <p:cNvGrpSpPr>
            <a:grpSpLocks/>
          </p:cNvGrpSpPr>
          <p:nvPr/>
        </p:nvGrpSpPr>
        <p:grpSpPr bwMode="auto">
          <a:xfrm>
            <a:off x="409575" y="1979613"/>
            <a:ext cx="3657600" cy="3429000"/>
            <a:chOff x="649" y="1681"/>
            <a:chExt cx="2112" cy="2160"/>
          </a:xfrm>
        </p:grpSpPr>
        <p:grpSp>
          <p:nvGrpSpPr>
            <p:cNvPr id="150544" name="Group 31">
              <a:extLst>
                <a:ext uri="{FF2B5EF4-FFF2-40B4-BE49-F238E27FC236}">
                  <a16:creationId xmlns:a16="http://schemas.microsoft.com/office/drawing/2014/main" id="{3FE654BA-DC14-8E30-586F-BE3FD6B7F016}"/>
                </a:ext>
              </a:extLst>
            </p:cNvPr>
            <p:cNvGrpSpPr>
              <a:grpSpLocks/>
            </p:cNvGrpSpPr>
            <p:nvPr/>
          </p:nvGrpSpPr>
          <p:grpSpPr bwMode="auto">
            <a:xfrm>
              <a:off x="649" y="1681"/>
              <a:ext cx="2112" cy="2160"/>
              <a:chOff x="649" y="1681"/>
              <a:chExt cx="2112" cy="2160"/>
            </a:xfrm>
          </p:grpSpPr>
          <p:sp>
            <p:nvSpPr>
              <p:cNvPr id="150546" name="Rectangle 32">
                <a:extLst>
                  <a:ext uri="{FF2B5EF4-FFF2-40B4-BE49-F238E27FC236}">
                    <a16:creationId xmlns:a16="http://schemas.microsoft.com/office/drawing/2014/main" id="{578ABE13-A32E-5A41-A9ED-032341B69A26}"/>
                  </a:ext>
                </a:extLst>
              </p:cNvPr>
              <p:cNvSpPr>
                <a:spLocks noChangeArrowheads="1"/>
              </p:cNvSpPr>
              <p:nvPr/>
            </p:nvSpPr>
            <p:spPr bwMode="auto">
              <a:xfrm>
                <a:off x="1493" y="3605"/>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47" name="Rectangle 33">
                <a:extLst>
                  <a:ext uri="{FF2B5EF4-FFF2-40B4-BE49-F238E27FC236}">
                    <a16:creationId xmlns:a16="http://schemas.microsoft.com/office/drawing/2014/main" id="{AFBAAD98-4F58-ABEE-1F42-5C4A15905D8A}"/>
                  </a:ext>
                </a:extLst>
              </p:cNvPr>
              <p:cNvSpPr>
                <a:spLocks noChangeArrowheads="1"/>
              </p:cNvSpPr>
              <p:nvPr/>
            </p:nvSpPr>
            <p:spPr bwMode="auto">
              <a:xfrm>
                <a:off x="1072" y="3605"/>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48" name="Rectangle 34">
                <a:extLst>
                  <a:ext uri="{FF2B5EF4-FFF2-40B4-BE49-F238E27FC236}">
                    <a16:creationId xmlns:a16="http://schemas.microsoft.com/office/drawing/2014/main" id="{455D4D37-FA74-EF69-6102-18B065493474}"/>
                  </a:ext>
                </a:extLst>
              </p:cNvPr>
              <p:cNvSpPr>
                <a:spLocks noChangeArrowheads="1"/>
              </p:cNvSpPr>
              <p:nvPr/>
            </p:nvSpPr>
            <p:spPr bwMode="auto">
              <a:xfrm>
                <a:off x="649" y="3605"/>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49" name="Rectangle 35">
                <a:extLst>
                  <a:ext uri="{FF2B5EF4-FFF2-40B4-BE49-F238E27FC236}">
                    <a16:creationId xmlns:a16="http://schemas.microsoft.com/office/drawing/2014/main" id="{F841C488-926F-550D-6ECC-9FF115009720}"/>
                  </a:ext>
                </a:extLst>
              </p:cNvPr>
              <p:cNvSpPr>
                <a:spLocks noChangeArrowheads="1"/>
              </p:cNvSpPr>
              <p:nvPr/>
            </p:nvSpPr>
            <p:spPr bwMode="auto">
              <a:xfrm>
                <a:off x="1493" y="3369"/>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50" name="Rectangle 36">
                <a:extLst>
                  <a:ext uri="{FF2B5EF4-FFF2-40B4-BE49-F238E27FC236}">
                    <a16:creationId xmlns:a16="http://schemas.microsoft.com/office/drawing/2014/main" id="{3A52F32A-DA2B-63F0-512E-CD7F0B52582A}"/>
                  </a:ext>
                </a:extLst>
              </p:cNvPr>
              <p:cNvSpPr>
                <a:spLocks noChangeArrowheads="1"/>
              </p:cNvSpPr>
              <p:nvPr/>
            </p:nvSpPr>
            <p:spPr bwMode="auto">
              <a:xfrm>
                <a:off x="1072" y="3369"/>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51" name="Rectangle 37">
                <a:extLst>
                  <a:ext uri="{FF2B5EF4-FFF2-40B4-BE49-F238E27FC236}">
                    <a16:creationId xmlns:a16="http://schemas.microsoft.com/office/drawing/2014/main" id="{051FD2E3-3D8F-C1D6-3141-CCCFFF2FF4C4}"/>
                  </a:ext>
                </a:extLst>
              </p:cNvPr>
              <p:cNvSpPr>
                <a:spLocks noChangeArrowheads="1"/>
              </p:cNvSpPr>
              <p:nvPr/>
            </p:nvSpPr>
            <p:spPr bwMode="auto">
              <a:xfrm>
                <a:off x="649" y="3369"/>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52" name="Rectangle 38">
                <a:extLst>
                  <a:ext uri="{FF2B5EF4-FFF2-40B4-BE49-F238E27FC236}">
                    <a16:creationId xmlns:a16="http://schemas.microsoft.com/office/drawing/2014/main" id="{0FCE5406-4A46-121F-CC6B-E106307FBCD8}"/>
                  </a:ext>
                </a:extLst>
              </p:cNvPr>
              <p:cNvSpPr>
                <a:spLocks noChangeArrowheads="1"/>
              </p:cNvSpPr>
              <p:nvPr/>
            </p:nvSpPr>
            <p:spPr bwMode="auto">
              <a:xfrm>
                <a:off x="1493" y="3133"/>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53" name="Rectangle 39">
                <a:extLst>
                  <a:ext uri="{FF2B5EF4-FFF2-40B4-BE49-F238E27FC236}">
                    <a16:creationId xmlns:a16="http://schemas.microsoft.com/office/drawing/2014/main" id="{9F13B62E-30DD-612F-66C2-92C933F8DA02}"/>
                  </a:ext>
                </a:extLst>
              </p:cNvPr>
              <p:cNvSpPr>
                <a:spLocks noChangeArrowheads="1"/>
              </p:cNvSpPr>
              <p:nvPr/>
            </p:nvSpPr>
            <p:spPr bwMode="auto">
              <a:xfrm>
                <a:off x="1072" y="3133"/>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54" name="Rectangle 40">
                <a:extLst>
                  <a:ext uri="{FF2B5EF4-FFF2-40B4-BE49-F238E27FC236}">
                    <a16:creationId xmlns:a16="http://schemas.microsoft.com/office/drawing/2014/main" id="{F65E317C-8474-30BD-E4CB-6A544C540BC0}"/>
                  </a:ext>
                </a:extLst>
              </p:cNvPr>
              <p:cNvSpPr>
                <a:spLocks noChangeArrowheads="1"/>
              </p:cNvSpPr>
              <p:nvPr/>
            </p:nvSpPr>
            <p:spPr bwMode="auto">
              <a:xfrm>
                <a:off x="649" y="3133"/>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55" name="Rectangle 41">
                <a:extLst>
                  <a:ext uri="{FF2B5EF4-FFF2-40B4-BE49-F238E27FC236}">
                    <a16:creationId xmlns:a16="http://schemas.microsoft.com/office/drawing/2014/main" id="{C0866516-4523-47B8-0263-072F7B6BD3D0}"/>
                  </a:ext>
                </a:extLst>
              </p:cNvPr>
              <p:cNvSpPr>
                <a:spLocks noChangeArrowheads="1"/>
              </p:cNvSpPr>
              <p:nvPr/>
            </p:nvSpPr>
            <p:spPr bwMode="auto">
              <a:xfrm>
                <a:off x="1493" y="2897"/>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56" name="Rectangle 42">
                <a:extLst>
                  <a:ext uri="{FF2B5EF4-FFF2-40B4-BE49-F238E27FC236}">
                    <a16:creationId xmlns:a16="http://schemas.microsoft.com/office/drawing/2014/main" id="{08F4D1B2-550E-5EA8-E778-87481EF015A5}"/>
                  </a:ext>
                </a:extLst>
              </p:cNvPr>
              <p:cNvSpPr>
                <a:spLocks noChangeArrowheads="1"/>
              </p:cNvSpPr>
              <p:nvPr/>
            </p:nvSpPr>
            <p:spPr bwMode="auto">
              <a:xfrm>
                <a:off x="1072" y="2897"/>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57" name="Rectangle 43">
                <a:extLst>
                  <a:ext uri="{FF2B5EF4-FFF2-40B4-BE49-F238E27FC236}">
                    <a16:creationId xmlns:a16="http://schemas.microsoft.com/office/drawing/2014/main" id="{596B2CD1-673F-75AA-DB7E-E8ADE3957B78}"/>
                  </a:ext>
                </a:extLst>
              </p:cNvPr>
              <p:cNvSpPr>
                <a:spLocks noChangeArrowheads="1"/>
              </p:cNvSpPr>
              <p:nvPr/>
            </p:nvSpPr>
            <p:spPr bwMode="auto">
              <a:xfrm>
                <a:off x="649" y="2897"/>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58" name="Rectangle 44">
                <a:extLst>
                  <a:ext uri="{FF2B5EF4-FFF2-40B4-BE49-F238E27FC236}">
                    <a16:creationId xmlns:a16="http://schemas.microsoft.com/office/drawing/2014/main" id="{32328C6E-F0C4-8CDD-CF39-549D49A59C5E}"/>
                  </a:ext>
                </a:extLst>
              </p:cNvPr>
              <p:cNvSpPr>
                <a:spLocks noChangeArrowheads="1"/>
              </p:cNvSpPr>
              <p:nvPr/>
            </p:nvSpPr>
            <p:spPr bwMode="auto">
              <a:xfrm>
                <a:off x="1493" y="2661"/>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59" name="Rectangle 45">
                <a:extLst>
                  <a:ext uri="{FF2B5EF4-FFF2-40B4-BE49-F238E27FC236}">
                    <a16:creationId xmlns:a16="http://schemas.microsoft.com/office/drawing/2014/main" id="{B2B95D24-3C21-6973-B40D-AFB15053880E}"/>
                  </a:ext>
                </a:extLst>
              </p:cNvPr>
              <p:cNvSpPr>
                <a:spLocks noChangeArrowheads="1"/>
              </p:cNvSpPr>
              <p:nvPr/>
            </p:nvSpPr>
            <p:spPr bwMode="auto">
              <a:xfrm>
                <a:off x="1072" y="2661"/>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60" name="Rectangle 46">
                <a:extLst>
                  <a:ext uri="{FF2B5EF4-FFF2-40B4-BE49-F238E27FC236}">
                    <a16:creationId xmlns:a16="http://schemas.microsoft.com/office/drawing/2014/main" id="{53A0238B-5CDF-EC0B-CEAE-BB1B040755C6}"/>
                  </a:ext>
                </a:extLst>
              </p:cNvPr>
              <p:cNvSpPr>
                <a:spLocks noChangeArrowheads="1"/>
              </p:cNvSpPr>
              <p:nvPr/>
            </p:nvSpPr>
            <p:spPr bwMode="auto">
              <a:xfrm>
                <a:off x="649" y="2661"/>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1" name="Rectangle 47">
                <a:extLst>
                  <a:ext uri="{FF2B5EF4-FFF2-40B4-BE49-F238E27FC236}">
                    <a16:creationId xmlns:a16="http://schemas.microsoft.com/office/drawing/2014/main" id="{7F4430A4-892D-0216-0CAC-B70E7A440BE1}"/>
                  </a:ext>
                </a:extLst>
              </p:cNvPr>
              <p:cNvSpPr>
                <a:spLocks noChangeArrowheads="1"/>
              </p:cNvSpPr>
              <p:nvPr/>
            </p:nvSpPr>
            <p:spPr bwMode="auto">
              <a:xfrm>
                <a:off x="1493" y="2425"/>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2" name="Rectangle 48">
                <a:extLst>
                  <a:ext uri="{FF2B5EF4-FFF2-40B4-BE49-F238E27FC236}">
                    <a16:creationId xmlns:a16="http://schemas.microsoft.com/office/drawing/2014/main" id="{89082AB7-9DE0-EE4B-2D82-BF5597699D86}"/>
                  </a:ext>
                </a:extLst>
              </p:cNvPr>
              <p:cNvSpPr>
                <a:spLocks noChangeArrowheads="1"/>
              </p:cNvSpPr>
              <p:nvPr/>
            </p:nvSpPr>
            <p:spPr bwMode="auto">
              <a:xfrm>
                <a:off x="1072" y="2425"/>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63" name="Rectangle 49">
                <a:extLst>
                  <a:ext uri="{FF2B5EF4-FFF2-40B4-BE49-F238E27FC236}">
                    <a16:creationId xmlns:a16="http://schemas.microsoft.com/office/drawing/2014/main" id="{6193BF6E-F442-34CF-A4DA-8D9BCEC68A1D}"/>
                  </a:ext>
                </a:extLst>
              </p:cNvPr>
              <p:cNvSpPr>
                <a:spLocks noChangeArrowheads="1"/>
              </p:cNvSpPr>
              <p:nvPr/>
            </p:nvSpPr>
            <p:spPr bwMode="auto">
              <a:xfrm>
                <a:off x="649" y="2425"/>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4" name="Rectangle 50">
                <a:extLst>
                  <a:ext uri="{FF2B5EF4-FFF2-40B4-BE49-F238E27FC236}">
                    <a16:creationId xmlns:a16="http://schemas.microsoft.com/office/drawing/2014/main" id="{AAA6280C-0D4C-2176-7FAB-3D3ADD606659}"/>
                  </a:ext>
                </a:extLst>
              </p:cNvPr>
              <p:cNvSpPr>
                <a:spLocks noChangeArrowheads="1"/>
              </p:cNvSpPr>
              <p:nvPr/>
            </p:nvSpPr>
            <p:spPr bwMode="auto">
              <a:xfrm>
                <a:off x="1493" y="2189"/>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1</a:t>
                </a:r>
              </a:p>
            </p:txBody>
          </p:sp>
          <p:sp>
            <p:nvSpPr>
              <p:cNvPr id="150565" name="Rectangle 51">
                <a:extLst>
                  <a:ext uri="{FF2B5EF4-FFF2-40B4-BE49-F238E27FC236}">
                    <a16:creationId xmlns:a16="http://schemas.microsoft.com/office/drawing/2014/main" id="{6C75E380-457E-B33F-EF8B-4528200C8A80}"/>
                  </a:ext>
                </a:extLst>
              </p:cNvPr>
              <p:cNvSpPr>
                <a:spLocks noChangeArrowheads="1"/>
              </p:cNvSpPr>
              <p:nvPr/>
            </p:nvSpPr>
            <p:spPr bwMode="auto">
              <a:xfrm>
                <a:off x="1072" y="2189"/>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6" name="Rectangle 52">
                <a:extLst>
                  <a:ext uri="{FF2B5EF4-FFF2-40B4-BE49-F238E27FC236}">
                    <a16:creationId xmlns:a16="http://schemas.microsoft.com/office/drawing/2014/main" id="{629FC5BA-4CF1-80EE-9DDB-238EF35583D5}"/>
                  </a:ext>
                </a:extLst>
              </p:cNvPr>
              <p:cNvSpPr>
                <a:spLocks noChangeArrowheads="1"/>
              </p:cNvSpPr>
              <p:nvPr/>
            </p:nvSpPr>
            <p:spPr bwMode="auto">
              <a:xfrm>
                <a:off x="649" y="2189"/>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7" name="Rectangle 53">
                <a:extLst>
                  <a:ext uri="{FF2B5EF4-FFF2-40B4-BE49-F238E27FC236}">
                    <a16:creationId xmlns:a16="http://schemas.microsoft.com/office/drawing/2014/main" id="{BB4DB894-E8E2-28EC-4D58-861FDA37587C}"/>
                  </a:ext>
                </a:extLst>
              </p:cNvPr>
              <p:cNvSpPr>
                <a:spLocks noChangeArrowheads="1"/>
              </p:cNvSpPr>
              <p:nvPr/>
            </p:nvSpPr>
            <p:spPr bwMode="auto">
              <a:xfrm>
                <a:off x="1493" y="1953"/>
                <a:ext cx="446"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8" name="Rectangle 54">
                <a:extLst>
                  <a:ext uri="{FF2B5EF4-FFF2-40B4-BE49-F238E27FC236}">
                    <a16:creationId xmlns:a16="http://schemas.microsoft.com/office/drawing/2014/main" id="{E11127DB-419D-A94B-1D12-E0C82ED8E078}"/>
                  </a:ext>
                </a:extLst>
              </p:cNvPr>
              <p:cNvSpPr>
                <a:spLocks noChangeArrowheads="1"/>
              </p:cNvSpPr>
              <p:nvPr/>
            </p:nvSpPr>
            <p:spPr bwMode="auto">
              <a:xfrm>
                <a:off x="1072" y="1953"/>
                <a:ext cx="421"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69" name="Rectangle 55">
                <a:extLst>
                  <a:ext uri="{FF2B5EF4-FFF2-40B4-BE49-F238E27FC236}">
                    <a16:creationId xmlns:a16="http://schemas.microsoft.com/office/drawing/2014/main" id="{9E6436BD-4A48-32BD-FC9F-26B4ADFBAA8E}"/>
                  </a:ext>
                </a:extLst>
              </p:cNvPr>
              <p:cNvSpPr>
                <a:spLocks noChangeArrowheads="1"/>
              </p:cNvSpPr>
              <p:nvPr/>
            </p:nvSpPr>
            <p:spPr bwMode="auto">
              <a:xfrm>
                <a:off x="649" y="1953"/>
                <a:ext cx="423" cy="23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a:latin typeface="Times New Roman" panose="02020603050405020304" pitchFamily="18" charset="0"/>
                    <a:ea typeface="宋体" panose="02010600030101010101" pitchFamily="2" charset="-122"/>
                  </a:rPr>
                  <a:t>0</a:t>
                </a:r>
              </a:p>
            </p:txBody>
          </p:sp>
          <p:sp>
            <p:nvSpPr>
              <p:cNvPr id="150570" name="Rectangle 56">
                <a:extLst>
                  <a:ext uri="{FF2B5EF4-FFF2-40B4-BE49-F238E27FC236}">
                    <a16:creationId xmlns:a16="http://schemas.microsoft.com/office/drawing/2014/main" id="{F191EDEA-B275-EA5B-119C-30BC84864869}"/>
                  </a:ext>
                </a:extLst>
              </p:cNvPr>
              <p:cNvSpPr>
                <a:spLocks noChangeArrowheads="1"/>
              </p:cNvSpPr>
              <p:nvPr/>
            </p:nvSpPr>
            <p:spPr bwMode="auto">
              <a:xfrm>
                <a:off x="2338" y="1681"/>
                <a:ext cx="423"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i="1">
                    <a:latin typeface="Times New Roman" panose="02020603050405020304" pitchFamily="18" charset="0"/>
                    <a:ea typeface="宋体" panose="02010600030101010101" pitchFamily="2" charset="-122"/>
                  </a:rPr>
                  <a:t>C</a:t>
                </a:r>
                <a:endParaRPr lang="en-US" altLang="zh-CN" sz="2200" b="0" baseline="-30000">
                  <a:latin typeface="Times New Roman" panose="02020603050405020304" pitchFamily="18" charset="0"/>
                  <a:ea typeface="宋体" panose="02010600030101010101" pitchFamily="2" charset="-122"/>
                </a:endParaRPr>
              </a:p>
            </p:txBody>
          </p:sp>
          <p:sp>
            <p:nvSpPr>
              <p:cNvPr id="150571" name="Rectangle 57">
                <a:extLst>
                  <a:ext uri="{FF2B5EF4-FFF2-40B4-BE49-F238E27FC236}">
                    <a16:creationId xmlns:a16="http://schemas.microsoft.com/office/drawing/2014/main" id="{5E3881A7-D2D3-9FC6-2026-9E9633FC64B7}"/>
                  </a:ext>
                </a:extLst>
              </p:cNvPr>
              <p:cNvSpPr>
                <a:spLocks noChangeArrowheads="1"/>
              </p:cNvSpPr>
              <p:nvPr/>
            </p:nvSpPr>
            <p:spPr bwMode="auto">
              <a:xfrm>
                <a:off x="1939" y="1681"/>
                <a:ext cx="399"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i="1">
                    <a:latin typeface="Times New Roman" panose="02020603050405020304" pitchFamily="18" charset="0"/>
                    <a:ea typeface="宋体" panose="02010600030101010101" pitchFamily="2" charset="-122"/>
                  </a:rPr>
                  <a:t>S</a:t>
                </a:r>
                <a:endParaRPr lang="en-US" altLang="zh-CN" sz="2200" b="0" baseline="-30000">
                  <a:latin typeface="Times New Roman" panose="02020603050405020304" pitchFamily="18" charset="0"/>
                  <a:ea typeface="宋体" panose="02010600030101010101" pitchFamily="2" charset="-122"/>
                </a:endParaRPr>
              </a:p>
            </p:txBody>
          </p:sp>
          <p:sp>
            <p:nvSpPr>
              <p:cNvPr id="150572" name="Rectangle 58">
                <a:extLst>
                  <a:ext uri="{FF2B5EF4-FFF2-40B4-BE49-F238E27FC236}">
                    <a16:creationId xmlns:a16="http://schemas.microsoft.com/office/drawing/2014/main" id="{6448C272-1794-97A4-FE9E-1A5761C357D8}"/>
                  </a:ext>
                </a:extLst>
              </p:cNvPr>
              <p:cNvSpPr>
                <a:spLocks noChangeArrowheads="1"/>
              </p:cNvSpPr>
              <p:nvPr/>
            </p:nvSpPr>
            <p:spPr bwMode="auto">
              <a:xfrm>
                <a:off x="1493" y="1681"/>
                <a:ext cx="446"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i="1">
                    <a:latin typeface="Times New Roman" panose="02020603050405020304" pitchFamily="18" charset="0"/>
                    <a:ea typeface="宋体" panose="02010600030101010101" pitchFamily="2" charset="-122"/>
                  </a:rPr>
                  <a:t>C</a:t>
                </a:r>
                <a:endParaRPr lang="en-US" altLang="zh-CN" sz="2200" b="0" baseline="-30000">
                  <a:latin typeface="Times New Roman" panose="02020603050405020304" pitchFamily="18" charset="0"/>
                  <a:ea typeface="宋体" panose="02010600030101010101" pitchFamily="2" charset="-122"/>
                </a:endParaRPr>
              </a:p>
            </p:txBody>
          </p:sp>
          <p:sp>
            <p:nvSpPr>
              <p:cNvPr id="150573" name="Rectangle 59">
                <a:extLst>
                  <a:ext uri="{FF2B5EF4-FFF2-40B4-BE49-F238E27FC236}">
                    <a16:creationId xmlns:a16="http://schemas.microsoft.com/office/drawing/2014/main" id="{97CF1D90-9CD4-6D82-352A-C10BA95CEE65}"/>
                  </a:ext>
                </a:extLst>
              </p:cNvPr>
              <p:cNvSpPr>
                <a:spLocks noChangeArrowheads="1"/>
              </p:cNvSpPr>
              <p:nvPr/>
            </p:nvSpPr>
            <p:spPr bwMode="auto">
              <a:xfrm>
                <a:off x="1072" y="1681"/>
                <a:ext cx="421"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i="1">
                    <a:latin typeface="Times New Roman" panose="02020603050405020304" pitchFamily="18" charset="0"/>
                    <a:ea typeface="宋体" panose="02010600030101010101" pitchFamily="2" charset="-122"/>
                  </a:rPr>
                  <a:t>B</a:t>
                </a:r>
                <a:endParaRPr lang="en-US" altLang="zh-CN" sz="2200" b="0" baseline="-30000">
                  <a:latin typeface="Times New Roman" panose="02020603050405020304" pitchFamily="18" charset="0"/>
                  <a:ea typeface="宋体" panose="02010600030101010101" pitchFamily="2" charset="-122"/>
                </a:endParaRPr>
              </a:p>
            </p:txBody>
          </p:sp>
          <p:sp>
            <p:nvSpPr>
              <p:cNvPr id="150574" name="Rectangle 60">
                <a:extLst>
                  <a:ext uri="{FF2B5EF4-FFF2-40B4-BE49-F238E27FC236}">
                    <a16:creationId xmlns:a16="http://schemas.microsoft.com/office/drawing/2014/main" id="{ED82C679-BB93-E108-6B89-1B2C6A121FE0}"/>
                  </a:ext>
                </a:extLst>
              </p:cNvPr>
              <p:cNvSpPr>
                <a:spLocks noChangeArrowheads="1"/>
              </p:cNvSpPr>
              <p:nvPr/>
            </p:nvSpPr>
            <p:spPr bwMode="auto">
              <a:xfrm>
                <a:off x="649" y="1681"/>
                <a:ext cx="423" cy="272"/>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200" b="0" i="1">
                    <a:latin typeface="Times New Roman" panose="02020603050405020304" pitchFamily="18" charset="0"/>
                    <a:ea typeface="宋体" panose="02010600030101010101" pitchFamily="2" charset="-122"/>
                  </a:rPr>
                  <a:t>A</a:t>
                </a:r>
                <a:endParaRPr lang="en-US" altLang="zh-CN" sz="2200" b="0" baseline="-30000">
                  <a:latin typeface="Times New Roman" panose="02020603050405020304" pitchFamily="18" charset="0"/>
                  <a:ea typeface="宋体" panose="02010600030101010101" pitchFamily="2" charset="-122"/>
                </a:endParaRPr>
              </a:p>
            </p:txBody>
          </p:sp>
          <p:sp>
            <p:nvSpPr>
              <p:cNvPr id="150575" name="Line 61">
                <a:extLst>
                  <a:ext uri="{FF2B5EF4-FFF2-40B4-BE49-F238E27FC236}">
                    <a16:creationId xmlns:a16="http://schemas.microsoft.com/office/drawing/2014/main" id="{06D98D4E-6C52-232B-9E3F-2CA53E2D7026}"/>
                  </a:ext>
                </a:extLst>
              </p:cNvPr>
              <p:cNvSpPr>
                <a:spLocks noChangeShapeType="1"/>
              </p:cNvSpPr>
              <p:nvPr/>
            </p:nvSpPr>
            <p:spPr bwMode="auto">
              <a:xfrm>
                <a:off x="649" y="1681"/>
                <a:ext cx="211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6" name="Line 62">
                <a:extLst>
                  <a:ext uri="{FF2B5EF4-FFF2-40B4-BE49-F238E27FC236}">
                    <a16:creationId xmlns:a16="http://schemas.microsoft.com/office/drawing/2014/main" id="{17F695F4-CB9D-1DC6-93A5-875661038AC0}"/>
                  </a:ext>
                </a:extLst>
              </p:cNvPr>
              <p:cNvSpPr>
                <a:spLocks noChangeShapeType="1"/>
              </p:cNvSpPr>
              <p:nvPr/>
            </p:nvSpPr>
            <p:spPr bwMode="auto">
              <a:xfrm>
                <a:off x="649" y="1953"/>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7" name="Line 63">
                <a:extLst>
                  <a:ext uri="{FF2B5EF4-FFF2-40B4-BE49-F238E27FC236}">
                    <a16:creationId xmlns:a16="http://schemas.microsoft.com/office/drawing/2014/main" id="{1EF3D1FB-419C-F75E-3993-050C0AAF1020}"/>
                  </a:ext>
                </a:extLst>
              </p:cNvPr>
              <p:cNvSpPr>
                <a:spLocks noChangeShapeType="1"/>
              </p:cNvSpPr>
              <p:nvPr/>
            </p:nvSpPr>
            <p:spPr bwMode="auto">
              <a:xfrm>
                <a:off x="649" y="2189"/>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8" name="Line 64">
                <a:extLst>
                  <a:ext uri="{FF2B5EF4-FFF2-40B4-BE49-F238E27FC236}">
                    <a16:creationId xmlns:a16="http://schemas.microsoft.com/office/drawing/2014/main" id="{E0E21C79-6E3F-CF5E-F599-14DF194B1F21}"/>
                  </a:ext>
                </a:extLst>
              </p:cNvPr>
              <p:cNvSpPr>
                <a:spLocks noChangeShapeType="1"/>
              </p:cNvSpPr>
              <p:nvPr/>
            </p:nvSpPr>
            <p:spPr bwMode="auto">
              <a:xfrm>
                <a:off x="649" y="2425"/>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9" name="Line 65">
                <a:extLst>
                  <a:ext uri="{FF2B5EF4-FFF2-40B4-BE49-F238E27FC236}">
                    <a16:creationId xmlns:a16="http://schemas.microsoft.com/office/drawing/2014/main" id="{2CE55DCD-B1FA-0FE7-DAF0-61344FF7215C}"/>
                  </a:ext>
                </a:extLst>
              </p:cNvPr>
              <p:cNvSpPr>
                <a:spLocks noChangeShapeType="1"/>
              </p:cNvSpPr>
              <p:nvPr/>
            </p:nvSpPr>
            <p:spPr bwMode="auto">
              <a:xfrm>
                <a:off x="649" y="2661"/>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0" name="Line 66">
                <a:extLst>
                  <a:ext uri="{FF2B5EF4-FFF2-40B4-BE49-F238E27FC236}">
                    <a16:creationId xmlns:a16="http://schemas.microsoft.com/office/drawing/2014/main" id="{BAD81C1A-0739-018D-F5D8-14ED606AED5D}"/>
                  </a:ext>
                </a:extLst>
              </p:cNvPr>
              <p:cNvSpPr>
                <a:spLocks noChangeShapeType="1"/>
              </p:cNvSpPr>
              <p:nvPr/>
            </p:nvSpPr>
            <p:spPr bwMode="auto">
              <a:xfrm>
                <a:off x="649" y="2897"/>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1" name="Line 67">
                <a:extLst>
                  <a:ext uri="{FF2B5EF4-FFF2-40B4-BE49-F238E27FC236}">
                    <a16:creationId xmlns:a16="http://schemas.microsoft.com/office/drawing/2014/main" id="{1A32877A-F121-3DFB-2433-7A018E1B99B2}"/>
                  </a:ext>
                </a:extLst>
              </p:cNvPr>
              <p:cNvSpPr>
                <a:spLocks noChangeShapeType="1"/>
              </p:cNvSpPr>
              <p:nvPr/>
            </p:nvSpPr>
            <p:spPr bwMode="auto">
              <a:xfrm>
                <a:off x="649" y="3133"/>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2" name="Line 68">
                <a:extLst>
                  <a:ext uri="{FF2B5EF4-FFF2-40B4-BE49-F238E27FC236}">
                    <a16:creationId xmlns:a16="http://schemas.microsoft.com/office/drawing/2014/main" id="{AB947608-F3E1-0449-BA55-00497243C6B2}"/>
                  </a:ext>
                </a:extLst>
              </p:cNvPr>
              <p:cNvSpPr>
                <a:spLocks noChangeShapeType="1"/>
              </p:cNvSpPr>
              <p:nvPr/>
            </p:nvSpPr>
            <p:spPr bwMode="auto">
              <a:xfrm>
                <a:off x="649" y="3369"/>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3" name="Line 69">
                <a:extLst>
                  <a:ext uri="{FF2B5EF4-FFF2-40B4-BE49-F238E27FC236}">
                    <a16:creationId xmlns:a16="http://schemas.microsoft.com/office/drawing/2014/main" id="{DF200C8B-ABF7-5B4B-EBC0-275115F905C8}"/>
                  </a:ext>
                </a:extLst>
              </p:cNvPr>
              <p:cNvSpPr>
                <a:spLocks noChangeShapeType="1"/>
              </p:cNvSpPr>
              <p:nvPr/>
            </p:nvSpPr>
            <p:spPr bwMode="auto">
              <a:xfrm>
                <a:off x="649" y="3605"/>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4" name="Line 70">
                <a:extLst>
                  <a:ext uri="{FF2B5EF4-FFF2-40B4-BE49-F238E27FC236}">
                    <a16:creationId xmlns:a16="http://schemas.microsoft.com/office/drawing/2014/main" id="{B39732F0-8486-9FCB-DD5B-533FD494F6AA}"/>
                  </a:ext>
                </a:extLst>
              </p:cNvPr>
              <p:cNvSpPr>
                <a:spLocks noChangeShapeType="1"/>
              </p:cNvSpPr>
              <p:nvPr/>
            </p:nvSpPr>
            <p:spPr bwMode="auto">
              <a:xfrm>
                <a:off x="649" y="3841"/>
                <a:ext cx="211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5" name="Line 71">
                <a:extLst>
                  <a:ext uri="{FF2B5EF4-FFF2-40B4-BE49-F238E27FC236}">
                    <a16:creationId xmlns:a16="http://schemas.microsoft.com/office/drawing/2014/main" id="{B40782DA-750D-8000-DE7C-55CCE5AAF1D3}"/>
                  </a:ext>
                </a:extLst>
              </p:cNvPr>
              <p:cNvSpPr>
                <a:spLocks noChangeShapeType="1"/>
              </p:cNvSpPr>
              <p:nvPr/>
            </p:nvSpPr>
            <p:spPr bwMode="auto">
              <a:xfrm>
                <a:off x="649" y="1681"/>
                <a:ext cx="0" cy="216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6" name="Line 72">
                <a:extLst>
                  <a:ext uri="{FF2B5EF4-FFF2-40B4-BE49-F238E27FC236}">
                    <a16:creationId xmlns:a16="http://schemas.microsoft.com/office/drawing/2014/main" id="{68F98456-22FB-C50A-89B7-635D118F6B30}"/>
                  </a:ext>
                </a:extLst>
              </p:cNvPr>
              <p:cNvSpPr>
                <a:spLocks noChangeShapeType="1"/>
              </p:cNvSpPr>
              <p:nvPr/>
            </p:nvSpPr>
            <p:spPr bwMode="auto">
              <a:xfrm>
                <a:off x="1072"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7" name="Line 73">
                <a:extLst>
                  <a:ext uri="{FF2B5EF4-FFF2-40B4-BE49-F238E27FC236}">
                    <a16:creationId xmlns:a16="http://schemas.microsoft.com/office/drawing/2014/main" id="{F7E40118-59D1-7097-2C53-1402ADA1D4B3}"/>
                  </a:ext>
                </a:extLst>
              </p:cNvPr>
              <p:cNvSpPr>
                <a:spLocks noChangeShapeType="1"/>
              </p:cNvSpPr>
              <p:nvPr/>
            </p:nvSpPr>
            <p:spPr bwMode="auto">
              <a:xfrm>
                <a:off x="1493"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8" name="Line 74">
                <a:extLst>
                  <a:ext uri="{FF2B5EF4-FFF2-40B4-BE49-F238E27FC236}">
                    <a16:creationId xmlns:a16="http://schemas.microsoft.com/office/drawing/2014/main" id="{546B7847-1E0A-B284-B0E2-10664387F400}"/>
                  </a:ext>
                </a:extLst>
              </p:cNvPr>
              <p:cNvSpPr>
                <a:spLocks noChangeShapeType="1"/>
              </p:cNvSpPr>
              <p:nvPr/>
            </p:nvSpPr>
            <p:spPr bwMode="auto">
              <a:xfrm>
                <a:off x="1939"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9" name="Line 75">
                <a:extLst>
                  <a:ext uri="{FF2B5EF4-FFF2-40B4-BE49-F238E27FC236}">
                    <a16:creationId xmlns:a16="http://schemas.microsoft.com/office/drawing/2014/main" id="{3AC79CAC-7998-695C-21A1-12E684558238}"/>
                  </a:ext>
                </a:extLst>
              </p:cNvPr>
              <p:cNvSpPr>
                <a:spLocks noChangeShapeType="1"/>
              </p:cNvSpPr>
              <p:nvPr/>
            </p:nvSpPr>
            <p:spPr bwMode="auto">
              <a:xfrm>
                <a:off x="2338" y="1681"/>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0545" name="Line 76">
              <a:extLst>
                <a:ext uri="{FF2B5EF4-FFF2-40B4-BE49-F238E27FC236}">
                  <a16:creationId xmlns:a16="http://schemas.microsoft.com/office/drawing/2014/main" id="{4115B9DD-5F4B-4DD1-5091-56A2AE63888A}"/>
                </a:ext>
              </a:extLst>
            </p:cNvPr>
            <p:cNvSpPr>
              <a:spLocks noChangeShapeType="1"/>
            </p:cNvSpPr>
            <p:nvPr/>
          </p:nvSpPr>
          <p:spPr bwMode="auto">
            <a:xfrm>
              <a:off x="2744" y="1684"/>
              <a:ext cx="0" cy="21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6781" name="Rectangle 77">
            <a:extLst>
              <a:ext uri="{FF2B5EF4-FFF2-40B4-BE49-F238E27FC236}">
                <a16:creationId xmlns:a16="http://schemas.microsoft.com/office/drawing/2014/main" id="{E5EE98AC-7BE1-ADE8-8670-67E6831FB694}"/>
              </a:ext>
            </a:extLst>
          </p:cNvPr>
          <p:cNvSpPr>
            <a:spLocks noChangeArrowheads="1"/>
          </p:cNvSpPr>
          <p:nvPr/>
        </p:nvSpPr>
        <p:spPr bwMode="auto">
          <a:xfrm>
            <a:off x="3851275" y="1557338"/>
            <a:ext cx="5292725" cy="264795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b="1">
                <a:solidFill>
                  <a:schemeClr val="tx1"/>
                </a:solidFill>
                <a:latin typeface="Arial Narrow" panose="020B0606020202030204" pitchFamily="34" charset="0"/>
                <a:ea typeface="宋体" panose="02010600030101010101" pitchFamily="2" charset="-122"/>
              </a:defRPr>
            </a:lvl1pPr>
            <a:lvl2pPr>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lvl="1" eaLnBrk="1" hangingPunct="1">
              <a:lnSpc>
                <a:spcPct val="150000"/>
              </a:lnSpc>
            </a:pPr>
            <a:r>
              <a:rPr lang="en-US" altLang="zh-CN" sz="2400" i="1">
                <a:solidFill>
                  <a:srgbClr val="000066"/>
                </a:solidFill>
                <a:latin typeface="Times New Roman" panose="02020603050405020304" pitchFamily="18" charset="0"/>
              </a:rPr>
              <a:t>ABC</a:t>
            </a:r>
            <a:r>
              <a:rPr lang="zh-CN" altLang="en-US" sz="2400">
                <a:solidFill>
                  <a:srgbClr val="000066"/>
                </a:solidFill>
                <a:latin typeface="Times New Roman" panose="02020603050405020304" pitchFamily="18" charset="0"/>
                <a:ea typeface="楷体_GB2312" pitchFamily="49" charset="-122"/>
              </a:rPr>
              <a:t>有奇数个</a:t>
            </a: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时</a:t>
            </a:r>
            <a:r>
              <a:rPr lang="en-US" altLang="zh-CN" sz="2400">
                <a:solidFill>
                  <a:srgbClr val="000066"/>
                </a:solidFill>
                <a:latin typeface="Times New Roman" panose="02020603050405020304" pitchFamily="18" charset="0"/>
                <a:ea typeface="楷体_GB2312" pitchFamily="49" charset="-122"/>
              </a:rPr>
              <a:t>S</a:t>
            </a:r>
            <a:r>
              <a:rPr lang="zh-CN" altLang="en-US" sz="2400">
                <a:solidFill>
                  <a:srgbClr val="000066"/>
                </a:solidFill>
                <a:latin typeface="Times New Roman" panose="02020603050405020304" pitchFamily="18" charset="0"/>
                <a:ea typeface="楷体_GB2312" pitchFamily="49" charset="-122"/>
              </a:rPr>
              <a:t>为</a:t>
            </a: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a:t>
            </a:r>
          </a:p>
          <a:p>
            <a:pPr lvl="1" eaLnBrk="1" hangingPunct="1">
              <a:lnSpc>
                <a:spcPct val="150000"/>
              </a:lnSpc>
            </a:pPr>
            <a:r>
              <a:rPr lang="en-US" altLang="zh-CN" sz="2400" i="1">
                <a:solidFill>
                  <a:srgbClr val="000066"/>
                </a:solidFill>
                <a:latin typeface="Times New Roman" panose="02020603050405020304" pitchFamily="18" charset="0"/>
              </a:rPr>
              <a:t>ABC</a:t>
            </a:r>
            <a:r>
              <a:rPr lang="zh-CN" altLang="en-US" sz="2400">
                <a:solidFill>
                  <a:srgbClr val="000066"/>
                </a:solidFill>
                <a:latin typeface="Times New Roman" panose="02020603050405020304" pitchFamily="18" charset="0"/>
                <a:ea typeface="楷体_GB2312" pitchFamily="49" charset="-122"/>
              </a:rPr>
              <a:t>有偶数个</a:t>
            </a: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和全为</a:t>
            </a:r>
            <a:r>
              <a:rPr lang="en-US" altLang="zh-CN" sz="2400">
                <a:solidFill>
                  <a:srgbClr val="000066"/>
                </a:solidFill>
                <a:latin typeface="Times New Roman" panose="02020603050405020304" pitchFamily="18" charset="0"/>
                <a:ea typeface="楷体_GB2312" pitchFamily="49" charset="-122"/>
              </a:rPr>
              <a:t>0</a:t>
            </a:r>
            <a:r>
              <a:rPr lang="zh-CN" altLang="en-US" sz="2400">
                <a:solidFill>
                  <a:srgbClr val="000066"/>
                </a:solidFill>
                <a:latin typeface="Times New Roman" panose="02020603050405020304" pitchFamily="18" charset="0"/>
                <a:ea typeface="楷体_GB2312" pitchFamily="49" charset="-122"/>
              </a:rPr>
              <a:t>时</a:t>
            </a:r>
          </a:p>
          <a:p>
            <a:pPr lvl="1" eaLnBrk="1" hangingPunct="1">
              <a:lnSpc>
                <a:spcPct val="150000"/>
              </a:lnSpc>
            </a:pPr>
            <a:r>
              <a:rPr lang="en-US" altLang="zh-CN" sz="2400">
                <a:solidFill>
                  <a:srgbClr val="000066"/>
                </a:solidFill>
                <a:latin typeface="Times New Roman" panose="02020603050405020304" pitchFamily="18" charset="0"/>
                <a:ea typeface="楷体_GB2312" pitchFamily="49" charset="-122"/>
              </a:rPr>
              <a:t>S</a:t>
            </a:r>
            <a:r>
              <a:rPr lang="zh-CN" altLang="en-US" sz="2400">
                <a:solidFill>
                  <a:srgbClr val="000066"/>
                </a:solidFill>
                <a:latin typeface="Times New Roman" panose="02020603050405020304" pitchFamily="18" charset="0"/>
                <a:ea typeface="楷体_GB2312" pitchFamily="49" charset="-122"/>
              </a:rPr>
              <a:t>为</a:t>
            </a:r>
            <a:r>
              <a:rPr lang="en-US" altLang="zh-CN" sz="2400">
                <a:solidFill>
                  <a:srgbClr val="000066"/>
                </a:solidFill>
                <a:latin typeface="Times New Roman" panose="02020603050405020304" pitchFamily="18" charset="0"/>
                <a:ea typeface="楷体_GB2312" pitchFamily="49" charset="-122"/>
              </a:rPr>
              <a:t>0</a:t>
            </a:r>
            <a:r>
              <a:rPr lang="zh-CN" altLang="en-US" sz="2400">
                <a:solidFill>
                  <a:srgbClr val="000066"/>
                </a:solidFill>
                <a:latin typeface="Times New Roman" panose="02020603050405020304" pitchFamily="18" charset="0"/>
                <a:ea typeface="楷体_GB2312" pitchFamily="49" charset="-122"/>
              </a:rPr>
              <a:t>。</a:t>
            </a:r>
          </a:p>
          <a:p>
            <a:pPr lvl="1" eaLnBrk="1" hangingPunct="1">
              <a:lnSpc>
                <a:spcPct val="150000"/>
              </a:lnSpc>
            </a:pPr>
            <a:r>
              <a:rPr lang="en-US" altLang="zh-CN" sz="2400">
                <a:solidFill>
                  <a:srgbClr val="000066"/>
                </a:solidFill>
                <a:latin typeface="Times New Roman" panose="02020603050405020304" pitchFamily="18" charset="0"/>
                <a:ea typeface="楷体_GB2312" pitchFamily="49" charset="-122"/>
              </a:rPr>
              <a:t>-----</a:t>
            </a:r>
            <a:r>
              <a:rPr lang="zh-CN" altLang="en-US" sz="2400">
                <a:solidFill>
                  <a:srgbClr val="000066"/>
                </a:solidFill>
                <a:latin typeface="Times New Roman" panose="02020603050405020304" pitchFamily="18" charset="0"/>
                <a:ea typeface="楷体_GB2312" pitchFamily="49" charset="-122"/>
              </a:rPr>
              <a:t>用全加器组成三位二进制代码</a:t>
            </a:r>
          </a:p>
          <a:p>
            <a:pPr lvl="1" eaLnBrk="1" hangingPunct="1"/>
            <a:r>
              <a:rPr lang="zh-CN" altLang="en-US" sz="2400">
                <a:solidFill>
                  <a:srgbClr val="000066"/>
                </a:solidFill>
                <a:latin typeface="Tahoma" panose="020B0604030504040204" pitchFamily="34" charset="0"/>
                <a:ea typeface="楷体_GB2312" pitchFamily="49" charset="-122"/>
              </a:rPr>
              <a:t>奇偶校验器</a:t>
            </a:r>
          </a:p>
        </p:txBody>
      </p:sp>
      <p:sp>
        <p:nvSpPr>
          <p:cNvPr id="150542" name="AutoShape 78">
            <a:extLst>
              <a:ext uri="{FF2B5EF4-FFF2-40B4-BE49-F238E27FC236}">
                <a16:creationId xmlns:a16="http://schemas.microsoft.com/office/drawing/2014/main" id="{49D3264C-CAD6-0866-7093-CCF9D7EE4CD4}"/>
              </a:ext>
            </a:extLst>
          </p:cNvPr>
          <p:cNvSpPr>
            <a:spLocks noChangeArrowheads="1"/>
          </p:cNvSpPr>
          <p:nvPr/>
        </p:nvSpPr>
        <p:spPr bwMode="auto">
          <a:xfrm>
            <a:off x="3635375" y="4365625"/>
            <a:ext cx="4276725" cy="1752600"/>
          </a:xfrm>
          <a:prstGeom prst="roundRect">
            <a:avLst>
              <a:gd name="adj" fmla="val 16667"/>
            </a:avLst>
          </a:prstGeom>
          <a:solidFill>
            <a:srgbClr val="FFFFCC">
              <a:alpha val="0"/>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56783" name="Rectangle 79">
            <a:extLst>
              <a:ext uri="{FF2B5EF4-FFF2-40B4-BE49-F238E27FC236}">
                <a16:creationId xmlns:a16="http://schemas.microsoft.com/office/drawing/2014/main" id="{20B96F99-114F-6092-8335-63A831B5E11E}"/>
              </a:ext>
            </a:extLst>
          </p:cNvPr>
          <p:cNvSpPr>
            <a:spLocks noChangeArrowheads="1"/>
          </p:cNvSpPr>
          <p:nvPr/>
        </p:nvSpPr>
        <p:spPr bwMode="auto">
          <a:xfrm>
            <a:off x="3995738" y="4652963"/>
            <a:ext cx="4930775" cy="822325"/>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b="1">
                <a:solidFill>
                  <a:schemeClr val="tx1"/>
                </a:solidFill>
                <a:latin typeface="Arial Narrow" panose="020B0606020202030204" pitchFamily="34" charset="0"/>
                <a:ea typeface="宋体" panose="02010600030101010101" pitchFamily="2" charset="-122"/>
              </a:defRPr>
            </a:lvl1pPr>
            <a:lvl2pPr>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lvl="1" eaLnBrk="1" hangingPunct="1"/>
            <a:r>
              <a:rPr lang="zh-CN" altLang="en-US" sz="2400">
                <a:solidFill>
                  <a:srgbClr val="CC0000"/>
                </a:solidFill>
                <a:latin typeface="Tahoma" panose="020B0604030504040204" pitchFamily="34" charset="0"/>
                <a:ea typeface="楷体_GB2312" pitchFamily="49" charset="-122"/>
              </a:rPr>
              <a:t>用全加器组成八位二进制代码</a:t>
            </a:r>
          </a:p>
          <a:p>
            <a:pPr lvl="1" eaLnBrk="1" hangingPunct="1"/>
            <a:r>
              <a:rPr lang="zh-CN" altLang="en-US" sz="2400">
                <a:solidFill>
                  <a:srgbClr val="CC0000"/>
                </a:solidFill>
                <a:latin typeface="Tahoma" panose="020B0604030504040204" pitchFamily="34" charset="0"/>
                <a:ea typeface="楷体_GB2312" pitchFamily="49" charset="-122"/>
              </a:rPr>
              <a:t>奇偶校验器，电路应如何连接？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6781"/>
                                        </p:tgtEl>
                                        <p:attrNameLst>
                                          <p:attrName>style.visibility</p:attrName>
                                        </p:attrNameLst>
                                      </p:cBhvr>
                                      <p:to>
                                        <p:strVal val="visible"/>
                                      </p:to>
                                    </p:set>
                                    <p:animEffect transition="in" filter="wipe(up)">
                                      <p:cBhvr>
                                        <p:cTn id="7" dur="500"/>
                                        <p:tgtEl>
                                          <p:spTgt spid="4567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56783"/>
                                        </p:tgtEl>
                                        <p:attrNameLst>
                                          <p:attrName>style.visibility</p:attrName>
                                        </p:attrNameLst>
                                      </p:cBhvr>
                                      <p:to>
                                        <p:strVal val="visible"/>
                                      </p:to>
                                    </p:set>
                                    <p:animEffect transition="in" filter="wipe(up)">
                                      <p:cBhvr>
                                        <p:cTn id="12" dur="500"/>
                                        <p:tgtEl>
                                          <p:spTgt spid="456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81" grpId="0" animBg="1"/>
      <p:bldP spid="45678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68" name="Rectangle 16">
            <a:extLst>
              <a:ext uri="{FF2B5EF4-FFF2-40B4-BE49-F238E27FC236}">
                <a16:creationId xmlns:a16="http://schemas.microsoft.com/office/drawing/2014/main" id="{F64D1A22-9A73-185C-3158-B2117BB7CD21}"/>
              </a:ext>
            </a:extLst>
          </p:cNvPr>
          <p:cNvSpPr>
            <a:spLocks noChangeArrowheads="1"/>
          </p:cNvSpPr>
          <p:nvPr/>
        </p:nvSpPr>
        <p:spPr bwMode="auto">
          <a:xfrm>
            <a:off x="684213" y="22050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a:t>
            </a:r>
            <a:r>
              <a:rPr lang="en-US" altLang="zh-CN" sz="2400">
                <a:solidFill>
                  <a:srgbClr val="000066"/>
                </a:solidFill>
                <a:latin typeface="楷体_GB2312" pitchFamily="49" charset="-122"/>
                <a:ea typeface="楷体_GB2312" pitchFamily="49" charset="-122"/>
              </a:rPr>
              <a:t>1</a:t>
            </a:r>
            <a:r>
              <a:rPr lang="zh-CN" altLang="en-US" sz="2400">
                <a:solidFill>
                  <a:srgbClr val="000066"/>
                </a:solidFill>
                <a:latin typeface="楷体_GB2312" pitchFamily="49" charset="-122"/>
                <a:ea typeface="楷体_GB2312" pitchFamily="49" charset="-122"/>
              </a:rPr>
              <a:t>）串行进位加法器</a:t>
            </a:r>
          </a:p>
        </p:txBody>
      </p:sp>
      <p:sp>
        <p:nvSpPr>
          <p:cNvPr id="458782" name="Rectangle 30">
            <a:extLst>
              <a:ext uri="{FF2B5EF4-FFF2-40B4-BE49-F238E27FC236}">
                <a16:creationId xmlns:a16="http://schemas.microsoft.com/office/drawing/2014/main" id="{FA34FC5A-8335-22FF-F4C6-CFDB4D5760E8}"/>
              </a:ext>
            </a:extLst>
          </p:cNvPr>
          <p:cNvSpPr>
            <a:spLocks noChangeArrowheads="1"/>
          </p:cNvSpPr>
          <p:nvPr/>
        </p:nvSpPr>
        <p:spPr bwMode="auto">
          <a:xfrm>
            <a:off x="755650" y="1233488"/>
            <a:ext cx="7543800" cy="822325"/>
          </a:xfrm>
          <a:prstGeom prst="rect">
            <a:avLst/>
          </a:prstGeom>
          <a:solidFill>
            <a:srgbClr val="FFFFFF">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kumimoji="1" lang="zh-CN" altLang="en-US" sz="2400">
                <a:solidFill>
                  <a:srgbClr val="000066"/>
                </a:solidFill>
                <a:latin typeface="楷体_GB2312" pitchFamily="49" charset="-122"/>
                <a:ea typeface="楷体_GB2312" pitchFamily="49" charset="-122"/>
              </a:rPr>
              <a:t>如何用</a:t>
            </a:r>
            <a:r>
              <a:rPr kumimoji="1" lang="en-US" altLang="zh-CN" sz="2400">
                <a:solidFill>
                  <a:srgbClr val="000066"/>
                </a:solidFill>
                <a:latin typeface="楷体_GB2312" pitchFamily="49" charset="-122"/>
                <a:ea typeface="楷体_GB2312" pitchFamily="49" charset="-122"/>
              </a:rPr>
              <a:t>1</a:t>
            </a:r>
            <a:r>
              <a:rPr kumimoji="1" lang="zh-CN" altLang="en-US" sz="2400">
                <a:solidFill>
                  <a:srgbClr val="000066"/>
                </a:solidFill>
                <a:latin typeface="楷体_GB2312" pitchFamily="49" charset="-122"/>
                <a:ea typeface="楷体_GB2312" pitchFamily="49" charset="-122"/>
              </a:rPr>
              <a:t>位全加器实现两个四位二进制数相加？</a:t>
            </a:r>
          </a:p>
          <a:p>
            <a:pPr eaLnBrk="1" hangingPunct="1"/>
            <a:r>
              <a:rPr kumimoji="1" lang="zh-CN" altLang="en-US" sz="2400">
                <a:solidFill>
                  <a:srgbClr val="000066"/>
                </a:solidFill>
                <a:latin typeface="楷体_GB2312" pitchFamily="49" charset="-122"/>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A</a:t>
            </a:r>
            <a:r>
              <a:rPr kumimoji="1" lang="en-US" altLang="zh-CN" sz="2400" baseline="-25000">
                <a:solidFill>
                  <a:srgbClr val="000066"/>
                </a:solidFill>
                <a:latin typeface="Times New Roman" panose="02020603050405020304" pitchFamily="18" charset="0"/>
                <a:ea typeface="楷体_GB2312" pitchFamily="49" charset="-122"/>
              </a:rPr>
              <a:t>3</a:t>
            </a:r>
            <a:r>
              <a:rPr kumimoji="1" lang="en-US" altLang="zh-CN" sz="2400">
                <a:solidFill>
                  <a:srgbClr val="000066"/>
                </a:solidFill>
                <a:latin typeface="Times New Roman" panose="02020603050405020304" pitchFamily="18" charset="0"/>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A</a:t>
            </a:r>
            <a:r>
              <a:rPr kumimoji="1" lang="en-US" altLang="zh-CN" sz="2400" baseline="-25000">
                <a:solidFill>
                  <a:srgbClr val="000066"/>
                </a:solidFill>
                <a:latin typeface="Times New Roman" panose="02020603050405020304" pitchFamily="18" charset="0"/>
                <a:ea typeface="楷体_GB2312" pitchFamily="49" charset="-122"/>
              </a:rPr>
              <a:t>2 </a:t>
            </a:r>
            <a:r>
              <a:rPr kumimoji="1" lang="en-US" altLang="zh-CN" sz="2400" i="1">
                <a:solidFill>
                  <a:srgbClr val="000066"/>
                </a:solidFill>
                <a:latin typeface="Times New Roman" panose="02020603050405020304" pitchFamily="18" charset="0"/>
                <a:ea typeface="楷体_GB2312" pitchFamily="49" charset="-122"/>
              </a:rPr>
              <a:t>A</a:t>
            </a:r>
            <a:r>
              <a:rPr kumimoji="1" lang="en-US" altLang="zh-CN" sz="2400" baseline="-25000">
                <a:solidFill>
                  <a:srgbClr val="000066"/>
                </a:solidFill>
                <a:latin typeface="Times New Roman" panose="02020603050405020304" pitchFamily="18" charset="0"/>
                <a:ea typeface="楷体_GB2312" pitchFamily="49" charset="-122"/>
              </a:rPr>
              <a:t>1</a:t>
            </a:r>
            <a:r>
              <a:rPr kumimoji="1" lang="en-US" altLang="zh-CN" sz="2400">
                <a:solidFill>
                  <a:srgbClr val="000066"/>
                </a:solidFill>
                <a:latin typeface="Times New Roman" panose="02020603050405020304" pitchFamily="18" charset="0"/>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A</a:t>
            </a:r>
            <a:r>
              <a:rPr kumimoji="1" lang="en-US" altLang="zh-CN" sz="2400" baseline="-25000">
                <a:solidFill>
                  <a:srgbClr val="000066"/>
                </a:solidFill>
                <a:latin typeface="Times New Roman" panose="02020603050405020304" pitchFamily="18" charset="0"/>
                <a:ea typeface="楷体_GB2312" pitchFamily="49" charset="-122"/>
              </a:rPr>
              <a:t>0 </a:t>
            </a:r>
            <a:r>
              <a:rPr kumimoji="1" lang="en-US" altLang="zh-CN" sz="2400">
                <a:solidFill>
                  <a:srgbClr val="000066"/>
                </a:solidFill>
                <a:latin typeface="Times New Roman" panose="02020603050405020304" pitchFamily="18" charset="0"/>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B</a:t>
            </a:r>
            <a:r>
              <a:rPr kumimoji="1" lang="en-US" altLang="zh-CN" sz="2400" baseline="-25000">
                <a:solidFill>
                  <a:srgbClr val="000066"/>
                </a:solidFill>
                <a:latin typeface="Times New Roman" panose="02020603050405020304" pitchFamily="18" charset="0"/>
                <a:ea typeface="楷体_GB2312" pitchFamily="49" charset="-122"/>
              </a:rPr>
              <a:t>3</a:t>
            </a:r>
            <a:r>
              <a:rPr kumimoji="1" lang="en-US" altLang="zh-CN" sz="2400">
                <a:solidFill>
                  <a:srgbClr val="000066"/>
                </a:solidFill>
                <a:latin typeface="Times New Roman" panose="02020603050405020304" pitchFamily="18" charset="0"/>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B</a:t>
            </a:r>
            <a:r>
              <a:rPr kumimoji="1" lang="en-US" altLang="zh-CN" sz="2400" baseline="-25000">
                <a:solidFill>
                  <a:srgbClr val="000066"/>
                </a:solidFill>
                <a:latin typeface="Times New Roman" panose="02020603050405020304" pitchFamily="18" charset="0"/>
                <a:ea typeface="楷体_GB2312" pitchFamily="49" charset="-122"/>
              </a:rPr>
              <a:t>2</a:t>
            </a:r>
            <a:r>
              <a:rPr kumimoji="1" lang="en-US" altLang="zh-CN" sz="2400">
                <a:solidFill>
                  <a:srgbClr val="000066"/>
                </a:solidFill>
                <a:latin typeface="Times New Roman" panose="02020603050405020304" pitchFamily="18" charset="0"/>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B</a:t>
            </a:r>
            <a:r>
              <a:rPr kumimoji="1" lang="en-US" altLang="zh-CN" sz="2400" baseline="-25000">
                <a:solidFill>
                  <a:srgbClr val="000066"/>
                </a:solidFill>
                <a:latin typeface="Times New Roman" panose="02020603050405020304" pitchFamily="18" charset="0"/>
                <a:ea typeface="楷体_GB2312" pitchFamily="49" charset="-122"/>
              </a:rPr>
              <a:t>1</a:t>
            </a:r>
            <a:r>
              <a:rPr kumimoji="1" lang="en-US" altLang="zh-CN" sz="2400">
                <a:solidFill>
                  <a:srgbClr val="000066"/>
                </a:solidFill>
                <a:latin typeface="Times New Roman" panose="02020603050405020304" pitchFamily="18" charset="0"/>
                <a:ea typeface="楷体_GB2312" pitchFamily="49" charset="-122"/>
              </a:rPr>
              <a:t> </a:t>
            </a:r>
            <a:r>
              <a:rPr kumimoji="1" lang="en-US" altLang="zh-CN" sz="2400" i="1">
                <a:solidFill>
                  <a:srgbClr val="000066"/>
                </a:solidFill>
                <a:latin typeface="Times New Roman" panose="02020603050405020304" pitchFamily="18" charset="0"/>
                <a:ea typeface="楷体_GB2312" pitchFamily="49" charset="-122"/>
              </a:rPr>
              <a:t>B</a:t>
            </a:r>
            <a:r>
              <a:rPr kumimoji="1" lang="en-US" altLang="zh-CN" sz="2400" baseline="-25000">
                <a:solidFill>
                  <a:srgbClr val="000066"/>
                </a:solidFill>
                <a:latin typeface="Times New Roman" panose="02020603050405020304" pitchFamily="18" charset="0"/>
                <a:ea typeface="楷体_GB2312" pitchFamily="49" charset="-122"/>
              </a:rPr>
              <a:t>0</a:t>
            </a:r>
            <a:r>
              <a:rPr kumimoji="1" lang="en-US" altLang="zh-CN" sz="2400">
                <a:solidFill>
                  <a:srgbClr val="000066"/>
                </a:solidFill>
                <a:latin typeface="Times New Roman" panose="02020603050405020304" pitchFamily="18" charset="0"/>
                <a:ea typeface="楷体_GB2312" pitchFamily="49" charset="-122"/>
              </a:rPr>
              <a:t> =?</a:t>
            </a:r>
          </a:p>
        </p:txBody>
      </p:sp>
      <p:sp>
        <p:nvSpPr>
          <p:cNvPr id="458783" name="Rectangle 31">
            <a:extLst>
              <a:ext uri="{FF2B5EF4-FFF2-40B4-BE49-F238E27FC236}">
                <a16:creationId xmlns:a16="http://schemas.microsoft.com/office/drawing/2014/main" id="{95CFD74B-71D4-3598-09B0-D56471B8EE0A}"/>
              </a:ext>
            </a:extLst>
          </p:cNvPr>
          <p:cNvSpPr>
            <a:spLocks noChangeArrowheads="1"/>
          </p:cNvSpPr>
          <p:nvPr/>
        </p:nvSpPr>
        <p:spPr bwMode="auto">
          <a:xfrm>
            <a:off x="468313" y="5373688"/>
            <a:ext cx="8458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zh-CN" altLang="en-US" sz="2400">
                <a:solidFill>
                  <a:srgbClr val="000066"/>
                </a:solidFill>
                <a:latin typeface="楷体_GB2312" pitchFamily="49" charset="-122"/>
                <a:ea typeface="楷体_GB2312" pitchFamily="49" charset="-122"/>
              </a:rPr>
              <a:t>低位的进位信号送给邻近高位作为输入信号，采用串行进位加法器运算速度不高。</a:t>
            </a:r>
          </a:p>
        </p:txBody>
      </p:sp>
      <p:sp>
        <p:nvSpPr>
          <p:cNvPr id="151557" name="Rectangle 32">
            <a:extLst>
              <a:ext uri="{FF2B5EF4-FFF2-40B4-BE49-F238E27FC236}">
                <a16:creationId xmlns:a16="http://schemas.microsoft.com/office/drawing/2014/main" id="{CBF6E90F-92B4-79E7-6803-572E6E946EEA}"/>
              </a:ext>
            </a:extLst>
          </p:cNvPr>
          <p:cNvSpPr>
            <a:spLocks noChangeArrowheads="1"/>
          </p:cNvSpPr>
          <p:nvPr/>
        </p:nvSpPr>
        <p:spPr bwMode="auto">
          <a:xfrm>
            <a:off x="1258888" y="333375"/>
            <a:ext cx="2863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楷体_GB2312" pitchFamily="49" charset="-122"/>
                <a:ea typeface="楷体_GB2312" pitchFamily="49" charset="-122"/>
              </a:rPr>
              <a:t>2</a:t>
            </a:r>
            <a:r>
              <a:rPr lang="zh-CN" altLang="en-US" sz="2800">
                <a:solidFill>
                  <a:srgbClr val="000066"/>
                </a:solidFill>
                <a:latin typeface="楷体_GB2312" pitchFamily="49" charset="-122"/>
                <a:ea typeface="楷体_GB2312" pitchFamily="49" charset="-122"/>
              </a:rPr>
              <a:t>、多位数加法器</a:t>
            </a:r>
          </a:p>
        </p:txBody>
      </p:sp>
      <p:grpSp>
        <p:nvGrpSpPr>
          <p:cNvPr id="458790" name="Group 38">
            <a:extLst>
              <a:ext uri="{FF2B5EF4-FFF2-40B4-BE49-F238E27FC236}">
                <a16:creationId xmlns:a16="http://schemas.microsoft.com/office/drawing/2014/main" id="{BBFF1DD6-A64A-44D9-6410-87775499FCB0}"/>
              </a:ext>
            </a:extLst>
          </p:cNvPr>
          <p:cNvGrpSpPr>
            <a:grpSpLocks/>
          </p:cNvGrpSpPr>
          <p:nvPr/>
        </p:nvGrpSpPr>
        <p:grpSpPr bwMode="auto">
          <a:xfrm>
            <a:off x="1400175" y="2936875"/>
            <a:ext cx="6175375" cy="2024063"/>
            <a:chOff x="882" y="2106"/>
            <a:chExt cx="3890" cy="1275"/>
          </a:xfrm>
        </p:grpSpPr>
        <p:sp>
          <p:nvSpPr>
            <p:cNvPr id="151559" name="Oval 4">
              <a:extLst>
                <a:ext uri="{FF2B5EF4-FFF2-40B4-BE49-F238E27FC236}">
                  <a16:creationId xmlns:a16="http://schemas.microsoft.com/office/drawing/2014/main" id="{31E422C6-FDE3-8C7F-8CD5-213B37D5F82C}"/>
                </a:ext>
              </a:extLst>
            </p:cNvPr>
            <p:cNvSpPr>
              <a:spLocks noChangeArrowheads="1"/>
            </p:cNvSpPr>
            <p:nvPr/>
          </p:nvSpPr>
          <p:spPr bwMode="auto">
            <a:xfrm>
              <a:off x="1367" y="3211"/>
              <a:ext cx="227" cy="170"/>
            </a:xfrm>
            <a:prstGeom prst="ellipse">
              <a:avLst/>
            </a:prstGeom>
            <a:solidFill>
              <a:srgbClr val="FFFF66"/>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0" name="Oval 5">
              <a:extLst>
                <a:ext uri="{FF2B5EF4-FFF2-40B4-BE49-F238E27FC236}">
                  <a16:creationId xmlns:a16="http://schemas.microsoft.com/office/drawing/2014/main" id="{76D60B70-92A4-5ED8-90C6-65342F3DDCD6}"/>
                </a:ext>
              </a:extLst>
            </p:cNvPr>
            <p:cNvSpPr>
              <a:spLocks noChangeArrowheads="1"/>
            </p:cNvSpPr>
            <p:nvPr/>
          </p:nvSpPr>
          <p:spPr bwMode="auto">
            <a:xfrm>
              <a:off x="2302" y="3211"/>
              <a:ext cx="227" cy="170"/>
            </a:xfrm>
            <a:prstGeom prst="ellipse">
              <a:avLst/>
            </a:prstGeom>
            <a:solidFill>
              <a:srgbClr val="FFFF66"/>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1" name="Oval 6">
              <a:extLst>
                <a:ext uri="{FF2B5EF4-FFF2-40B4-BE49-F238E27FC236}">
                  <a16:creationId xmlns:a16="http://schemas.microsoft.com/office/drawing/2014/main" id="{B505485C-52AE-8E58-F8B1-E4ABCB812FA5}"/>
                </a:ext>
              </a:extLst>
            </p:cNvPr>
            <p:cNvSpPr>
              <a:spLocks noChangeArrowheads="1"/>
            </p:cNvSpPr>
            <p:nvPr/>
          </p:nvSpPr>
          <p:spPr bwMode="auto">
            <a:xfrm>
              <a:off x="3210" y="3211"/>
              <a:ext cx="227" cy="170"/>
            </a:xfrm>
            <a:prstGeom prst="ellipse">
              <a:avLst/>
            </a:prstGeom>
            <a:solidFill>
              <a:srgbClr val="FFFF66"/>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2" name="Oval 7">
              <a:extLst>
                <a:ext uri="{FF2B5EF4-FFF2-40B4-BE49-F238E27FC236}">
                  <a16:creationId xmlns:a16="http://schemas.microsoft.com/office/drawing/2014/main" id="{F48BC1F7-117A-F1AA-D806-7584F6766048}"/>
                </a:ext>
              </a:extLst>
            </p:cNvPr>
            <p:cNvSpPr>
              <a:spLocks noChangeArrowheads="1"/>
            </p:cNvSpPr>
            <p:nvPr/>
          </p:nvSpPr>
          <p:spPr bwMode="auto">
            <a:xfrm>
              <a:off x="4088" y="3211"/>
              <a:ext cx="227" cy="170"/>
            </a:xfrm>
            <a:prstGeom prst="ellipse">
              <a:avLst/>
            </a:prstGeom>
            <a:solidFill>
              <a:srgbClr val="FFFF66"/>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3" name="Rectangle 8">
              <a:extLst>
                <a:ext uri="{FF2B5EF4-FFF2-40B4-BE49-F238E27FC236}">
                  <a16:creationId xmlns:a16="http://schemas.microsoft.com/office/drawing/2014/main" id="{2D9973E1-7556-01AA-5D3D-A5C124210CFD}"/>
                </a:ext>
              </a:extLst>
            </p:cNvPr>
            <p:cNvSpPr>
              <a:spLocks noChangeArrowheads="1"/>
            </p:cNvSpPr>
            <p:nvPr/>
          </p:nvSpPr>
          <p:spPr bwMode="auto">
            <a:xfrm>
              <a:off x="4230" y="2120"/>
              <a:ext cx="170" cy="172"/>
            </a:xfrm>
            <a:prstGeom prst="rect">
              <a:avLst/>
            </a:prstGeom>
            <a:solidFill>
              <a:srgbClr val="00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4" name="Rectangle 9">
              <a:extLst>
                <a:ext uri="{FF2B5EF4-FFF2-40B4-BE49-F238E27FC236}">
                  <a16:creationId xmlns:a16="http://schemas.microsoft.com/office/drawing/2014/main" id="{503E9A73-2CFB-A1B8-E007-CE65AAA1A75C}"/>
                </a:ext>
              </a:extLst>
            </p:cNvPr>
            <p:cNvSpPr>
              <a:spLocks noChangeArrowheads="1"/>
            </p:cNvSpPr>
            <p:nvPr/>
          </p:nvSpPr>
          <p:spPr bwMode="auto">
            <a:xfrm>
              <a:off x="3323" y="2106"/>
              <a:ext cx="199" cy="198"/>
            </a:xfrm>
            <a:prstGeom prst="rect">
              <a:avLst/>
            </a:prstGeom>
            <a:solidFill>
              <a:srgbClr val="00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5" name="Rectangle 10">
              <a:extLst>
                <a:ext uri="{FF2B5EF4-FFF2-40B4-BE49-F238E27FC236}">
                  <a16:creationId xmlns:a16="http://schemas.microsoft.com/office/drawing/2014/main" id="{1DFFF961-83B1-6DD5-2222-6F3BD5BDD19D}"/>
                </a:ext>
              </a:extLst>
            </p:cNvPr>
            <p:cNvSpPr>
              <a:spLocks noChangeArrowheads="1"/>
            </p:cNvSpPr>
            <p:nvPr/>
          </p:nvSpPr>
          <p:spPr bwMode="auto">
            <a:xfrm>
              <a:off x="2416" y="2106"/>
              <a:ext cx="199" cy="198"/>
            </a:xfrm>
            <a:prstGeom prst="rect">
              <a:avLst/>
            </a:prstGeom>
            <a:solidFill>
              <a:srgbClr val="00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6" name="Rectangle 11">
              <a:extLst>
                <a:ext uri="{FF2B5EF4-FFF2-40B4-BE49-F238E27FC236}">
                  <a16:creationId xmlns:a16="http://schemas.microsoft.com/office/drawing/2014/main" id="{6304D6D8-41A7-042C-75C6-AC5F3AF00DD5}"/>
                </a:ext>
              </a:extLst>
            </p:cNvPr>
            <p:cNvSpPr>
              <a:spLocks noChangeArrowheads="1"/>
            </p:cNvSpPr>
            <p:nvPr/>
          </p:nvSpPr>
          <p:spPr bwMode="auto">
            <a:xfrm>
              <a:off x="1565" y="2106"/>
              <a:ext cx="199" cy="198"/>
            </a:xfrm>
            <a:prstGeom prst="rect">
              <a:avLst/>
            </a:prstGeom>
            <a:solidFill>
              <a:srgbClr val="00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7" name="Rectangle 12">
              <a:extLst>
                <a:ext uri="{FF2B5EF4-FFF2-40B4-BE49-F238E27FC236}">
                  <a16:creationId xmlns:a16="http://schemas.microsoft.com/office/drawing/2014/main" id="{C2D40E33-1F50-5E49-8EBF-442FBE691CEB}"/>
                </a:ext>
              </a:extLst>
            </p:cNvPr>
            <p:cNvSpPr>
              <a:spLocks noChangeArrowheads="1"/>
            </p:cNvSpPr>
            <p:nvPr/>
          </p:nvSpPr>
          <p:spPr bwMode="auto">
            <a:xfrm>
              <a:off x="3975" y="2148"/>
              <a:ext cx="170" cy="172"/>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8" name="Rectangle 13">
              <a:extLst>
                <a:ext uri="{FF2B5EF4-FFF2-40B4-BE49-F238E27FC236}">
                  <a16:creationId xmlns:a16="http://schemas.microsoft.com/office/drawing/2014/main" id="{A2AAFDB3-C69C-D372-0505-79E317150CF6}"/>
                </a:ext>
              </a:extLst>
            </p:cNvPr>
            <p:cNvSpPr>
              <a:spLocks noChangeArrowheads="1"/>
            </p:cNvSpPr>
            <p:nvPr/>
          </p:nvSpPr>
          <p:spPr bwMode="auto">
            <a:xfrm>
              <a:off x="3068" y="2106"/>
              <a:ext cx="199" cy="198"/>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69" name="Rectangle 14">
              <a:extLst>
                <a:ext uri="{FF2B5EF4-FFF2-40B4-BE49-F238E27FC236}">
                  <a16:creationId xmlns:a16="http://schemas.microsoft.com/office/drawing/2014/main" id="{78E15459-37CC-CA3C-650A-50A612BCFC13}"/>
                </a:ext>
              </a:extLst>
            </p:cNvPr>
            <p:cNvSpPr>
              <a:spLocks noChangeArrowheads="1"/>
            </p:cNvSpPr>
            <p:nvPr/>
          </p:nvSpPr>
          <p:spPr bwMode="auto">
            <a:xfrm>
              <a:off x="2161" y="2106"/>
              <a:ext cx="199" cy="198"/>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70" name="Rectangle 15">
              <a:extLst>
                <a:ext uri="{FF2B5EF4-FFF2-40B4-BE49-F238E27FC236}">
                  <a16:creationId xmlns:a16="http://schemas.microsoft.com/office/drawing/2014/main" id="{EC8496CF-FBB9-31D4-B9CF-427036DA05BE}"/>
                </a:ext>
              </a:extLst>
            </p:cNvPr>
            <p:cNvSpPr>
              <a:spLocks noChangeArrowheads="1"/>
            </p:cNvSpPr>
            <p:nvPr/>
          </p:nvSpPr>
          <p:spPr bwMode="auto">
            <a:xfrm>
              <a:off x="1282" y="2106"/>
              <a:ext cx="199" cy="198"/>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51571" name="Object 17">
              <a:extLst>
                <a:ext uri="{FF2B5EF4-FFF2-40B4-BE49-F238E27FC236}">
                  <a16:creationId xmlns:a16="http://schemas.microsoft.com/office/drawing/2014/main" id="{38DE27F4-2D66-3B37-A9CC-34AC93F445E3}"/>
                </a:ext>
              </a:extLst>
            </p:cNvPr>
            <p:cNvGraphicFramePr>
              <a:graphicFrameLocks noChangeAspect="1"/>
            </p:cNvGraphicFramePr>
            <p:nvPr/>
          </p:nvGraphicFramePr>
          <p:xfrm>
            <a:off x="1233" y="2115"/>
            <a:ext cx="3461" cy="1254"/>
          </p:xfrm>
          <a:graphic>
            <a:graphicData uri="http://schemas.openxmlformats.org/presentationml/2006/ole">
              <mc:AlternateContent xmlns:mc="http://schemas.openxmlformats.org/markup-compatibility/2006">
                <mc:Choice xmlns:v="urn:schemas-microsoft-com:vml" Requires="v">
                  <p:oleObj name="图片" r:id="rId2" imgW="4392467" imgH="1585366" progId="Word.Picture.8">
                    <p:embed/>
                  </p:oleObj>
                </mc:Choice>
                <mc:Fallback>
                  <p:oleObj name="图片" r:id="rId2" imgW="4392467" imgH="1585366" progId="Word.Picture.8">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 y="2115"/>
                          <a:ext cx="3461"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1572" name="Group 18">
              <a:extLst>
                <a:ext uri="{FF2B5EF4-FFF2-40B4-BE49-F238E27FC236}">
                  <a16:creationId xmlns:a16="http://schemas.microsoft.com/office/drawing/2014/main" id="{60C6C2AA-B280-6CE9-18FF-2FD34191C017}"/>
                </a:ext>
              </a:extLst>
            </p:cNvPr>
            <p:cNvGrpSpPr>
              <a:grpSpLocks/>
            </p:cNvGrpSpPr>
            <p:nvPr/>
          </p:nvGrpSpPr>
          <p:grpSpPr bwMode="auto">
            <a:xfrm rot="10800000" flipH="1" flipV="1">
              <a:off x="1837" y="2750"/>
              <a:ext cx="259" cy="27"/>
              <a:chOff x="8475" y="10188"/>
              <a:chExt cx="540" cy="57"/>
            </a:xfrm>
          </p:grpSpPr>
          <p:sp>
            <p:nvSpPr>
              <p:cNvPr id="151587" name="AutoShape 19">
                <a:extLst>
                  <a:ext uri="{FF2B5EF4-FFF2-40B4-BE49-F238E27FC236}">
                    <a16:creationId xmlns:a16="http://schemas.microsoft.com/office/drawing/2014/main" id="{7F3A8DED-8805-4693-D88F-F4F7AF6A9E23}"/>
                  </a:ext>
                </a:extLst>
              </p:cNvPr>
              <p:cNvSpPr>
                <a:spLocks noChangeArrowheads="1"/>
              </p:cNvSpPr>
              <p:nvPr/>
            </p:nvSpPr>
            <p:spPr bwMode="auto">
              <a:xfrm rot="-5400000">
                <a:off x="8873" y="10103"/>
                <a:ext cx="57" cy="227"/>
              </a:xfrm>
              <a:prstGeom prst="flowChartMerge">
                <a:avLst/>
              </a:prstGeom>
              <a:solidFill>
                <a:srgbClr val="FF0000"/>
              </a:solidFill>
              <a:ln w="38100">
                <a:solidFill>
                  <a:srgbClr val="FF0000"/>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88" name="Line 20">
                <a:extLst>
                  <a:ext uri="{FF2B5EF4-FFF2-40B4-BE49-F238E27FC236}">
                    <a16:creationId xmlns:a16="http://schemas.microsoft.com/office/drawing/2014/main" id="{0AD53477-965A-D973-1135-4B046A167C12}"/>
                  </a:ext>
                </a:extLst>
              </p:cNvPr>
              <p:cNvSpPr>
                <a:spLocks noChangeShapeType="1"/>
              </p:cNvSpPr>
              <p:nvPr/>
            </p:nvSpPr>
            <p:spPr bwMode="auto">
              <a:xfrm flipH="1">
                <a:off x="8475" y="10215"/>
                <a:ext cx="33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73" name="Group 21">
              <a:extLst>
                <a:ext uri="{FF2B5EF4-FFF2-40B4-BE49-F238E27FC236}">
                  <a16:creationId xmlns:a16="http://schemas.microsoft.com/office/drawing/2014/main" id="{6E811078-3D82-C8F8-A945-4853801CFD10}"/>
                </a:ext>
              </a:extLst>
            </p:cNvPr>
            <p:cNvGrpSpPr>
              <a:grpSpLocks/>
            </p:cNvGrpSpPr>
            <p:nvPr/>
          </p:nvGrpSpPr>
          <p:grpSpPr bwMode="auto">
            <a:xfrm rot="10800000" flipH="1" flipV="1">
              <a:off x="2744" y="2750"/>
              <a:ext cx="259" cy="27"/>
              <a:chOff x="8475" y="10188"/>
              <a:chExt cx="540" cy="57"/>
            </a:xfrm>
          </p:grpSpPr>
          <p:sp>
            <p:nvSpPr>
              <p:cNvPr id="151585" name="AutoShape 22">
                <a:extLst>
                  <a:ext uri="{FF2B5EF4-FFF2-40B4-BE49-F238E27FC236}">
                    <a16:creationId xmlns:a16="http://schemas.microsoft.com/office/drawing/2014/main" id="{B80B47DE-0D98-4D87-EB5A-F91EA3AF37F2}"/>
                  </a:ext>
                </a:extLst>
              </p:cNvPr>
              <p:cNvSpPr>
                <a:spLocks noChangeArrowheads="1"/>
              </p:cNvSpPr>
              <p:nvPr/>
            </p:nvSpPr>
            <p:spPr bwMode="auto">
              <a:xfrm rot="-5400000">
                <a:off x="8873" y="10103"/>
                <a:ext cx="57" cy="227"/>
              </a:xfrm>
              <a:prstGeom prst="flowChartMerge">
                <a:avLst/>
              </a:prstGeom>
              <a:solidFill>
                <a:srgbClr val="FF0000"/>
              </a:solidFill>
              <a:ln w="38100">
                <a:solidFill>
                  <a:srgbClr val="FF0000"/>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86" name="Line 23">
                <a:extLst>
                  <a:ext uri="{FF2B5EF4-FFF2-40B4-BE49-F238E27FC236}">
                    <a16:creationId xmlns:a16="http://schemas.microsoft.com/office/drawing/2014/main" id="{16731C56-9E90-1E38-551D-145753DDDBCF}"/>
                  </a:ext>
                </a:extLst>
              </p:cNvPr>
              <p:cNvSpPr>
                <a:spLocks noChangeShapeType="1"/>
              </p:cNvSpPr>
              <p:nvPr/>
            </p:nvSpPr>
            <p:spPr bwMode="auto">
              <a:xfrm flipH="1">
                <a:off x="8475" y="10215"/>
                <a:ext cx="33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74" name="Group 24">
              <a:extLst>
                <a:ext uri="{FF2B5EF4-FFF2-40B4-BE49-F238E27FC236}">
                  <a16:creationId xmlns:a16="http://schemas.microsoft.com/office/drawing/2014/main" id="{2DF1E82E-E151-B70F-230C-AE52F5A5E02D}"/>
                </a:ext>
              </a:extLst>
            </p:cNvPr>
            <p:cNvGrpSpPr>
              <a:grpSpLocks/>
            </p:cNvGrpSpPr>
            <p:nvPr/>
          </p:nvGrpSpPr>
          <p:grpSpPr bwMode="auto">
            <a:xfrm rot="10800000" flipH="1" flipV="1">
              <a:off x="3606" y="2750"/>
              <a:ext cx="259" cy="27"/>
              <a:chOff x="8475" y="10188"/>
              <a:chExt cx="540" cy="57"/>
            </a:xfrm>
          </p:grpSpPr>
          <p:sp>
            <p:nvSpPr>
              <p:cNvPr id="151583" name="AutoShape 25">
                <a:extLst>
                  <a:ext uri="{FF2B5EF4-FFF2-40B4-BE49-F238E27FC236}">
                    <a16:creationId xmlns:a16="http://schemas.microsoft.com/office/drawing/2014/main" id="{05AF17D9-4DCC-5C39-6578-C44394F11774}"/>
                  </a:ext>
                </a:extLst>
              </p:cNvPr>
              <p:cNvSpPr>
                <a:spLocks noChangeArrowheads="1"/>
              </p:cNvSpPr>
              <p:nvPr/>
            </p:nvSpPr>
            <p:spPr bwMode="auto">
              <a:xfrm rot="-5400000">
                <a:off x="8873" y="10103"/>
                <a:ext cx="57" cy="227"/>
              </a:xfrm>
              <a:prstGeom prst="flowChartMerge">
                <a:avLst/>
              </a:prstGeom>
              <a:solidFill>
                <a:srgbClr val="FF0000"/>
              </a:solidFill>
              <a:ln w="38100">
                <a:solidFill>
                  <a:srgbClr val="FF0000"/>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84" name="Line 26">
                <a:extLst>
                  <a:ext uri="{FF2B5EF4-FFF2-40B4-BE49-F238E27FC236}">
                    <a16:creationId xmlns:a16="http://schemas.microsoft.com/office/drawing/2014/main" id="{C1A868B4-025C-FF12-BF5D-48D09AE8E71D}"/>
                  </a:ext>
                </a:extLst>
              </p:cNvPr>
              <p:cNvSpPr>
                <a:spLocks noChangeShapeType="1"/>
              </p:cNvSpPr>
              <p:nvPr/>
            </p:nvSpPr>
            <p:spPr bwMode="auto">
              <a:xfrm flipH="1">
                <a:off x="8475" y="10215"/>
                <a:ext cx="33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75" name="Group 27">
              <a:extLst>
                <a:ext uri="{FF2B5EF4-FFF2-40B4-BE49-F238E27FC236}">
                  <a16:creationId xmlns:a16="http://schemas.microsoft.com/office/drawing/2014/main" id="{892152E4-80C0-74B5-E0A7-3AB40C4E09EB}"/>
                </a:ext>
              </a:extLst>
            </p:cNvPr>
            <p:cNvGrpSpPr>
              <a:grpSpLocks/>
            </p:cNvGrpSpPr>
            <p:nvPr/>
          </p:nvGrpSpPr>
          <p:grpSpPr bwMode="auto">
            <a:xfrm rot="10800000" flipH="1" flipV="1">
              <a:off x="4513" y="2723"/>
              <a:ext cx="259" cy="27"/>
              <a:chOff x="8475" y="10188"/>
              <a:chExt cx="540" cy="57"/>
            </a:xfrm>
          </p:grpSpPr>
          <p:sp>
            <p:nvSpPr>
              <p:cNvPr id="151581" name="AutoShape 28">
                <a:extLst>
                  <a:ext uri="{FF2B5EF4-FFF2-40B4-BE49-F238E27FC236}">
                    <a16:creationId xmlns:a16="http://schemas.microsoft.com/office/drawing/2014/main" id="{5F6C5EC6-869E-F2E4-E250-E608B2EA0D26}"/>
                  </a:ext>
                </a:extLst>
              </p:cNvPr>
              <p:cNvSpPr>
                <a:spLocks noChangeArrowheads="1"/>
              </p:cNvSpPr>
              <p:nvPr/>
            </p:nvSpPr>
            <p:spPr bwMode="auto">
              <a:xfrm rot="-5400000">
                <a:off x="8873" y="10103"/>
                <a:ext cx="57" cy="227"/>
              </a:xfrm>
              <a:prstGeom prst="flowChartMerge">
                <a:avLst/>
              </a:prstGeom>
              <a:solidFill>
                <a:srgbClr val="FF0000"/>
              </a:solidFill>
              <a:ln w="38100">
                <a:solidFill>
                  <a:srgbClr val="FF0000"/>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82" name="Line 29">
                <a:extLst>
                  <a:ext uri="{FF2B5EF4-FFF2-40B4-BE49-F238E27FC236}">
                    <a16:creationId xmlns:a16="http://schemas.microsoft.com/office/drawing/2014/main" id="{EF5187D4-1562-88D3-B00C-F7F71EE63F39}"/>
                  </a:ext>
                </a:extLst>
              </p:cNvPr>
              <p:cNvSpPr>
                <a:spLocks noChangeShapeType="1"/>
              </p:cNvSpPr>
              <p:nvPr/>
            </p:nvSpPr>
            <p:spPr bwMode="auto">
              <a:xfrm flipH="1">
                <a:off x="8475" y="10215"/>
                <a:ext cx="33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76" name="Group 33">
              <a:extLst>
                <a:ext uri="{FF2B5EF4-FFF2-40B4-BE49-F238E27FC236}">
                  <a16:creationId xmlns:a16="http://schemas.microsoft.com/office/drawing/2014/main" id="{C7B1549D-FD05-5461-DB1D-D2F5F397BDEA}"/>
                </a:ext>
              </a:extLst>
            </p:cNvPr>
            <p:cNvGrpSpPr>
              <a:grpSpLocks/>
            </p:cNvGrpSpPr>
            <p:nvPr/>
          </p:nvGrpSpPr>
          <p:grpSpPr bwMode="auto">
            <a:xfrm>
              <a:off x="882" y="2568"/>
              <a:ext cx="365" cy="288"/>
              <a:chOff x="882" y="2568"/>
              <a:chExt cx="365" cy="288"/>
            </a:xfrm>
          </p:grpSpPr>
          <p:sp>
            <p:nvSpPr>
              <p:cNvPr id="151577" name="Line 34">
                <a:extLst>
                  <a:ext uri="{FF2B5EF4-FFF2-40B4-BE49-F238E27FC236}">
                    <a16:creationId xmlns:a16="http://schemas.microsoft.com/office/drawing/2014/main" id="{58F8604E-A453-7B42-91CD-9D4D295EC2AD}"/>
                  </a:ext>
                </a:extLst>
              </p:cNvPr>
              <p:cNvSpPr>
                <a:spLocks noChangeShapeType="1"/>
              </p:cNvSpPr>
              <p:nvPr/>
            </p:nvSpPr>
            <p:spPr bwMode="auto">
              <a:xfrm>
                <a:off x="1156" y="2750"/>
                <a:ext cx="9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1578" name="Group 35">
                <a:extLst>
                  <a:ext uri="{FF2B5EF4-FFF2-40B4-BE49-F238E27FC236}">
                    <a16:creationId xmlns:a16="http://schemas.microsoft.com/office/drawing/2014/main" id="{F13BAEB9-5368-5D7F-6AD3-D378C7F4951F}"/>
                  </a:ext>
                </a:extLst>
              </p:cNvPr>
              <p:cNvGrpSpPr>
                <a:grpSpLocks/>
              </p:cNvGrpSpPr>
              <p:nvPr/>
            </p:nvGrpSpPr>
            <p:grpSpPr bwMode="auto">
              <a:xfrm>
                <a:off x="882" y="2568"/>
                <a:ext cx="229" cy="288"/>
                <a:chOff x="717" y="2568"/>
                <a:chExt cx="229" cy="288"/>
              </a:xfrm>
            </p:grpSpPr>
            <p:sp>
              <p:nvSpPr>
                <p:cNvPr id="151579" name="Oval 36">
                  <a:extLst>
                    <a:ext uri="{FF2B5EF4-FFF2-40B4-BE49-F238E27FC236}">
                      <a16:creationId xmlns:a16="http://schemas.microsoft.com/office/drawing/2014/main" id="{D5E97578-2A2F-11DA-1F17-6B573BE46F32}"/>
                    </a:ext>
                  </a:extLst>
                </p:cNvPr>
                <p:cNvSpPr>
                  <a:spLocks noChangeArrowheads="1"/>
                </p:cNvSpPr>
                <p:nvPr/>
              </p:nvSpPr>
              <p:spPr bwMode="auto">
                <a:xfrm>
                  <a:off x="748" y="2614"/>
                  <a:ext cx="198" cy="227"/>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rgbClr val="9966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1580" name="Rectangle 37">
                  <a:extLst>
                    <a:ext uri="{FF2B5EF4-FFF2-40B4-BE49-F238E27FC236}">
                      <a16:creationId xmlns:a16="http://schemas.microsoft.com/office/drawing/2014/main" id="{A72925EE-2F39-9CE4-2305-FE31D27727D3}"/>
                    </a:ext>
                  </a:extLst>
                </p:cNvPr>
                <p:cNvSpPr>
                  <a:spLocks noChangeArrowheads="1"/>
                </p:cNvSpPr>
                <p:nvPr/>
              </p:nvSpPr>
              <p:spPr bwMode="auto">
                <a:xfrm>
                  <a:off x="717" y="2568"/>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0</a:t>
                  </a: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8782"/>
                                        </p:tgtEl>
                                        <p:attrNameLst>
                                          <p:attrName>style.visibility</p:attrName>
                                        </p:attrNameLst>
                                      </p:cBhvr>
                                      <p:to>
                                        <p:strVal val="visible"/>
                                      </p:to>
                                    </p:set>
                                    <p:animEffect transition="in" filter="wipe(up)">
                                      <p:cBhvr>
                                        <p:cTn id="7" dur="500"/>
                                        <p:tgtEl>
                                          <p:spTgt spid="4587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58768"/>
                                        </p:tgtEl>
                                        <p:attrNameLst>
                                          <p:attrName>style.visibility</p:attrName>
                                        </p:attrNameLst>
                                      </p:cBhvr>
                                      <p:to>
                                        <p:strVal val="visible"/>
                                      </p:to>
                                    </p:set>
                                    <p:animEffect transition="in" filter="strips(downRight)">
                                      <p:cBhvr>
                                        <p:cTn id="12" dur="500"/>
                                        <p:tgtEl>
                                          <p:spTgt spid="4587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58790"/>
                                        </p:tgtEl>
                                        <p:attrNameLst>
                                          <p:attrName>style.visibility</p:attrName>
                                        </p:attrNameLst>
                                      </p:cBhvr>
                                      <p:to>
                                        <p:strVal val="visible"/>
                                      </p:to>
                                    </p:set>
                                    <p:animEffect transition="in" filter="wipe(left)">
                                      <p:cBhvr>
                                        <p:cTn id="17" dur="500"/>
                                        <p:tgtEl>
                                          <p:spTgt spid="4587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8783"/>
                                        </p:tgtEl>
                                        <p:attrNameLst>
                                          <p:attrName>style.visibility</p:attrName>
                                        </p:attrNameLst>
                                      </p:cBhvr>
                                      <p:to>
                                        <p:strVal val="visible"/>
                                      </p:to>
                                    </p:set>
                                    <p:animEffect transition="in" filter="wipe(up)">
                                      <p:cBhvr>
                                        <p:cTn id="22" dur="500"/>
                                        <p:tgtEl>
                                          <p:spTgt spid="458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68" grpId="0"/>
      <p:bldP spid="458782" grpId="0" animBg="1"/>
      <p:bldP spid="45878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80" name="Rectangle 4">
            <a:extLst>
              <a:ext uri="{FF2B5EF4-FFF2-40B4-BE49-F238E27FC236}">
                <a16:creationId xmlns:a16="http://schemas.microsoft.com/office/drawing/2014/main" id="{4246B683-C158-FAD8-873A-BA8D95EC7291}"/>
              </a:ext>
            </a:extLst>
          </p:cNvPr>
          <p:cNvSpPr>
            <a:spLocks noChangeArrowheads="1"/>
          </p:cNvSpPr>
          <p:nvPr/>
        </p:nvSpPr>
        <p:spPr bwMode="auto">
          <a:xfrm>
            <a:off x="479425" y="4425950"/>
            <a:ext cx="411480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定义两个中间变量</a:t>
            </a:r>
            <a:r>
              <a:rPr lang="en-US" altLang="zh-CN" sz="2400" i="1">
                <a:solidFill>
                  <a:srgbClr val="000066"/>
                </a:solidFill>
                <a:latin typeface="Times New Roman" panose="02020603050405020304" pitchFamily="18" charset="0"/>
                <a:ea typeface="楷体_GB2312" pitchFamily="49" charset="-122"/>
              </a:rPr>
              <a:t>G</a:t>
            </a:r>
            <a:r>
              <a:rPr lang="en-US" altLang="zh-CN" sz="2400" baseline="-30000">
                <a:solidFill>
                  <a:srgbClr val="000066"/>
                </a:solidFill>
                <a:latin typeface="Times New Roman" panose="02020603050405020304" pitchFamily="18" charset="0"/>
                <a:ea typeface="楷体_GB2312" pitchFamily="49" charset="-122"/>
              </a:rPr>
              <a:t>i</a:t>
            </a:r>
            <a:r>
              <a:rPr lang="zh-CN" altLang="en-US" sz="2400">
                <a:solidFill>
                  <a:srgbClr val="000066"/>
                </a:solidFill>
                <a:latin typeface="Times New Roman" panose="02020603050405020304" pitchFamily="18" charset="0"/>
                <a:ea typeface="楷体_GB2312" pitchFamily="49" charset="-122"/>
              </a:rPr>
              <a:t>和</a:t>
            </a:r>
            <a:r>
              <a:rPr lang="en-US" altLang="zh-CN" sz="2400" i="1">
                <a:solidFill>
                  <a:srgbClr val="000066"/>
                </a:solidFill>
                <a:latin typeface="Times New Roman" panose="02020603050405020304" pitchFamily="18" charset="0"/>
                <a:ea typeface="楷体_GB2312" pitchFamily="49" charset="-122"/>
              </a:rPr>
              <a:t>P</a:t>
            </a:r>
            <a:r>
              <a:rPr lang="en-US" altLang="zh-CN" sz="2400" baseline="-30000">
                <a:solidFill>
                  <a:srgbClr val="000066"/>
                </a:solidFill>
                <a:latin typeface="Times New Roman" panose="02020603050405020304" pitchFamily="18" charset="0"/>
                <a:ea typeface="楷体_GB2312" pitchFamily="49" charset="-122"/>
              </a:rPr>
              <a:t>i </a:t>
            </a:r>
            <a:r>
              <a:rPr lang="zh-CN" altLang="en-US" sz="2400">
                <a:solidFill>
                  <a:srgbClr val="000066"/>
                </a:solidFill>
                <a:latin typeface="Times New Roman" panose="02020603050405020304" pitchFamily="18" charset="0"/>
                <a:ea typeface="楷体_GB2312" pitchFamily="49" charset="-122"/>
              </a:rPr>
              <a:t>： </a:t>
            </a:r>
          </a:p>
        </p:txBody>
      </p:sp>
      <p:sp>
        <p:nvSpPr>
          <p:cNvPr id="459781" name="Text Box 5">
            <a:extLst>
              <a:ext uri="{FF2B5EF4-FFF2-40B4-BE49-F238E27FC236}">
                <a16:creationId xmlns:a16="http://schemas.microsoft.com/office/drawing/2014/main" id="{E77C8FBA-F78F-576C-5E0C-04B73D6677A1}"/>
              </a:ext>
            </a:extLst>
          </p:cNvPr>
          <p:cNvSpPr txBox="1">
            <a:spLocks noChangeArrowheads="1"/>
          </p:cNvSpPr>
          <p:nvPr/>
        </p:nvSpPr>
        <p:spPr bwMode="auto">
          <a:xfrm>
            <a:off x="4670425" y="4425950"/>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800" i="1">
                <a:latin typeface="Times New Roman" panose="02020603050405020304" pitchFamily="18" charset="0"/>
                <a:ea typeface="楷体_GB2312" pitchFamily="49" charset="-122"/>
                <a:cs typeface="Times New Roman" panose="02020603050405020304" pitchFamily="18" charset="0"/>
              </a:rPr>
              <a:t>G</a:t>
            </a:r>
            <a:r>
              <a:rPr lang="en-US" altLang="zh-CN" sz="2800" i="1" baseline="-30000">
                <a:latin typeface="Times New Roman" panose="02020603050405020304" pitchFamily="18" charset="0"/>
                <a:ea typeface="楷体_GB2312" pitchFamily="49" charset="-122"/>
                <a:cs typeface="Times New Roman" panose="02020603050405020304" pitchFamily="18" charset="0"/>
              </a:rPr>
              <a:t>i</a:t>
            </a:r>
            <a:r>
              <a:rPr lang="en-US" altLang="zh-CN" sz="2800" i="1">
                <a:latin typeface="Times New Roman" panose="02020603050405020304" pitchFamily="18" charset="0"/>
                <a:ea typeface="楷体_GB2312" pitchFamily="49" charset="-122"/>
                <a:cs typeface="Times New Roman" panose="02020603050405020304" pitchFamily="18" charset="0"/>
              </a:rPr>
              <a:t>= A</a:t>
            </a:r>
            <a:r>
              <a:rPr lang="en-US" altLang="zh-CN" sz="2800" i="1" baseline="-30000">
                <a:latin typeface="Times New Roman" panose="02020603050405020304" pitchFamily="18" charset="0"/>
                <a:ea typeface="楷体_GB2312" pitchFamily="49" charset="-122"/>
                <a:cs typeface="Times New Roman" panose="02020603050405020304" pitchFamily="18" charset="0"/>
              </a:rPr>
              <a:t>i</a:t>
            </a:r>
            <a:r>
              <a:rPr lang="en-US" altLang="zh-CN" sz="2800" i="1">
                <a:latin typeface="Times New Roman" panose="02020603050405020304" pitchFamily="18" charset="0"/>
                <a:ea typeface="楷体_GB2312" pitchFamily="49" charset="-122"/>
                <a:cs typeface="Times New Roman" panose="02020603050405020304" pitchFamily="18" charset="0"/>
              </a:rPr>
              <a:t>B</a:t>
            </a:r>
            <a:r>
              <a:rPr lang="en-US" altLang="zh-CN" sz="2800" i="1" baseline="-30000">
                <a:latin typeface="Times New Roman" panose="02020603050405020304" pitchFamily="18" charset="0"/>
                <a:ea typeface="楷体_GB2312" pitchFamily="49" charset="-122"/>
                <a:cs typeface="Times New Roman" panose="02020603050405020304" pitchFamily="18" charset="0"/>
              </a:rPr>
              <a:t>i</a:t>
            </a:r>
            <a:endParaRPr lang="en-US" altLang="zh-CN" sz="2800" i="1">
              <a:latin typeface="Times New Roman" panose="02020603050405020304" pitchFamily="18" charset="0"/>
              <a:ea typeface="楷体_GB2312" pitchFamily="49" charset="-122"/>
              <a:cs typeface="Times New Roman" panose="02020603050405020304" pitchFamily="18" charset="0"/>
            </a:endParaRPr>
          </a:p>
        </p:txBody>
      </p:sp>
      <p:sp>
        <p:nvSpPr>
          <p:cNvPr id="152580" name="Rectangle 6">
            <a:extLst>
              <a:ext uri="{FF2B5EF4-FFF2-40B4-BE49-F238E27FC236}">
                <a16:creationId xmlns:a16="http://schemas.microsoft.com/office/drawing/2014/main" id="{88383221-AA7C-DB68-8B22-1EC278CE7337}"/>
              </a:ext>
            </a:extLst>
          </p:cNvPr>
          <p:cNvSpPr>
            <a:spLocks noChangeArrowheads="1"/>
          </p:cNvSpPr>
          <p:nvPr/>
        </p:nvSpPr>
        <p:spPr bwMode="auto">
          <a:xfrm>
            <a:off x="900113" y="404813"/>
            <a:ext cx="48609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b="0">
                <a:solidFill>
                  <a:srgbClr val="000066"/>
                </a:solidFill>
                <a:latin typeface="楷体_GB2312" pitchFamily="49" charset="-122"/>
                <a:ea typeface="楷体_GB2312" pitchFamily="49" charset="-122"/>
              </a:rPr>
              <a:t> </a:t>
            </a:r>
            <a:r>
              <a:rPr lang="zh-CN" altLang="en-US" sz="2800" b="0">
                <a:solidFill>
                  <a:srgbClr val="000066"/>
                </a:solidFill>
                <a:latin typeface="楷体_GB2312" pitchFamily="49" charset="-122"/>
                <a:ea typeface="楷体_GB2312" pitchFamily="49" charset="-122"/>
              </a:rPr>
              <a:t>（</a:t>
            </a:r>
            <a:r>
              <a:rPr lang="en-US" altLang="zh-CN" sz="2800">
                <a:solidFill>
                  <a:srgbClr val="000066"/>
                </a:solidFill>
                <a:latin typeface="楷体_GB2312" pitchFamily="49" charset="-122"/>
                <a:ea typeface="楷体_GB2312" pitchFamily="49" charset="-122"/>
              </a:rPr>
              <a:t>2</a:t>
            </a:r>
            <a:r>
              <a:rPr lang="zh-CN" altLang="en-US" sz="2800">
                <a:solidFill>
                  <a:srgbClr val="000066"/>
                </a:solidFill>
                <a:latin typeface="楷体_GB2312" pitchFamily="49" charset="-122"/>
                <a:ea typeface="楷体_GB2312" pitchFamily="49" charset="-122"/>
              </a:rPr>
              <a:t>）超前进位加法器</a:t>
            </a:r>
          </a:p>
        </p:txBody>
      </p:sp>
      <p:sp>
        <p:nvSpPr>
          <p:cNvPr id="459783" name="Rectangle 7">
            <a:extLst>
              <a:ext uri="{FF2B5EF4-FFF2-40B4-BE49-F238E27FC236}">
                <a16:creationId xmlns:a16="http://schemas.microsoft.com/office/drawing/2014/main" id="{07A49774-D18A-A709-692C-73287F3C54B6}"/>
              </a:ext>
            </a:extLst>
          </p:cNvPr>
          <p:cNvSpPr>
            <a:spLocks noChangeArrowheads="1"/>
          </p:cNvSpPr>
          <p:nvPr/>
        </p:nvSpPr>
        <p:spPr bwMode="auto">
          <a:xfrm>
            <a:off x="0" y="1196975"/>
            <a:ext cx="9144000"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45000"/>
              </a:lnSpc>
            </a:pPr>
            <a:r>
              <a:rPr lang="en-US" altLang="zh-CN" sz="2800" b="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提高运算速度的基本思想：设计进位信号产生电路，在输入每位的加数和被加数时，同时获得该位全加的进位信号，而无需等待最低位的进位信号。</a:t>
            </a:r>
          </a:p>
        </p:txBody>
      </p:sp>
      <p:sp>
        <p:nvSpPr>
          <p:cNvPr id="459784" name="Rectangle 8">
            <a:extLst>
              <a:ext uri="{FF2B5EF4-FFF2-40B4-BE49-F238E27FC236}">
                <a16:creationId xmlns:a16="http://schemas.microsoft.com/office/drawing/2014/main" id="{5A2F3397-F8C6-6A46-17DA-AF4ADE7FE651}"/>
              </a:ext>
            </a:extLst>
          </p:cNvPr>
          <p:cNvSpPr>
            <a:spLocks noChangeArrowheads="1"/>
          </p:cNvSpPr>
          <p:nvPr/>
        </p:nvSpPr>
        <p:spPr bwMode="auto">
          <a:xfrm>
            <a:off x="466725" y="3068638"/>
            <a:ext cx="57912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定义第</a:t>
            </a:r>
            <a:r>
              <a:rPr lang="en-US" altLang="zh-CN" sz="2400" i="1">
                <a:solidFill>
                  <a:srgbClr val="000066"/>
                </a:solidFill>
                <a:latin typeface="Times New Roman" panose="02020603050405020304" pitchFamily="18" charset="0"/>
                <a:ea typeface="楷体_GB2312" pitchFamily="49" charset="-122"/>
              </a:rPr>
              <a:t>i </a:t>
            </a:r>
            <a:r>
              <a:rPr lang="zh-CN" altLang="en-US" sz="2400">
                <a:solidFill>
                  <a:srgbClr val="000066"/>
                </a:solidFill>
                <a:latin typeface="Times New Roman" panose="02020603050405020304" pitchFamily="18" charset="0"/>
                <a:ea typeface="楷体_GB2312" pitchFamily="49" charset="-122"/>
              </a:rPr>
              <a:t>位的进位信号（</a:t>
            </a:r>
            <a:r>
              <a:rPr lang="en-US" altLang="zh-CN" sz="2400" i="1">
                <a:solidFill>
                  <a:srgbClr val="000066"/>
                </a:solidFill>
                <a:latin typeface="Times New Roman" panose="02020603050405020304" pitchFamily="18" charset="0"/>
                <a:ea typeface="楷体_GB2312" pitchFamily="49" charset="-122"/>
              </a:rPr>
              <a:t>C</a:t>
            </a:r>
            <a:r>
              <a:rPr lang="en-US" altLang="zh-CN" sz="2400" baseline="-30000">
                <a:solidFill>
                  <a:srgbClr val="000066"/>
                </a:solidFill>
                <a:latin typeface="Times New Roman" panose="02020603050405020304" pitchFamily="18" charset="0"/>
                <a:ea typeface="楷体_GB2312" pitchFamily="49" charset="-122"/>
              </a:rPr>
              <a:t>i</a:t>
            </a:r>
            <a:r>
              <a:rPr lang="en-US" altLang="zh-CN" sz="2400">
                <a:solidFill>
                  <a:srgbClr val="000066"/>
                </a:solidFill>
                <a:latin typeface="Times New Roman" panose="02020603050405020304" pitchFamily="18" charset="0"/>
                <a:ea typeface="楷体_GB2312" pitchFamily="49" charset="-122"/>
              </a:rPr>
              <a:t> </a:t>
            </a:r>
            <a:r>
              <a:rPr lang="zh-CN" altLang="en-US" sz="2400">
                <a:solidFill>
                  <a:srgbClr val="000066"/>
                </a:solidFill>
                <a:latin typeface="Times New Roman" panose="02020603050405020304" pitchFamily="18" charset="0"/>
                <a:ea typeface="楷体_GB2312" pitchFamily="49" charset="-122"/>
              </a:rPr>
              <a:t>）：</a:t>
            </a:r>
          </a:p>
        </p:txBody>
      </p:sp>
      <p:sp>
        <p:nvSpPr>
          <p:cNvPr id="152583" name="Rectangle 9">
            <a:extLst>
              <a:ext uri="{FF2B5EF4-FFF2-40B4-BE49-F238E27FC236}">
                <a16:creationId xmlns:a16="http://schemas.microsoft.com/office/drawing/2014/main" id="{86B40494-9C5E-A763-B305-B76076756C65}"/>
              </a:ext>
            </a:extLst>
          </p:cNvPr>
          <p:cNvSpPr>
            <a:spLocks noChangeArrowheads="1"/>
          </p:cNvSpPr>
          <p:nvPr/>
        </p:nvSpPr>
        <p:spPr bwMode="auto">
          <a:xfrm>
            <a:off x="0" y="324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59786" name="Object 10">
            <a:extLst>
              <a:ext uri="{FF2B5EF4-FFF2-40B4-BE49-F238E27FC236}">
                <a16:creationId xmlns:a16="http://schemas.microsoft.com/office/drawing/2014/main" id="{D4922275-FCCC-F308-D194-E372DC455B1D}"/>
              </a:ext>
            </a:extLst>
          </p:cNvPr>
          <p:cNvGraphicFramePr>
            <a:graphicFrameLocks noChangeAspect="1"/>
          </p:cNvGraphicFramePr>
          <p:nvPr/>
        </p:nvGraphicFramePr>
        <p:xfrm>
          <a:off x="2359025" y="3763963"/>
          <a:ext cx="3779838" cy="468312"/>
        </p:xfrm>
        <a:graphic>
          <a:graphicData uri="http://schemas.openxmlformats.org/presentationml/2006/ole">
            <mc:AlternateContent xmlns:mc="http://schemas.openxmlformats.org/markup-compatibility/2006">
              <mc:Choice xmlns:v="urn:schemas-microsoft-com:vml" Requires="v">
                <p:oleObj name="公式" r:id="rId2" imgW="1511300" imgH="190500" progId="Equation.3">
                  <p:embed/>
                </p:oleObj>
              </mc:Choice>
              <mc:Fallback>
                <p:oleObj name="公式" r:id="rId2" imgW="1511300" imgH="190500"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3763963"/>
                        <a:ext cx="377983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9787" name="Rectangle 11">
            <a:extLst>
              <a:ext uri="{FF2B5EF4-FFF2-40B4-BE49-F238E27FC236}">
                <a16:creationId xmlns:a16="http://schemas.microsoft.com/office/drawing/2014/main" id="{9E88A8A4-9E2D-466E-CC95-2656A1EB2A0F}"/>
              </a:ext>
            </a:extLst>
          </p:cNvPr>
          <p:cNvSpPr>
            <a:spLocks noChangeArrowheads="1"/>
          </p:cNvSpPr>
          <p:nvPr/>
        </p:nvSpPr>
        <p:spPr bwMode="auto">
          <a:xfrm>
            <a:off x="1908175" y="5589588"/>
            <a:ext cx="2370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latin typeface="Times New Roman" panose="02020603050405020304" pitchFamily="18" charset="0"/>
              </a:rPr>
              <a:t>C</a:t>
            </a:r>
            <a:r>
              <a:rPr lang="en-US" altLang="zh-CN" sz="2800" baseline="-25000">
                <a:latin typeface="Times New Roman" panose="02020603050405020304" pitchFamily="18" charset="0"/>
              </a:rPr>
              <a:t>i</a:t>
            </a:r>
            <a:r>
              <a:rPr lang="en-US" altLang="zh-CN" sz="2800">
                <a:latin typeface="Times New Roman" panose="02020603050405020304" pitchFamily="18" charset="0"/>
              </a:rPr>
              <a:t>=</a:t>
            </a:r>
            <a:r>
              <a:rPr lang="en-US" altLang="zh-CN" sz="2800" i="1">
                <a:latin typeface="Times New Roman" panose="02020603050405020304" pitchFamily="18" charset="0"/>
              </a:rPr>
              <a:t> G</a:t>
            </a:r>
            <a:r>
              <a:rPr lang="en-US" altLang="zh-CN" sz="2800" baseline="-25000">
                <a:latin typeface="Times New Roman" panose="02020603050405020304" pitchFamily="18" charset="0"/>
              </a:rPr>
              <a:t>i</a:t>
            </a:r>
            <a:r>
              <a:rPr lang="zh-CN" altLang="en-US" sz="2800">
                <a:latin typeface="Times New Roman" panose="02020603050405020304" pitchFamily="18" charset="0"/>
              </a:rPr>
              <a:t>＋</a:t>
            </a:r>
            <a:r>
              <a:rPr lang="en-US" altLang="zh-CN" sz="2800" i="1">
                <a:latin typeface="Times New Roman" panose="02020603050405020304" pitchFamily="18" charset="0"/>
              </a:rPr>
              <a:t>P</a:t>
            </a:r>
            <a:r>
              <a:rPr lang="en-US" altLang="zh-CN" sz="2800" baseline="-25000">
                <a:latin typeface="Times New Roman" panose="02020603050405020304" pitchFamily="18" charset="0"/>
              </a:rPr>
              <a:t>i</a:t>
            </a:r>
            <a:r>
              <a:rPr lang="en-US" altLang="zh-CN" sz="2800" i="1" baseline="-25000">
                <a:latin typeface="Times New Roman" panose="02020603050405020304" pitchFamily="18" charset="0"/>
              </a:rPr>
              <a:t> </a:t>
            </a:r>
            <a:r>
              <a:rPr lang="en-US" altLang="zh-CN" sz="2800" i="1">
                <a:latin typeface="Times New Roman" panose="02020603050405020304" pitchFamily="18" charset="0"/>
              </a:rPr>
              <a:t>C</a:t>
            </a:r>
            <a:r>
              <a:rPr lang="en-US" altLang="zh-CN" sz="2800" baseline="-25000">
                <a:latin typeface="Times New Roman" panose="02020603050405020304" pitchFamily="18" charset="0"/>
              </a:rPr>
              <a:t>i-1</a:t>
            </a:r>
            <a:r>
              <a:rPr lang="en-US" altLang="zh-CN" sz="2800" b="0" baseline="-25000">
                <a:latin typeface="Times New Roman" panose="02020603050405020304" pitchFamily="18" charset="0"/>
              </a:rPr>
              <a:t> </a:t>
            </a:r>
          </a:p>
        </p:txBody>
      </p:sp>
      <p:sp>
        <p:nvSpPr>
          <p:cNvPr id="152586" name="Rectangle 12">
            <a:extLst>
              <a:ext uri="{FF2B5EF4-FFF2-40B4-BE49-F238E27FC236}">
                <a16:creationId xmlns:a16="http://schemas.microsoft.com/office/drawing/2014/main" id="{CAACFA87-DBCF-3B99-0C3A-DC92C982FFF9}"/>
              </a:ext>
            </a:extLst>
          </p:cNvPr>
          <p:cNvSpPr>
            <a:spLocks noChangeArrowheads="1"/>
          </p:cNvSpPr>
          <p:nvPr/>
        </p:nvSpPr>
        <p:spPr bwMode="auto">
          <a:xfrm>
            <a:off x="0" y="324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59789" name="Object 13">
            <a:extLst>
              <a:ext uri="{FF2B5EF4-FFF2-40B4-BE49-F238E27FC236}">
                <a16:creationId xmlns:a16="http://schemas.microsoft.com/office/drawing/2014/main" id="{CCCA1844-F252-E564-F742-A1980A03EA82}"/>
              </a:ext>
            </a:extLst>
          </p:cNvPr>
          <p:cNvGraphicFramePr>
            <a:graphicFrameLocks noChangeAspect="1"/>
          </p:cNvGraphicFramePr>
          <p:nvPr/>
        </p:nvGraphicFramePr>
        <p:xfrm>
          <a:off x="4779963" y="5640388"/>
          <a:ext cx="2924175" cy="469900"/>
        </p:xfrm>
        <a:graphic>
          <a:graphicData uri="http://schemas.openxmlformats.org/presentationml/2006/ole">
            <mc:AlternateContent xmlns:mc="http://schemas.openxmlformats.org/markup-compatibility/2006">
              <mc:Choice xmlns:v="urn:schemas-microsoft-com:vml" Requires="v">
                <p:oleObj name="公式" r:id="rId4" imgW="1168400" imgH="190500" progId="Equation.3">
                  <p:embed/>
                </p:oleObj>
              </mc:Choice>
              <mc:Fallback>
                <p:oleObj name="公式" r:id="rId4" imgW="1168400" imgH="1905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9963" y="5640388"/>
                        <a:ext cx="29241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9790" name="Object 14">
            <a:extLst>
              <a:ext uri="{FF2B5EF4-FFF2-40B4-BE49-F238E27FC236}">
                <a16:creationId xmlns:a16="http://schemas.microsoft.com/office/drawing/2014/main" id="{66A5B4E2-4975-5A17-26E1-7465FA2219B2}"/>
              </a:ext>
            </a:extLst>
          </p:cNvPr>
          <p:cNvGraphicFramePr>
            <a:graphicFrameLocks noChangeAspect="1"/>
          </p:cNvGraphicFramePr>
          <p:nvPr/>
        </p:nvGraphicFramePr>
        <p:xfrm>
          <a:off x="4702175" y="4987925"/>
          <a:ext cx="2192338" cy="468313"/>
        </p:xfrm>
        <a:graphic>
          <a:graphicData uri="http://schemas.openxmlformats.org/presentationml/2006/ole">
            <mc:AlternateContent xmlns:mc="http://schemas.openxmlformats.org/markup-compatibility/2006">
              <mc:Choice xmlns:v="urn:schemas-microsoft-com:vml" Requires="v">
                <p:oleObj name="公式" r:id="rId6" imgW="876300" imgH="190500" progId="Equation.3">
                  <p:embed/>
                </p:oleObj>
              </mc:Choice>
              <mc:Fallback>
                <p:oleObj name="公式" r:id="rId6" imgW="876300" imgH="1905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175" y="4987925"/>
                        <a:ext cx="219233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9783"/>
                                        </p:tgtEl>
                                        <p:attrNameLst>
                                          <p:attrName>style.visibility</p:attrName>
                                        </p:attrNameLst>
                                      </p:cBhvr>
                                      <p:to>
                                        <p:strVal val="visible"/>
                                      </p:to>
                                    </p:set>
                                    <p:animEffect transition="in" filter="strips(downRight)">
                                      <p:cBhvr>
                                        <p:cTn id="7" dur="500"/>
                                        <p:tgtEl>
                                          <p:spTgt spid="4597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59784"/>
                                        </p:tgtEl>
                                        <p:attrNameLst>
                                          <p:attrName>style.visibility</p:attrName>
                                        </p:attrNameLst>
                                      </p:cBhvr>
                                      <p:to>
                                        <p:strVal val="visible"/>
                                      </p:to>
                                    </p:set>
                                    <p:animEffect transition="in" filter="strips(downRight)">
                                      <p:cBhvr>
                                        <p:cTn id="12" dur="500"/>
                                        <p:tgtEl>
                                          <p:spTgt spid="4597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59786"/>
                                        </p:tgtEl>
                                        <p:attrNameLst>
                                          <p:attrName>style.visibility</p:attrName>
                                        </p:attrNameLst>
                                      </p:cBhvr>
                                      <p:to>
                                        <p:strVal val="visible"/>
                                      </p:to>
                                    </p:set>
                                    <p:animEffect transition="in" filter="strips(downRight)">
                                      <p:cBhvr>
                                        <p:cTn id="17" dur="500"/>
                                        <p:tgtEl>
                                          <p:spTgt spid="459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459780"/>
                                        </p:tgtEl>
                                        <p:attrNameLst>
                                          <p:attrName>style.visibility</p:attrName>
                                        </p:attrNameLst>
                                      </p:cBhvr>
                                      <p:to>
                                        <p:strVal val="visible"/>
                                      </p:to>
                                    </p:set>
                                    <p:animEffect transition="in" filter="strips(downRight)">
                                      <p:cBhvr>
                                        <p:cTn id="22" dur="500"/>
                                        <p:tgtEl>
                                          <p:spTgt spid="4597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59781"/>
                                        </p:tgtEl>
                                        <p:attrNameLst>
                                          <p:attrName>style.visibility</p:attrName>
                                        </p:attrNameLst>
                                      </p:cBhvr>
                                      <p:to>
                                        <p:strVal val="visible"/>
                                      </p:to>
                                    </p:set>
                                    <p:animEffect transition="in" filter="box(in)">
                                      <p:cBhvr>
                                        <p:cTn id="27" dur="500"/>
                                        <p:tgtEl>
                                          <p:spTgt spid="4597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459790"/>
                                        </p:tgtEl>
                                        <p:attrNameLst>
                                          <p:attrName>style.visibility</p:attrName>
                                        </p:attrNameLst>
                                      </p:cBhvr>
                                      <p:to>
                                        <p:strVal val="visible"/>
                                      </p:to>
                                    </p:set>
                                    <p:animEffect transition="in" filter="strips(downRight)">
                                      <p:cBhvr>
                                        <p:cTn id="32" dur="500"/>
                                        <p:tgtEl>
                                          <p:spTgt spid="4597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9787"/>
                                        </p:tgtEl>
                                        <p:attrNameLst>
                                          <p:attrName>style.visibility</p:attrName>
                                        </p:attrNameLst>
                                      </p:cBhvr>
                                      <p:to>
                                        <p:strVal val="visible"/>
                                      </p:to>
                                    </p:set>
                                    <p:animEffect transition="in" filter="wipe(left)">
                                      <p:cBhvr>
                                        <p:cTn id="37" dur="500"/>
                                        <p:tgtEl>
                                          <p:spTgt spid="4597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459789"/>
                                        </p:tgtEl>
                                        <p:attrNameLst>
                                          <p:attrName>style.visibility</p:attrName>
                                        </p:attrNameLst>
                                      </p:cBhvr>
                                      <p:to>
                                        <p:strVal val="visible"/>
                                      </p:to>
                                    </p:set>
                                    <p:animEffect transition="in" filter="strips(downRight)">
                                      <p:cBhvr>
                                        <p:cTn id="42" dur="500"/>
                                        <p:tgtEl>
                                          <p:spTgt spid="459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1" grpId="0" autoUpdateAnimBg="0"/>
      <p:bldP spid="459783" grpId="0" autoUpdateAnimBg="0"/>
      <p:bldP spid="459784" grpId="0" autoUpdateAnimBg="0"/>
      <p:bldP spid="45978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4">
            <a:extLst>
              <a:ext uri="{FF2B5EF4-FFF2-40B4-BE49-F238E27FC236}">
                <a16:creationId xmlns:a16="http://schemas.microsoft.com/office/drawing/2014/main" id="{65DA1DB9-FD3B-FAAE-5556-6C50DB9CAB4D}"/>
              </a:ext>
            </a:extLst>
          </p:cNvPr>
          <p:cNvSpPr>
            <a:spLocks noChangeArrowheads="1"/>
          </p:cNvSpPr>
          <p:nvPr/>
        </p:nvSpPr>
        <p:spPr bwMode="auto">
          <a:xfrm>
            <a:off x="900113" y="333375"/>
            <a:ext cx="5410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b="0">
                <a:latin typeface="Arial" panose="020B0604020202020204" pitchFamily="34" charset="0"/>
              </a:rPr>
              <a:t> </a:t>
            </a:r>
            <a:r>
              <a:rPr lang="en-US" altLang="zh-CN" sz="2800">
                <a:solidFill>
                  <a:srgbClr val="000099"/>
                </a:solidFill>
                <a:latin typeface="楷体_GB2312" pitchFamily="49" charset="-122"/>
                <a:ea typeface="楷体_GB2312" pitchFamily="49" charset="-122"/>
              </a:rPr>
              <a:t>4</a:t>
            </a:r>
            <a:r>
              <a:rPr lang="zh-CN" altLang="en-US" sz="2800">
                <a:solidFill>
                  <a:srgbClr val="000099"/>
                </a:solidFill>
                <a:latin typeface="楷体_GB2312" pitchFamily="49" charset="-122"/>
                <a:ea typeface="楷体_GB2312" pitchFamily="49" charset="-122"/>
              </a:rPr>
              <a:t>位全加器进位信号的产生：</a:t>
            </a:r>
          </a:p>
        </p:txBody>
      </p:sp>
      <p:sp>
        <p:nvSpPr>
          <p:cNvPr id="460805" name="Text Box 5">
            <a:extLst>
              <a:ext uri="{FF2B5EF4-FFF2-40B4-BE49-F238E27FC236}">
                <a16:creationId xmlns:a16="http://schemas.microsoft.com/office/drawing/2014/main" id="{797420E2-72BD-369F-6976-EE93D40EF9F7}"/>
              </a:ext>
            </a:extLst>
          </p:cNvPr>
          <p:cNvSpPr txBox="1">
            <a:spLocks noChangeArrowheads="1"/>
          </p:cNvSpPr>
          <p:nvPr/>
        </p:nvSpPr>
        <p:spPr bwMode="auto">
          <a:xfrm>
            <a:off x="755650" y="1557338"/>
            <a:ext cx="2376488" cy="476250"/>
          </a:xfrm>
          <a:prstGeom prst="rect">
            <a:avLst/>
          </a:prstGeom>
          <a:noFill/>
          <a:ln w="19050">
            <a:solidFill>
              <a:srgbClr val="000000">
                <a:alpha val="0"/>
              </a:srgbClr>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0</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0</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cs typeface="Times New Roman" panose="02020603050405020304" pitchFamily="18" charset="0"/>
              </a:rPr>
              <a:t> </a:t>
            </a:r>
          </a:p>
        </p:txBody>
      </p:sp>
      <p:sp>
        <p:nvSpPr>
          <p:cNvPr id="460806" name="Text Box 6">
            <a:extLst>
              <a:ext uri="{FF2B5EF4-FFF2-40B4-BE49-F238E27FC236}">
                <a16:creationId xmlns:a16="http://schemas.microsoft.com/office/drawing/2014/main" id="{EB8C44A5-7C48-AD26-0DF2-43384CA3670F}"/>
              </a:ext>
            </a:extLst>
          </p:cNvPr>
          <p:cNvSpPr txBox="1">
            <a:spLocks noChangeArrowheads="1"/>
          </p:cNvSpPr>
          <p:nvPr/>
        </p:nvSpPr>
        <p:spPr bwMode="auto">
          <a:xfrm>
            <a:off x="812800" y="2133600"/>
            <a:ext cx="7467600"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80000"/>
              </a:lnSpc>
              <a:spcBef>
                <a:spcPct val="50000"/>
              </a:spcBef>
            </a:pP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1</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0</a:t>
            </a:r>
          </a:p>
          <a:p>
            <a:pPr eaLnBrk="1" hangingPunct="1">
              <a:lnSpc>
                <a:spcPct val="80000"/>
              </a:lnSpc>
              <a:spcBef>
                <a:spcPct val="50000"/>
              </a:spcBef>
            </a:pP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1</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1</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0</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cs typeface="Times New Roman" panose="02020603050405020304" pitchFamily="18" charset="0"/>
              </a:rPr>
              <a:t>     </a:t>
            </a:r>
          </a:p>
        </p:txBody>
      </p:sp>
      <p:sp>
        <p:nvSpPr>
          <p:cNvPr id="460807" name="Text Box 7">
            <a:extLst>
              <a:ext uri="{FF2B5EF4-FFF2-40B4-BE49-F238E27FC236}">
                <a16:creationId xmlns:a16="http://schemas.microsoft.com/office/drawing/2014/main" id="{902A18CC-D45E-9119-F9C3-BDBA7B49BC60}"/>
              </a:ext>
            </a:extLst>
          </p:cNvPr>
          <p:cNvSpPr txBox="1">
            <a:spLocks noChangeArrowheads="1"/>
          </p:cNvSpPr>
          <p:nvPr/>
        </p:nvSpPr>
        <p:spPr bwMode="auto">
          <a:xfrm>
            <a:off x="684213" y="3070225"/>
            <a:ext cx="6700837" cy="877888"/>
          </a:xfrm>
          <a:prstGeom prst="rect">
            <a:avLst/>
          </a:prstGeom>
          <a:noFill/>
          <a:ln w="19050">
            <a:solidFill>
              <a:srgbClr val="000000">
                <a:alpha val="0"/>
              </a:srgbClr>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80000"/>
              </a:lnSpc>
              <a:spcBef>
                <a:spcPct val="50000"/>
              </a:spcBef>
            </a:pP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1</a:t>
            </a:r>
          </a:p>
          <a:p>
            <a:pPr eaLnBrk="1" hangingPunct="1">
              <a:lnSpc>
                <a:spcPct val="80000"/>
              </a:lnSpc>
              <a:spcBef>
                <a:spcPct val="50000"/>
              </a:spcBef>
            </a:pPr>
            <a:r>
              <a:rPr lang="en-US" altLang="zh-CN" sz="2400" baseline="-300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2 </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宋体" panose="02010600030101010101" pitchFamily="2" charset="-122"/>
              </a:rPr>
              <a:t> </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1</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宋体" panose="02010600030101010101" pitchFamily="2" charset="-122"/>
              </a:rPr>
              <a:t> </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1</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0</a:t>
            </a: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cs typeface="Times New Roman" panose="02020603050405020304" pitchFamily="18" charset="0"/>
              </a:rPr>
              <a:t> </a:t>
            </a:r>
          </a:p>
        </p:txBody>
      </p:sp>
      <p:sp>
        <p:nvSpPr>
          <p:cNvPr id="460808" name="Text Box 8">
            <a:extLst>
              <a:ext uri="{FF2B5EF4-FFF2-40B4-BE49-F238E27FC236}">
                <a16:creationId xmlns:a16="http://schemas.microsoft.com/office/drawing/2014/main" id="{0B5F3050-AB68-53C7-55D0-E14E52412DAA}"/>
              </a:ext>
            </a:extLst>
          </p:cNvPr>
          <p:cNvSpPr txBox="1">
            <a:spLocks noChangeArrowheads="1"/>
          </p:cNvSpPr>
          <p:nvPr/>
        </p:nvSpPr>
        <p:spPr bwMode="auto">
          <a:xfrm>
            <a:off x="395288" y="4113213"/>
            <a:ext cx="8856662"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80000"/>
              </a:lnSpc>
              <a:spcBef>
                <a:spcPct val="50000"/>
              </a:spcBef>
            </a:pP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2 </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 </a:t>
            </a:r>
            <a:r>
              <a:rPr lang="zh-CN" altLang="en-US" sz="2400" i="1">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G</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1 </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G</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cs typeface="Times New Roman" panose="02020603050405020304" pitchFamily="18" charset="0"/>
              </a:rPr>
              <a:t> </a:t>
            </a:r>
          </a:p>
          <a:p>
            <a:pPr eaLnBrk="1" hangingPunct="1">
              <a:lnSpc>
                <a:spcPct val="80000"/>
              </a:lnSpc>
              <a:spcBef>
                <a:spcPct val="50000"/>
              </a:spcBef>
            </a:pP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G</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1</a:t>
            </a: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0</a:t>
            </a:r>
            <a:r>
              <a:rPr lang="en-US" altLang="zh-CN" sz="2400" i="1">
                <a:solidFill>
                  <a:srgbClr val="000099"/>
                </a:solidFill>
                <a:latin typeface="Times New Roman" panose="02020603050405020304" pitchFamily="18" charset="0"/>
              </a:rPr>
              <a:t> )</a:t>
            </a:r>
            <a:endParaRPr lang="en-US" altLang="zh-CN" sz="2400">
              <a:solidFill>
                <a:srgbClr val="000099"/>
              </a:solidFill>
              <a:latin typeface="Times New Roman" panose="02020603050405020304" pitchFamily="18" charset="0"/>
            </a:endParaRPr>
          </a:p>
          <a:p>
            <a:pPr eaLnBrk="1" hangingPunct="1">
              <a:lnSpc>
                <a:spcPct val="80000"/>
              </a:lnSpc>
              <a:spcBef>
                <a:spcPct val="50000"/>
              </a:spcBef>
            </a:pP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G</a:t>
            </a:r>
            <a:r>
              <a:rPr lang="en-US" altLang="zh-CN" sz="2400" baseline="-30000">
                <a:solidFill>
                  <a:srgbClr val="000099"/>
                </a:solidFill>
                <a:latin typeface="Times New Roman" panose="02020603050405020304" pitchFamily="18" charset="0"/>
              </a:rPr>
              <a:t>3</a:t>
            </a:r>
            <a:r>
              <a:rPr lang="en-US" altLang="zh-CN" sz="2400">
                <a:solidFill>
                  <a:srgbClr val="000099"/>
                </a:solidFill>
                <a:latin typeface="宋体" panose="02010600030101010101" pitchFamily="2" charset="-122"/>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G</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3</a:t>
            </a:r>
            <a:r>
              <a:rPr lang="en-US" altLang="zh-CN" sz="2400" i="1">
                <a:solidFill>
                  <a:srgbClr val="000099"/>
                </a:solidFill>
                <a:latin typeface="Times New Roman" panose="02020603050405020304" pitchFamily="18" charset="0"/>
              </a:rPr>
              <a:t>P</a:t>
            </a:r>
            <a:r>
              <a:rPr lang="en-US" altLang="zh-CN" sz="2400" baseline="-30000">
                <a:solidFill>
                  <a:srgbClr val="000099"/>
                </a:solidFill>
                <a:latin typeface="Times New Roman" panose="02020603050405020304" pitchFamily="18" charset="0"/>
              </a:rPr>
              <a:t>2</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1 </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G</a:t>
            </a:r>
            <a:r>
              <a:rPr lang="en-US" altLang="zh-CN" sz="2400" baseline="-30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 P</a:t>
            </a:r>
            <a:r>
              <a:rPr lang="en-US" altLang="zh-CN" sz="2400" baseline="-30000">
                <a:solidFill>
                  <a:srgbClr val="000099"/>
                </a:solidFill>
                <a:latin typeface="Times New Roman" panose="02020603050405020304" pitchFamily="18" charset="0"/>
              </a:rPr>
              <a:t>0</a:t>
            </a:r>
            <a:r>
              <a:rPr lang="en-US" altLang="zh-CN" sz="2400" i="1">
                <a:solidFill>
                  <a:srgbClr val="000099"/>
                </a:solidFill>
                <a:latin typeface="Times New Roman" panose="02020603050405020304" pitchFamily="18" charset="0"/>
              </a:rPr>
              <a:t>C</a:t>
            </a:r>
            <a:r>
              <a:rPr lang="en-US" altLang="zh-CN" sz="2400" baseline="-30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p>
        </p:txBody>
      </p:sp>
      <p:sp>
        <p:nvSpPr>
          <p:cNvPr id="153607" name="Text Box 9">
            <a:extLst>
              <a:ext uri="{FF2B5EF4-FFF2-40B4-BE49-F238E27FC236}">
                <a16:creationId xmlns:a16="http://schemas.microsoft.com/office/drawing/2014/main" id="{81F9D83C-7071-4D72-78F6-166D8427D938}"/>
              </a:ext>
            </a:extLst>
          </p:cNvPr>
          <p:cNvSpPr txBox="1">
            <a:spLocks noChangeArrowheads="1"/>
          </p:cNvSpPr>
          <p:nvPr/>
        </p:nvSpPr>
        <p:spPr bwMode="auto">
          <a:xfrm>
            <a:off x="3565525" y="11112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99"/>
                </a:solidFill>
                <a:latin typeface="Times New Roman" panose="02020603050405020304" pitchFamily="18" charset="0"/>
                <a:cs typeface="Times New Roman" panose="02020603050405020304" pitchFamily="18" charset="0"/>
              </a:rPr>
              <a:t>[</a:t>
            </a:r>
            <a:r>
              <a:rPr lang="en-US" altLang="zh-CN" sz="2400" i="1">
                <a:solidFill>
                  <a:srgbClr val="000099"/>
                </a:solidFill>
                <a:latin typeface="Times New Roman" panose="02020603050405020304" pitchFamily="18" charset="0"/>
                <a:cs typeface="Times New Roman" panose="02020603050405020304" pitchFamily="18" charset="0"/>
              </a:rPr>
              <a:t>G</a:t>
            </a:r>
            <a:r>
              <a:rPr lang="en-US" altLang="zh-CN" sz="2400" baseline="-30000">
                <a:solidFill>
                  <a:srgbClr val="000099"/>
                </a:solidFill>
                <a:latin typeface="Times New Roman" panose="02020603050405020304" pitchFamily="18" charset="0"/>
                <a:cs typeface="Times New Roman" panose="02020603050405020304" pitchFamily="18" charset="0"/>
              </a:rPr>
              <a:t>i</a:t>
            </a:r>
            <a:r>
              <a:rPr lang="en-US" altLang="zh-CN" sz="2400">
                <a:solidFill>
                  <a:srgbClr val="000099"/>
                </a:solidFill>
                <a:latin typeface="Times New Roman" panose="02020603050405020304" pitchFamily="18" charset="0"/>
                <a:cs typeface="Times New Roman" panose="02020603050405020304" pitchFamily="18" charset="0"/>
              </a:rPr>
              <a:t>= </a:t>
            </a:r>
            <a:r>
              <a:rPr lang="en-US" altLang="zh-CN" sz="2400" i="1">
                <a:solidFill>
                  <a:srgbClr val="000099"/>
                </a:solidFill>
                <a:latin typeface="Times New Roman" panose="02020603050405020304" pitchFamily="18" charset="0"/>
                <a:cs typeface="Times New Roman" panose="02020603050405020304" pitchFamily="18" charset="0"/>
              </a:rPr>
              <a:t>A</a:t>
            </a:r>
            <a:r>
              <a:rPr lang="en-US" altLang="zh-CN" sz="2400" baseline="-30000">
                <a:solidFill>
                  <a:srgbClr val="000099"/>
                </a:solidFill>
                <a:latin typeface="Times New Roman" panose="02020603050405020304" pitchFamily="18" charset="0"/>
                <a:cs typeface="Times New Roman" panose="02020603050405020304" pitchFamily="18" charset="0"/>
              </a:rPr>
              <a:t>i</a:t>
            </a:r>
            <a:r>
              <a:rPr lang="en-US" altLang="zh-CN" sz="2400" i="1">
                <a:solidFill>
                  <a:srgbClr val="000099"/>
                </a:solidFill>
                <a:latin typeface="Times New Roman" panose="02020603050405020304" pitchFamily="18" charset="0"/>
                <a:cs typeface="Times New Roman" panose="02020603050405020304" pitchFamily="18" charset="0"/>
              </a:rPr>
              <a:t>B</a:t>
            </a:r>
            <a:r>
              <a:rPr lang="en-US" altLang="zh-CN" sz="2400" baseline="-30000">
                <a:solidFill>
                  <a:srgbClr val="000099"/>
                </a:solidFill>
                <a:latin typeface="Times New Roman" panose="02020603050405020304" pitchFamily="18" charset="0"/>
                <a:cs typeface="Times New Roman" panose="02020603050405020304" pitchFamily="18" charset="0"/>
              </a:rPr>
              <a:t>i</a:t>
            </a:r>
            <a:endParaRPr lang="en-US" altLang="zh-CN" sz="2400">
              <a:solidFill>
                <a:srgbClr val="000099"/>
              </a:solidFill>
              <a:latin typeface="Arial" panose="020B0604020202020204" pitchFamily="34" charset="0"/>
            </a:endParaRPr>
          </a:p>
        </p:txBody>
      </p:sp>
      <p:sp>
        <p:nvSpPr>
          <p:cNvPr id="153608" name="Rectangle 10">
            <a:extLst>
              <a:ext uri="{FF2B5EF4-FFF2-40B4-BE49-F238E27FC236}">
                <a16:creationId xmlns:a16="http://schemas.microsoft.com/office/drawing/2014/main" id="{3D34D678-8A2E-AD71-4173-F78EC8D1E03E}"/>
              </a:ext>
            </a:extLst>
          </p:cNvPr>
          <p:cNvSpPr>
            <a:spLocks noChangeArrowheads="1"/>
          </p:cNvSpPr>
          <p:nvPr/>
        </p:nvSpPr>
        <p:spPr bwMode="auto">
          <a:xfrm>
            <a:off x="539750" y="1141413"/>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rPr>
              <a:t>由于</a:t>
            </a:r>
            <a:r>
              <a:rPr lang="en-US" altLang="zh-CN" sz="2400" i="1">
                <a:solidFill>
                  <a:srgbClr val="000066"/>
                </a:solidFill>
                <a:latin typeface="Times New Roman" panose="02020603050405020304" pitchFamily="18" charset="0"/>
              </a:rPr>
              <a:t>C</a:t>
            </a:r>
            <a:r>
              <a:rPr lang="en-US" altLang="zh-CN" sz="2400" baseline="-25000">
                <a:solidFill>
                  <a:srgbClr val="000066"/>
                </a:solidFill>
                <a:latin typeface="Times New Roman" panose="02020603050405020304" pitchFamily="18" charset="0"/>
              </a:rPr>
              <a:t>i</a:t>
            </a:r>
            <a:r>
              <a:rPr lang="en-US" altLang="zh-CN" sz="2400">
                <a:solidFill>
                  <a:srgbClr val="000066"/>
                </a:solidFill>
                <a:latin typeface="Times New Roman" panose="02020603050405020304" pitchFamily="18" charset="0"/>
              </a:rPr>
              <a:t>=</a:t>
            </a:r>
            <a:r>
              <a:rPr lang="en-US" altLang="zh-CN" sz="2400" i="1">
                <a:solidFill>
                  <a:srgbClr val="000066"/>
                </a:solidFill>
                <a:latin typeface="Times New Roman" panose="02020603050405020304" pitchFamily="18" charset="0"/>
              </a:rPr>
              <a:t> G</a:t>
            </a:r>
            <a:r>
              <a:rPr lang="en-US" altLang="zh-CN" sz="2400" baseline="-25000">
                <a:solidFill>
                  <a:srgbClr val="000066"/>
                </a:solidFill>
                <a:latin typeface="Times New Roman" panose="02020603050405020304" pitchFamily="18" charset="0"/>
              </a:rPr>
              <a:t>i</a:t>
            </a:r>
            <a:r>
              <a:rPr lang="zh-CN" altLang="en-US" sz="2400">
                <a:solidFill>
                  <a:srgbClr val="000066"/>
                </a:solidFill>
                <a:latin typeface="Times New Roman" panose="02020603050405020304" pitchFamily="18" charset="0"/>
              </a:rPr>
              <a:t>＋</a:t>
            </a:r>
            <a:r>
              <a:rPr lang="en-US" altLang="zh-CN" sz="2400" i="1">
                <a:solidFill>
                  <a:srgbClr val="000066"/>
                </a:solidFill>
                <a:latin typeface="Times New Roman" panose="02020603050405020304" pitchFamily="18" charset="0"/>
              </a:rPr>
              <a:t>P</a:t>
            </a:r>
            <a:r>
              <a:rPr lang="en-US" altLang="zh-CN" sz="2400" baseline="-25000">
                <a:solidFill>
                  <a:srgbClr val="000066"/>
                </a:solidFill>
                <a:latin typeface="Times New Roman" panose="02020603050405020304" pitchFamily="18" charset="0"/>
              </a:rPr>
              <a:t>i</a:t>
            </a:r>
            <a:r>
              <a:rPr lang="en-US" altLang="zh-CN" sz="2400" i="1" baseline="-25000">
                <a:solidFill>
                  <a:srgbClr val="000066"/>
                </a:solidFill>
                <a:latin typeface="Times New Roman" panose="02020603050405020304" pitchFamily="18" charset="0"/>
              </a:rPr>
              <a:t> </a:t>
            </a:r>
            <a:r>
              <a:rPr lang="en-US" altLang="zh-CN" sz="2400" i="1">
                <a:solidFill>
                  <a:srgbClr val="000066"/>
                </a:solidFill>
                <a:latin typeface="Times New Roman" panose="02020603050405020304" pitchFamily="18" charset="0"/>
              </a:rPr>
              <a:t>C</a:t>
            </a:r>
            <a:r>
              <a:rPr lang="en-US" altLang="zh-CN" sz="2400" baseline="-25000">
                <a:solidFill>
                  <a:srgbClr val="000066"/>
                </a:solidFill>
                <a:latin typeface="Times New Roman" panose="02020603050405020304" pitchFamily="18" charset="0"/>
              </a:rPr>
              <a:t>i-1</a:t>
            </a:r>
            <a:r>
              <a:rPr lang="en-US" altLang="zh-CN" sz="2400" b="0" baseline="-25000">
                <a:solidFill>
                  <a:srgbClr val="000066"/>
                </a:solidFill>
                <a:latin typeface="Times New Roman" panose="02020603050405020304" pitchFamily="18" charset="0"/>
              </a:rPr>
              <a:t> </a:t>
            </a:r>
          </a:p>
        </p:txBody>
      </p:sp>
      <p:graphicFrame>
        <p:nvGraphicFramePr>
          <p:cNvPr id="153609" name="Object 11">
            <a:extLst>
              <a:ext uri="{FF2B5EF4-FFF2-40B4-BE49-F238E27FC236}">
                <a16:creationId xmlns:a16="http://schemas.microsoft.com/office/drawing/2014/main" id="{FBABF9B1-BBCE-7A70-98C6-56BF87DF3C10}"/>
              </a:ext>
            </a:extLst>
          </p:cNvPr>
          <p:cNvGraphicFramePr>
            <a:graphicFrameLocks noChangeAspect="1"/>
          </p:cNvGraphicFramePr>
          <p:nvPr/>
        </p:nvGraphicFramePr>
        <p:xfrm>
          <a:off x="5002213" y="1160463"/>
          <a:ext cx="2022475" cy="455612"/>
        </p:xfrm>
        <a:graphic>
          <a:graphicData uri="http://schemas.openxmlformats.org/presentationml/2006/ole">
            <mc:AlternateContent xmlns:mc="http://schemas.openxmlformats.org/markup-compatibility/2006">
              <mc:Choice xmlns:v="urn:schemas-microsoft-com:vml" Requires="v">
                <p:oleObj name="公式" r:id="rId2" imgW="1002865" imgH="228501" progId="Equation.3">
                  <p:embed/>
                </p:oleObj>
              </mc:Choice>
              <mc:Fallback>
                <p:oleObj name="公式" r:id="rId2" imgW="1002865" imgH="228501"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1160463"/>
                        <a:ext cx="202247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12" name="Rectangle 12">
            <a:extLst>
              <a:ext uri="{FF2B5EF4-FFF2-40B4-BE49-F238E27FC236}">
                <a16:creationId xmlns:a16="http://schemas.microsoft.com/office/drawing/2014/main" id="{F7616971-1697-DA6B-61D5-8E2B5F56E6BC}"/>
              </a:ext>
            </a:extLst>
          </p:cNvPr>
          <p:cNvSpPr>
            <a:spLocks noChangeArrowheads="1"/>
          </p:cNvSpPr>
          <p:nvPr/>
        </p:nvSpPr>
        <p:spPr bwMode="auto">
          <a:xfrm>
            <a:off x="755650" y="1630363"/>
            <a:ext cx="2303463" cy="431800"/>
          </a:xfrm>
          <a:prstGeom prst="rect">
            <a:avLst/>
          </a:prstGeom>
          <a:noFill/>
          <a:ln w="19050">
            <a:solidFill>
              <a:srgbClr val="FF0000"/>
            </a:solidFill>
            <a:miter lim="800000"/>
            <a:headEnd/>
            <a:tailEnd type="none" w="lg" len="lg"/>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13" name="Rectangle 13">
            <a:extLst>
              <a:ext uri="{FF2B5EF4-FFF2-40B4-BE49-F238E27FC236}">
                <a16:creationId xmlns:a16="http://schemas.microsoft.com/office/drawing/2014/main" id="{C19D2DF3-EA97-629A-4E72-9F9D1C6D316F}"/>
              </a:ext>
            </a:extLst>
          </p:cNvPr>
          <p:cNvSpPr>
            <a:spLocks noChangeArrowheads="1"/>
          </p:cNvSpPr>
          <p:nvPr/>
        </p:nvSpPr>
        <p:spPr bwMode="auto">
          <a:xfrm>
            <a:off x="755650" y="2528888"/>
            <a:ext cx="3455988" cy="576262"/>
          </a:xfrm>
          <a:prstGeom prst="rect">
            <a:avLst/>
          </a:prstGeom>
          <a:noFill/>
          <a:ln w="19050">
            <a:solidFill>
              <a:srgbClr val="FF0000"/>
            </a:solidFill>
            <a:miter lim="800000"/>
            <a:headEnd/>
            <a:tailEnd type="none" w="lg" len="lg"/>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14" name="Rectangle 14">
            <a:extLst>
              <a:ext uri="{FF2B5EF4-FFF2-40B4-BE49-F238E27FC236}">
                <a16:creationId xmlns:a16="http://schemas.microsoft.com/office/drawing/2014/main" id="{2632E43C-D625-28A0-A6C1-0D488CE123D9}"/>
              </a:ext>
            </a:extLst>
          </p:cNvPr>
          <p:cNvSpPr>
            <a:spLocks noChangeArrowheads="1"/>
          </p:cNvSpPr>
          <p:nvPr/>
        </p:nvSpPr>
        <p:spPr bwMode="auto">
          <a:xfrm>
            <a:off x="719138" y="3500438"/>
            <a:ext cx="5219700" cy="576262"/>
          </a:xfrm>
          <a:prstGeom prst="rect">
            <a:avLst/>
          </a:prstGeom>
          <a:noFill/>
          <a:ln w="19050">
            <a:solidFill>
              <a:srgbClr val="FF0000"/>
            </a:solidFill>
            <a:miter lim="800000"/>
            <a:headEnd/>
            <a:tailEnd type="none" w="lg" len="lg"/>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15" name="Rectangle 15">
            <a:extLst>
              <a:ext uri="{FF2B5EF4-FFF2-40B4-BE49-F238E27FC236}">
                <a16:creationId xmlns:a16="http://schemas.microsoft.com/office/drawing/2014/main" id="{5986B694-9559-1AE4-3813-07BA251C02FE}"/>
              </a:ext>
            </a:extLst>
          </p:cNvPr>
          <p:cNvSpPr>
            <a:spLocks noChangeArrowheads="1"/>
          </p:cNvSpPr>
          <p:nvPr/>
        </p:nvSpPr>
        <p:spPr bwMode="auto">
          <a:xfrm>
            <a:off x="682625" y="4943475"/>
            <a:ext cx="5834063" cy="576263"/>
          </a:xfrm>
          <a:prstGeom prst="rect">
            <a:avLst/>
          </a:prstGeom>
          <a:noFill/>
          <a:ln w="19050">
            <a:solidFill>
              <a:srgbClr val="FF0000"/>
            </a:solidFill>
            <a:miter lim="800000"/>
            <a:headEnd/>
            <a:tailEnd type="none" w="lg" len="lg"/>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16" name="Rectangle 16">
            <a:extLst>
              <a:ext uri="{FF2B5EF4-FFF2-40B4-BE49-F238E27FC236}">
                <a16:creationId xmlns:a16="http://schemas.microsoft.com/office/drawing/2014/main" id="{CD3D02D8-934A-B8DB-D166-C7178B987456}"/>
              </a:ext>
            </a:extLst>
          </p:cNvPr>
          <p:cNvSpPr>
            <a:spLocks noChangeArrowheads="1"/>
          </p:cNvSpPr>
          <p:nvPr/>
        </p:nvSpPr>
        <p:spPr bwMode="auto">
          <a:xfrm>
            <a:off x="503238" y="5697538"/>
            <a:ext cx="845978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rPr>
              <a:t>进位信号只由被加数、加数和</a:t>
            </a:r>
            <a:r>
              <a:rPr lang="en-US" altLang="zh-CN" sz="2400">
                <a:solidFill>
                  <a:srgbClr val="000066"/>
                </a:solidFill>
                <a:latin typeface="Times New Roman" panose="02020603050405020304" pitchFamily="18" charset="0"/>
              </a:rPr>
              <a:t>C-1</a:t>
            </a:r>
            <a:r>
              <a:rPr lang="zh-CN" altLang="en-US" sz="2400">
                <a:solidFill>
                  <a:srgbClr val="000066"/>
                </a:solidFill>
                <a:latin typeface="Times New Roman" panose="02020603050405020304" pitchFamily="18" charset="0"/>
              </a:rPr>
              <a:t>决定，而与其它低位的进位无关。提高了速度，但位数增加时，进位电路复杂度增加。</a:t>
            </a:r>
            <a:r>
              <a:rPr lang="zh-CN" altLang="en-US" sz="3800">
                <a:solidFill>
                  <a:schemeClr val="tx2"/>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0805"/>
                                        </p:tgtEl>
                                        <p:attrNameLst>
                                          <p:attrName>style.visibility</p:attrName>
                                        </p:attrNameLst>
                                      </p:cBhvr>
                                      <p:to>
                                        <p:strVal val="visible"/>
                                      </p:to>
                                    </p:set>
                                    <p:animEffect transition="in" filter="strips(downRight)">
                                      <p:cBhvr>
                                        <p:cTn id="7" dur="500"/>
                                        <p:tgtEl>
                                          <p:spTgt spid="460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60812"/>
                                        </p:tgtEl>
                                        <p:attrNameLst>
                                          <p:attrName>style.visibility</p:attrName>
                                        </p:attrNameLst>
                                      </p:cBhvr>
                                      <p:to>
                                        <p:strVal val="visible"/>
                                      </p:to>
                                    </p:set>
                                    <p:animEffect transition="in" filter="box(in)">
                                      <p:cBhvr>
                                        <p:cTn id="12" dur="500"/>
                                        <p:tgtEl>
                                          <p:spTgt spid="4608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60806"/>
                                        </p:tgtEl>
                                        <p:attrNameLst>
                                          <p:attrName>style.visibility</p:attrName>
                                        </p:attrNameLst>
                                      </p:cBhvr>
                                      <p:to>
                                        <p:strVal val="visible"/>
                                      </p:to>
                                    </p:set>
                                    <p:animEffect transition="in" filter="strips(downRight)">
                                      <p:cBhvr>
                                        <p:cTn id="17" dur="2000"/>
                                        <p:tgtEl>
                                          <p:spTgt spid="4608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60813"/>
                                        </p:tgtEl>
                                        <p:attrNameLst>
                                          <p:attrName>style.visibility</p:attrName>
                                        </p:attrNameLst>
                                      </p:cBhvr>
                                      <p:to>
                                        <p:strVal val="visible"/>
                                      </p:to>
                                    </p:set>
                                    <p:animEffect transition="in" filter="box(in)">
                                      <p:cBhvr>
                                        <p:cTn id="22" dur="500"/>
                                        <p:tgtEl>
                                          <p:spTgt spid="4608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60807"/>
                                        </p:tgtEl>
                                        <p:attrNameLst>
                                          <p:attrName>style.visibility</p:attrName>
                                        </p:attrNameLst>
                                      </p:cBhvr>
                                      <p:to>
                                        <p:strVal val="visible"/>
                                      </p:to>
                                    </p:set>
                                    <p:animEffect transition="in" filter="strips(downRight)">
                                      <p:cBhvr>
                                        <p:cTn id="27" dur="2000"/>
                                        <p:tgtEl>
                                          <p:spTgt spid="4608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60814"/>
                                        </p:tgtEl>
                                        <p:attrNameLst>
                                          <p:attrName>style.visibility</p:attrName>
                                        </p:attrNameLst>
                                      </p:cBhvr>
                                      <p:to>
                                        <p:strVal val="visible"/>
                                      </p:to>
                                    </p:set>
                                    <p:animEffect transition="in" filter="box(in)">
                                      <p:cBhvr>
                                        <p:cTn id="32" dur="500"/>
                                        <p:tgtEl>
                                          <p:spTgt spid="4608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60808"/>
                                        </p:tgtEl>
                                        <p:attrNameLst>
                                          <p:attrName>style.visibility</p:attrName>
                                        </p:attrNameLst>
                                      </p:cBhvr>
                                      <p:to>
                                        <p:strVal val="visible"/>
                                      </p:to>
                                    </p:set>
                                    <p:animEffect transition="in" filter="wipe(up)">
                                      <p:cBhvr>
                                        <p:cTn id="37" dur="2000"/>
                                        <p:tgtEl>
                                          <p:spTgt spid="4608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60815"/>
                                        </p:tgtEl>
                                        <p:attrNameLst>
                                          <p:attrName>style.visibility</p:attrName>
                                        </p:attrNameLst>
                                      </p:cBhvr>
                                      <p:to>
                                        <p:strVal val="visible"/>
                                      </p:to>
                                    </p:set>
                                    <p:animEffect transition="in" filter="box(in)">
                                      <p:cBhvr>
                                        <p:cTn id="42" dur="500"/>
                                        <p:tgtEl>
                                          <p:spTgt spid="4608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60816"/>
                                        </p:tgtEl>
                                        <p:attrNameLst>
                                          <p:attrName>style.visibility</p:attrName>
                                        </p:attrNameLst>
                                      </p:cBhvr>
                                      <p:to>
                                        <p:strVal val="visible"/>
                                      </p:to>
                                    </p:set>
                                    <p:animEffect transition="in" filter="wipe(left)">
                                      <p:cBhvr>
                                        <p:cTn id="47" dur="500"/>
                                        <p:tgtEl>
                                          <p:spTgt spid="460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5" grpId="0" animBg="1" autoUpdateAnimBg="0"/>
      <p:bldP spid="460806" grpId="0" autoUpdateAnimBg="0"/>
      <p:bldP spid="460807" grpId="0" animBg="1" autoUpdateAnimBg="0"/>
      <p:bldP spid="460808" grpId="0" autoUpdateAnimBg="0"/>
      <p:bldP spid="460812" grpId="0" animBg="1"/>
      <p:bldP spid="460813" grpId="0" animBg="1"/>
      <p:bldP spid="460814" grpId="0" animBg="1"/>
      <p:bldP spid="460815" grpId="0" animBg="1"/>
      <p:bldP spid="4608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a:extLst>
              <a:ext uri="{FF2B5EF4-FFF2-40B4-BE49-F238E27FC236}">
                <a16:creationId xmlns:a16="http://schemas.microsoft.com/office/drawing/2014/main" id="{0C2AD421-78FF-AE20-6EE2-409515AD29D6}"/>
              </a:ext>
            </a:extLst>
          </p:cNvPr>
          <p:cNvSpPr>
            <a:spLocks noChangeArrowheads="1"/>
          </p:cNvSpPr>
          <p:nvPr/>
        </p:nvSpPr>
        <p:spPr bwMode="auto">
          <a:xfrm>
            <a:off x="0" y="1662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4627" name="Rectangle 5">
            <a:extLst>
              <a:ext uri="{FF2B5EF4-FFF2-40B4-BE49-F238E27FC236}">
                <a16:creationId xmlns:a16="http://schemas.microsoft.com/office/drawing/2014/main" id="{CCD7747D-4BB5-444D-DC3E-F50980077D6E}"/>
              </a:ext>
            </a:extLst>
          </p:cNvPr>
          <p:cNvSpPr>
            <a:spLocks noChangeArrowheads="1"/>
          </p:cNvSpPr>
          <p:nvPr/>
        </p:nvSpPr>
        <p:spPr bwMode="auto">
          <a:xfrm>
            <a:off x="0" y="2771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1830" name="Rectangle 6">
            <a:extLst>
              <a:ext uri="{FF2B5EF4-FFF2-40B4-BE49-F238E27FC236}">
                <a16:creationId xmlns:a16="http://schemas.microsoft.com/office/drawing/2014/main" id="{A0976F55-7C63-9DE7-7524-E6A233D817D7}"/>
              </a:ext>
            </a:extLst>
          </p:cNvPr>
          <p:cNvSpPr>
            <a:spLocks noChangeArrowheads="1"/>
          </p:cNvSpPr>
          <p:nvPr/>
        </p:nvSpPr>
        <p:spPr bwMode="auto">
          <a:xfrm>
            <a:off x="684213" y="476250"/>
            <a:ext cx="3049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800">
                <a:solidFill>
                  <a:srgbClr val="000066"/>
                </a:solidFill>
                <a:latin typeface="楷体_GB2312" pitchFamily="49" charset="-122"/>
                <a:ea typeface="楷体_GB2312" pitchFamily="49" charset="-122"/>
              </a:rPr>
              <a:t>超前进位产生电路</a:t>
            </a:r>
            <a:endParaRPr lang="zh-CN" altLang="en-US" sz="2800">
              <a:solidFill>
                <a:srgbClr val="000066"/>
              </a:solidFill>
              <a:latin typeface="Times New Roman" panose="02020603050405020304" pitchFamily="18" charset="0"/>
              <a:ea typeface="楷体_GB2312" pitchFamily="49" charset="-122"/>
            </a:endParaRPr>
          </a:p>
        </p:txBody>
      </p:sp>
      <p:sp>
        <p:nvSpPr>
          <p:cNvPr id="154629" name="Rectangle 14">
            <a:extLst>
              <a:ext uri="{FF2B5EF4-FFF2-40B4-BE49-F238E27FC236}">
                <a16:creationId xmlns:a16="http://schemas.microsoft.com/office/drawing/2014/main" id="{D982A751-3320-1F54-60B0-9BF3D96CBC31}"/>
              </a:ext>
            </a:extLst>
          </p:cNvPr>
          <p:cNvSpPr>
            <a:spLocks noChangeArrowheads="1"/>
          </p:cNvSpPr>
          <p:nvPr/>
        </p:nvSpPr>
        <p:spPr bwMode="auto">
          <a:xfrm>
            <a:off x="0" y="1428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61837" name="Object 13">
            <a:extLst>
              <a:ext uri="{FF2B5EF4-FFF2-40B4-BE49-F238E27FC236}">
                <a16:creationId xmlns:a16="http://schemas.microsoft.com/office/drawing/2014/main" id="{317C68FE-4DEE-566A-6B61-FB517E24E5E0}"/>
              </a:ext>
            </a:extLst>
          </p:cNvPr>
          <p:cNvGraphicFramePr>
            <a:graphicFrameLocks noChangeAspect="1"/>
          </p:cNvGraphicFramePr>
          <p:nvPr/>
        </p:nvGraphicFramePr>
        <p:xfrm>
          <a:off x="395288" y="1052513"/>
          <a:ext cx="4197350" cy="5616575"/>
        </p:xfrm>
        <a:graphic>
          <a:graphicData uri="http://schemas.openxmlformats.org/presentationml/2006/ole">
            <mc:AlternateContent xmlns:mc="http://schemas.openxmlformats.org/markup-compatibility/2006">
              <mc:Choice xmlns:v="urn:schemas-microsoft-com:vml" Requires="v">
                <p:oleObj name="图片" r:id="rId2" imgW="2986430" imgH="3960205" progId="Word.Picture.8">
                  <p:embed/>
                </p:oleObj>
              </mc:Choice>
              <mc:Fallback>
                <p:oleObj name="图片" r:id="rId2" imgW="2986430" imgH="3960205"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t="-1364"/>
                      <a:stretch>
                        <a:fillRect/>
                      </a:stretch>
                    </p:blipFill>
                    <p:spPr bwMode="auto">
                      <a:xfrm>
                        <a:off x="395288" y="1052513"/>
                        <a:ext cx="4197350" cy="5616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839" name="Rectangle 15">
            <a:extLst>
              <a:ext uri="{FF2B5EF4-FFF2-40B4-BE49-F238E27FC236}">
                <a16:creationId xmlns:a16="http://schemas.microsoft.com/office/drawing/2014/main" id="{31979F18-BDE5-A4D3-45F6-5155C1AFD026}"/>
              </a:ext>
            </a:extLst>
          </p:cNvPr>
          <p:cNvSpPr>
            <a:spLocks noChangeArrowheads="1"/>
          </p:cNvSpPr>
          <p:nvPr/>
        </p:nvSpPr>
        <p:spPr bwMode="auto">
          <a:xfrm>
            <a:off x="4391025" y="1196975"/>
            <a:ext cx="4752975"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rPr>
              <a:t>集成</a:t>
            </a:r>
            <a:r>
              <a:rPr lang="en-US" altLang="zh-CN" sz="2400">
                <a:solidFill>
                  <a:srgbClr val="000066"/>
                </a:solidFill>
                <a:latin typeface="Times New Roman" panose="02020603050405020304" pitchFamily="18" charset="0"/>
              </a:rPr>
              <a:t>4</a:t>
            </a:r>
            <a:r>
              <a:rPr lang="zh-CN" altLang="en-US" sz="2400">
                <a:solidFill>
                  <a:srgbClr val="000066"/>
                </a:solidFill>
                <a:latin typeface="Times New Roman" panose="02020603050405020304" pitchFamily="18" charset="0"/>
              </a:rPr>
              <a:t>位超前进位加法器</a:t>
            </a:r>
            <a:r>
              <a:rPr lang="en-US" altLang="zh-CN" sz="2400">
                <a:solidFill>
                  <a:srgbClr val="000066"/>
                </a:solidFill>
                <a:latin typeface="Times New Roman" panose="02020603050405020304" pitchFamily="18" charset="0"/>
              </a:rPr>
              <a:t>74HC283</a:t>
            </a:r>
          </a:p>
        </p:txBody>
      </p:sp>
      <p:grpSp>
        <p:nvGrpSpPr>
          <p:cNvPr id="461840" name="Group 16">
            <a:extLst>
              <a:ext uri="{FF2B5EF4-FFF2-40B4-BE49-F238E27FC236}">
                <a16:creationId xmlns:a16="http://schemas.microsoft.com/office/drawing/2014/main" id="{386E2F5B-139E-1E7A-9542-FC3CB2E9384A}"/>
              </a:ext>
            </a:extLst>
          </p:cNvPr>
          <p:cNvGrpSpPr>
            <a:grpSpLocks/>
          </p:cNvGrpSpPr>
          <p:nvPr/>
        </p:nvGrpSpPr>
        <p:grpSpPr bwMode="auto">
          <a:xfrm>
            <a:off x="5651500" y="2384425"/>
            <a:ext cx="2971800" cy="3576638"/>
            <a:chOff x="703" y="1434"/>
            <a:chExt cx="1872" cy="2253"/>
          </a:xfrm>
        </p:grpSpPr>
        <p:graphicFrame>
          <p:nvGraphicFramePr>
            <p:cNvPr id="154633" name="Object 17">
              <a:extLst>
                <a:ext uri="{FF2B5EF4-FFF2-40B4-BE49-F238E27FC236}">
                  <a16:creationId xmlns:a16="http://schemas.microsoft.com/office/drawing/2014/main" id="{3BD3F636-9237-33B2-341D-D21E12F3E6E2}"/>
                </a:ext>
              </a:extLst>
            </p:cNvPr>
            <p:cNvGraphicFramePr>
              <a:graphicFrameLocks noChangeAspect="1"/>
            </p:cNvGraphicFramePr>
            <p:nvPr/>
          </p:nvGraphicFramePr>
          <p:xfrm>
            <a:off x="725" y="1865"/>
            <a:ext cx="1747" cy="1822"/>
          </p:xfrm>
          <a:graphic>
            <a:graphicData uri="http://schemas.openxmlformats.org/presentationml/2006/ole">
              <mc:AlternateContent xmlns:mc="http://schemas.openxmlformats.org/markup-compatibility/2006">
                <mc:Choice xmlns:v="urn:schemas-microsoft-com:vml" Requires="v">
                  <p:oleObj name="图片" r:id="rId4" imgW="1318260" imgH="1606296" progId="Word.Picture.8">
                    <p:embed/>
                  </p:oleObj>
                </mc:Choice>
                <mc:Fallback>
                  <p:oleObj name="图片" r:id="rId4" imgW="1318260" imgH="1606296" progId="Word.Picture.8">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t="-1878"/>
                        <a:stretch>
                          <a:fillRect/>
                        </a:stretch>
                      </p:blipFill>
                      <p:spPr bwMode="auto">
                        <a:xfrm>
                          <a:off x="725" y="1865"/>
                          <a:ext cx="1747" cy="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634" name="Rectangle 18">
              <a:extLst>
                <a:ext uri="{FF2B5EF4-FFF2-40B4-BE49-F238E27FC236}">
                  <a16:creationId xmlns:a16="http://schemas.microsoft.com/office/drawing/2014/main" id="{D4A0886E-37EB-5D2D-CA23-A16E1A42526D}"/>
                </a:ext>
              </a:extLst>
            </p:cNvPr>
            <p:cNvSpPr>
              <a:spLocks noChangeArrowheads="1"/>
            </p:cNvSpPr>
            <p:nvPr/>
          </p:nvSpPr>
          <p:spPr bwMode="auto">
            <a:xfrm>
              <a:off x="703" y="143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b="0">
                  <a:latin typeface="黑体" panose="02010609060101010101" pitchFamily="49" charset="-122"/>
                  <a:ea typeface="黑体" panose="02010609060101010101" pitchFamily="49" charset="-122"/>
                </a:rPr>
                <a:t> </a:t>
              </a:r>
              <a:r>
                <a:rPr lang="en-US" altLang="zh-CN" sz="2400">
                  <a:solidFill>
                    <a:srgbClr val="000066"/>
                  </a:solidFill>
                  <a:latin typeface="楷体_GB2312" pitchFamily="49" charset="-122"/>
                  <a:ea typeface="楷体_GB2312" pitchFamily="49" charset="-122"/>
                </a:rPr>
                <a:t>74</a:t>
              </a:r>
              <a:r>
                <a:rPr lang="en-US" altLang="zh-CN" sz="2400">
                  <a:solidFill>
                    <a:srgbClr val="000066"/>
                  </a:solidFill>
                  <a:latin typeface="Times New Roman" panose="02020603050405020304" pitchFamily="18" charset="0"/>
                  <a:ea typeface="楷体_GB2312" pitchFamily="49" charset="-122"/>
                </a:rPr>
                <a:t>HC28</a:t>
              </a:r>
              <a:r>
                <a:rPr lang="en-US" altLang="zh-CN" sz="2400">
                  <a:solidFill>
                    <a:srgbClr val="000066"/>
                  </a:solidFill>
                  <a:latin typeface="楷体_GB2312" pitchFamily="49" charset="-122"/>
                  <a:ea typeface="楷体_GB2312" pitchFamily="49" charset="-122"/>
                </a:rPr>
                <a:t>3</a:t>
              </a:r>
              <a:r>
                <a:rPr lang="zh-CN" altLang="en-US" sz="2400">
                  <a:solidFill>
                    <a:srgbClr val="000066"/>
                  </a:solidFill>
                  <a:latin typeface="楷体_GB2312" pitchFamily="49" charset="-122"/>
                  <a:ea typeface="楷体_GB2312" pitchFamily="49" charset="-122"/>
                </a:rPr>
                <a:t>逻辑框图</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1830"/>
                                        </p:tgtEl>
                                        <p:attrNameLst>
                                          <p:attrName>style.visibility</p:attrName>
                                        </p:attrNameLst>
                                      </p:cBhvr>
                                      <p:to>
                                        <p:strVal val="visible"/>
                                      </p:to>
                                    </p:set>
                                    <p:animEffect transition="in" filter="strips(downRight)">
                                      <p:cBhvr>
                                        <p:cTn id="7" dur="500"/>
                                        <p:tgtEl>
                                          <p:spTgt spid="4618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1837"/>
                                        </p:tgtEl>
                                        <p:attrNameLst>
                                          <p:attrName>style.visibility</p:attrName>
                                        </p:attrNameLst>
                                      </p:cBhvr>
                                      <p:to>
                                        <p:strVal val="visible"/>
                                      </p:to>
                                    </p:set>
                                    <p:animEffect transition="in" filter="wipe(left)">
                                      <p:cBhvr>
                                        <p:cTn id="12" dur="500"/>
                                        <p:tgtEl>
                                          <p:spTgt spid="4618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1839"/>
                                        </p:tgtEl>
                                        <p:attrNameLst>
                                          <p:attrName>style.visibility</p:attrName>
                                        </p:attrNameLst>
                                      </p:cBhvr>
                                      <p:to>
                                        <p:strVal val="visible"/>
                                      </p:to>
                                    </p:set>
                                    <p:animEffect transition="in" filter="wipe(left)">
                                      <p:cBhvr>
                                        <p:cTn id="17" dur="500"/>
                                        <p:tgtEl>
                                          <p:spTgt spid="4618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61840"/>
                                        </p:tgtEl>
                                        <p:attrNameLst>
                                          <p:attrName>style.visibility</p:attrName>
                                        </p:attrNameLst>
                                      </p:cBhvr>
                                      <p:to>
                                        <p:strVal val="visible"/>
                                      </p:to>
                                    </p:set>
                                    <p:animEffect transition="in" filter="wipe(up)">
                                      <p:cBhvr>
                                        <p:cTn id="22" dur="500"/>
                                        <p:tgtEl>
                                          <p:spTgt spid="461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30" grpId="0"/>
      <p:bldP spid="46183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3">
            <a:extLst>
              <a:ext uri="{FF2B5EF4-FFF2-40B4-BE49-F238E27FC236}">
                <a16:creationId xmlns:a16="http://schemas.microsoft.com/office/drawing/2014/main" id="{687304C9-868C-7A5A-2DF2-6F24470BC308}"/>
              </a:ext>
            </a:extLst>
          </p:cNvPr>
          <p:cNvSpPr>
            <a:spLocks noChangeArrowheads="1"/>
          </p:cNvSpPr>
          <p:nvPr/>
        </p:nvSpPr>
        <p:spPr bwMode="auto">
          <a:xfrm>
            <a:off x="755650" y="404813"/>
            <a:ext cx="7010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a:solidFill>
                  <a:srgbClr val="000066"/>
                </a:solidFill>
                <a:latin typeface="楷体_GB2312" pitchFamily="49" charset="-122"/>
              </a:rPr>
              <a:t>3</a:t>
            </a:r>
            <a:r>
              <a:rPr lang="zh-CN" altLang="en-US" sz="2400">
                <a:solidFill>
                  <a:srgbClr val="000066"/>
                </a:solidFill>
                <a:latin typeface="楷体_GB2312" pitchFamily="49" charset="-122"/>
              </a:rPr>
              <a:t>、超前进位</a:t>
            </a:r>
            <a:r>
              <a:rPr lang="zh-CN" altLang="en-US" sz="2400">
                <a:solidFill>
                  <a:srgbClr val="000066"/>
                </a:solidFill>
                <a:latin typeface="Times New Roman" panose="02020603050405020304" pitchFamily="18" charset="0"/>
              </a:rPr>
              <a:t>加法器</a:t>
            </a:r>
            <a:r>
              <a:rPr lang="en-US" altLang="zh-CN" sz="2400">
                <a:solidFill>
                  <a:srgbClr val="000066"/>
                </a:solidFill>
                <a:latin typeface="Times New Roman" panose="02020603050405020304" pitchFamily="18" charset="0"/>
              </a:rPr>
              <a:t>74LS283</a:t>
            </a:r>
            <a:r>
              <a:rPr lang="zh-CN" altLang="en-US" sz="2400">
                <a:solidFill>
                  <a:srgbClr val="000066"/>
                </a:solidFill>
                <a:latin typeface="Times New Roman" panose="02020603050405020304" pitchFamily="18" charset="0"/>
              </a:rPr>
              <a:t>的应用</a:t>
            </a:r>
          </a:p>
        </p:txBody>
      </p:sp>
      <p:sp>
        <p:nvSpPr>
          <p:cNvPr id="464920" name="Rectangle 24">
            <a:extLst>
              <a:ext uri="{FF2B5EF4-FFF2-40B4-BE49-F238E27FC236}">
                <a16:creationId xmlns:a16="http://schemas.microsoft.com/office/drawing/2014/main" id="{43844167-BE4F-9AA1-9558-DC8197FBD804}"/>
              </a:ext>
            </a:extLst>
          </p:cNvPr>
          <p:cNvSpPr>
            <a:spLocks noChangeArrowheads="1"/>
          </p:cNvSpPr>
          <p:nvPr/>
        </p:nvSpPr>
        <p:spPr bwMode="auto">
          <a:xfrm>
            <a:off x="914400" y="1700213"/>
            <a:ext cx="82296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例</a:t>
            </a:r>
            <a:r>
              <a:rPr lang="en-US" altLang="zh-CN" sz="2400">
                <a:solidFill>
                  <a:srgbClr val="000066"/>
                </a:solidFill>
                <a:latin typeface="楷体_GB2312" pitchFamily="49" charset="-122"/>
                <a:ea typeface="楷体_GB2312" pitchFamily="49" charset="-122"/>
              </a:rPr>
              <a:t>1. </a:t>
            </a:r>
            <a:r>
              <a:rPr lang="zh-CN" altLang="en-US" sz="2400">
                <a:solidFill>
                  <a:srgbClr val="000066"/>
                </a:solidFill>
                <a:latin typeface="楷体_GB2312" pitchFamily="49" charset="-122"/>
                <a:ea typeface="楷体_GB2312" pitchFamily="49" charset="-122"/>
              </a:rPr>
              <a:t>用两片</a:t>
            </a:r>
            <a:r>
              <a:rPr lang="en-US" altLang="zh-CN" sz="2400">
                <a:solidFill>
                  <a:srgbClr val="000066"/>
                </a:solidFill>
                <a:latin typeface="Times New Roman" panose="02020603050405020304" pitchFamily="18" charset="0"/>
                <a:ea typeface="楷体_GB2312" pitchFamily="49" charset="-122"/>
              </a:rPr>
              <a:t>74LS283</a:t>
            </a:r>
            <a:r>
              <a:rPr lang="zh-CN" altLang="en-US" sz="2400">
                <a:solidFill>
                  <a:srgbClr val="000066"/>
                </a:solidFill>
                <a:latin typeface="Times New Roman" panose="02020603050405020304" pitchFamily="18" charset="0"/>
                <a:ea typeface="楷体_GB2312" pitchFamily="49" charset="-122"/>
              </a:rPr>
              <a:t>构成一个</a:t>
            </a:r>
            <a:r>
              <a:rPr lang="en-US" altLang="zh-CN" sz="2400">
                <a:solidFill>
                  <a:srgbClr val="000066"/>
                </a:solidFill>
                <a:latin typeface="Times New Roman" panose="02020603050405020304" pitchFamily="18" charset="0"/>
                <a:ea typeface="楷体_GB2312" pitchFamily="49" charset="-122"/>
              </a:rPr>
              <a:t>8</a:t>
            </a:r>
            <a:r>
              <a:rPr lang="zh-CN" altLang="en-US" sz="2400">
                <a:solidFill>
                  <a:srgbClr val="000066"/>
                </a:solidFill>
                <a:latin typeface="Times New Roman" panose="02020603050405020304" pitchFamily="18" charset="0"/>
                <a:ea typeface="楷体_GB2312" pitchFamily="49" charset="-122"/>
              </a:rPr>
              <a:t>位二进制数加法器。</a:t>
            </a:r>
          </a:p>
        </p:txBody>
      </p:sp>
      <p:grpSp>
        <p:nvGrpSpPr>
          <p:cNvPr id="464928" name="Group 32">
            <a:extLst>
              <a:ext uri="{FF2B5EF4-FFF2-40B4-BE49-F238E27FC236}">
                <a16:creationId xmlns:a16="http://schemas.microsoft.com/office/drawing/2014/main" id="{BC047656-3331-8E75-5CF4-CFDCC399B3F4}"/>
              </a:ext>
            </a:extLst>
          </p:cNvPr>
          <p:cNvGrpSpPr>
            <a:grpSpLocks/>
          </p:cNvGrpSpPr>
          <p:nvPr/>
        </p:nvGrpSpPr>
        <p:grpSpPr bwMode="auto">
          <a:xfrm>
            <a:off x="1042988" y="2420938"/>
            <a:ext cx="6518275" cy="2881312"/>
            <a:chOff x="657" y="1525"/>
            <a:chExt cx="4106" cy="1815"/>
          </a:xfrm>
        </p:grpSpPr>
        <p:sp>
          <p:nvSpPr>
            <p:cNvPr id="155654" name="AutoShape 4">
              <a:extLst>
                <a:ext uri="{FF2B5EF4-FFF2-40B4-BE49-F238E27FC236}">
                  <a16:creationId xmlns:a16="http://schemas.microsoft.com/office/drawing/2014/main" id="{41DAEE0F-4EFD-6F50-9E18-59F57AF8BFA7}"/>
                </a:ext>
              </a:extLst>
            </p:cNvPr>
            <p:cNvSpPr>
              <a:spLocks noChangeArrowheads="1"/>
            </p:cNvSpPr>
            <p:nvPr/>
          </p:nvSpPr>
          <p:spPr bwMode="auto">
            <a:xfrm>
              <a:off x="680" y="1525"/>
              <a:ext cx="4083" cy="1815"/>
            </a:xfrm>
            <a:prstGeom prst="roundRect">
              <a:avLst>
                <a:gd name="adj" fmla="val 16667"/>
              </a:avLst>
            </a:prstGeom>
            <a:solidFill>
              <a:schemeClr val="bg1"/>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55" name="AutoShape 5">
              <a:extLst>
                <a:ext uri="{FF2B5EF4-FFF2-40B4-BE49-F238E27FC236}">
                  <a16:creationId xmlns:a16="http://schemas.microsoft.com/office/drawing/2014/main" id="{352093B8-CB91-6FBB-890A-A05B4BA19F45}"/>
                </a:ext>
              </a:extLst>
            </p:cNvPr>
            <p:cNvSpPr>
              <a:spLocks noChangeArrowheads="1"/>
            </p:cNvSpPr>
            <p:nvPr/>
          </p:nvSpPr>
          <p:spPr bwMode="auto">
            <a:xfrm>
              <a:off x="1275" y="3056"/>
              <a:ext cx="936" cy="198"/>
            </a:xfrm>
            <a:prstGeom prst="roundRect">
              <a:avLst>
                <a:gd name="adj" fmla="val 16667"/>
              </a:avLst>
            </a:prstGeom>
            <a:solidFill>
              <a:srgbClr val="FFCC66"/>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56" name="AutoShape 6">
              <a:extLst>
                <a:ext uri="{FF2B5EF4-FFF2-40B4-BE49-F238E27FC236}">
                  <a16:creationId xmlns:a16="http://schemas.microsoft.com/office/drawing/2014/main" id="{B9116F38-3C84-3354-A928-0F28588A3FD8}"/>
                </a:ext>
              </a:extLst>
            </p:cNvPr>
            <p:cNvSpPr>
              <a:spLocks noChangeArrowheads="1"/>
            </p:cNvSpPr>
            <p:nvPr/>
          </p:nvSpPr>
          <p:spPr bwMode="auto">
            <a:xfrm>
              <a:off x="3061" y="3028"/>
              <a:ext cx="936" cy="198"/>
            </a:xfrm>
            <a:prstGeom prst="roundRect">
              <a:avLst>
                <a:gd name="adj" fmla="val 16667"/>
              </a:avLst>
            </a:prstGeom>
            <a:solidFill>
              <a:srgbClr val="FFCC66"/>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57" name="Rectangle 7">
              <a:extLst>
                <a:ext uri="{FF2B5EF4-FFF2-40B4-BE49-F238E27FC236}">
                  <a16:creationId xmlns:a16="http://schemas.microsoft.com/office/drawing/2014/main" id="{2DCAC6BA-3F0C-6A52-8A4E-EC8C3A92246D}"/>
                </a:ext>
              </a:extLst>
            </p:cNvPr>
            <p:cNvSpPr>
              <a:spLocks noChangeArrowheads="1"/>
            </p:cNvSpPr>
            <p:nvPr/>
          </p:nvSpPr>
          <p:spPr bwMode="auto">
            <a:xfrm>
              <a:off x="1134"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58" name="Rectangle 8">
              <a:extLst>
                <a:ext uri="{FF2B5EF4-FFF2-40B4-BE49-F238E27FC236}">
                  <a16:creationId xmlns:a16="http://schemas.microsoft.com/office/drawing/2014/main" id="{A3F5AB6E-6511-D4C7-99AE-C4B5E3ECB6AF}"/>
                </a:ext>
              </a:extLst>
            </p:cNvPr>
            <p:cNvSpPr>
              <a:spLocks noChangeArrowheads="1"/>
            </p:cNvSpPr>
            <p:nvPr/>
          </p:nvSpPr>
          <p:spPr bwMode="auto">
            <a:xfrm>
              <a:off x="1928"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59" name="Rectangle 9">
              <a:extLst>
                <a:ext uri="{FF2B5EF4-FFF2-40B4-BE49-F238E27FC236}">
                  <a16:creationId xmlns:a16="http://schemas.microsoft.com/office/drawing/2014/main" id="{40A8568C-56F5-A9BD-8D26-FCD530C3D68E}"/>
                </a:ext>
              </a:extLst>
            </p:cNvPr>
            <p:cNvSpPr>
              <a:spLocks noChangeArrowheads="1"/>
            </p:cNvSpPr>
            <p:nvPr/>
          </p:nvSpPr>
          <p:spPr bwMode="auto">
            <a:xfrm>
              <a:off x="964"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0" name="Rectangle 10">
              <a:extLst>
                <a:ext uri="{FF2B5EF4-FFF2-40B4-BE49-F238E27FC236}">
                  <a16:creationId xmlns:a16="http://schemas.microsoft.com/office/drawing/2014/main" id="{AE0A554D-D4C0-C4D7-8556-BFB2AC2E5146}"/>
                </a:ext>
              </a:extLst>
            </p:cNvPr>
            <p:cNvSpPr>
              <a:spLocks noChangeArrowheads="1"/>
            </p:cNvSpPr>
            <p:nvPr/>
          </p:nvSpPr>
          <p:spPr bwMode="auto">
            <a:xfrm>
              <a:off x="1332"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1" name="Rectangle 11">
              <a:extLst>
                <a:ext uri="{FF2B5EF4-FFF2-40B4-BE49-F238E27FC236}">
                  <a16:creationId xmlns:a16="http://schemas.microsoft.com/office/drawing/2014/main" id="{1BBCDB97-9540-D717-C21D-9E9151FE1527}"/>
                </a:ext>
              </a:extLst>
            </p:cNvPr>
            <p:cNvSpPr>
              <a:spLocks noChangeArrowheads="1"/>
            </p:cNvSpPr>
            <p:nvPr/>
          </p:nvSpPr>
          <p:spPr bwMode="auto">
            <a:xfrm>
              <a:off x="1701"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2" name="Rectangle 12">
              <a:extLst>
                <a:ext uri="{FF2B5EF4-FFF2-40B4-BE49-F238E27FC236}">
                  <a16:creationId xmlns:a16="http://schemas.microsoft.com/office/drawing/2014/main" id="{6582D7F4-9F96-5448-4475-117527C048A3}"/>
                </a:ext>
              </a:extLst>
            </p:cNvPr>
            <p:cNvSpPr>
              <a:spLocks noChangeArrowheads="1"/>
            </p:cNvSpPr>
            <p:nvPr/>
          </p:nvSpPr>
          <p:spPr bwMode="auto">
            <a:xfrm>
              <a:off x="2126"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3" name="Rectangle 13">
              <a:extLst>
                <a:ext uri="{FF2B5EF4-FFF2-40B4-BE49-F238E27FC236}">
                  <a16:creationId xmlns:a16="http://schemas.microsoft.com/office/drawing/2014/main" id="{718C8822-0B9F-92A5-B746-7DC59CC9ECED}"/>
                </a:ext>
              </a:extLst>
            </p:cNvPr>
            <p:cNvSpPr>
              <a:spLocks noChangeArrowheads="1"/>
            </p:cNvSpPr>
            <p:nvPr/>
          </p:nvSpPr>
          <p:spPr bwMode="auto">
            <a:xfrm>
              <a:off x="2835"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4" name="Rectangle 14">
              <a:extLst>
                <a:ext uri="{FF2B5EF4-FFF2-40B4-BE49-F238E27FC236}">
                  <a16:creationId xmlns:a16="http://schemas.microsoft.com/office/drawing/2014/main" id="{2E941341-9695-F950-B27B-927DFC99752E}"/>
                </a:ext>
              </a:extLst>
            </p:cNvPr>
            <p:cNvSpPr>
              <a:spLocks noChangeArrowheads="1"/>
            </p:cNvSpPr>
            <p:nvPr/>
          </p:nvSpPr>
          <p:spPr bwMode="auto">
            <a:xfrm>
              <a:off x="3203"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5" name="Rectangle 15">
              <a:extLst>
                <a:ext uri="{FF2B5EF4-FFF2-40B4-BE49-F238E27FC236}">
                  <a16:creationId xmlns:a16="http://schemas.microsoft.com/office/drawing/2014/main" id="{E8C8F20C-4BCF-AB95-3B23-695B126BDBFA}"/>
                </a:ext>
              </a:extLst>
            </p:cNvPr>
            <p:cNvSpPr>
              <a:spLocks noChangeArrowheads="1"/>
            </p:cNvSpPr>
            <p:nvPr/>
          </p:nvSpPr>
          <p:spPr bwMode="auto">
            <a:xfrm>
              <a:off x="3600"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6" name="Rectangle 16">
              <a:extLst>
                <a:ext uri="{FF2B5EF4-FFF2-40B4-BE49-F238E27FC236}">
                  <a16:creationId xmlns:a16="http://schemas.microsoft.com/office/drawing/2014/main" id="{D64BD94B-BE02-1B5F-E4D2-90846AF83C47}"/>
                </a:ext>
              </a:extLst>
            </p:cNvPr>
            <p:cNvSpPr>
              <a:spLocks noChangeArrowheads="1"/>
            </p:cNvSpPr>
            <p:nvPr/>
          </p:nvSpPr>
          <p:spPr bwMode="auto">
            <a:xfrm>
              <a:off x="3969" y="1688"/>
              <a:ext cx="170" cy="227"/>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7" name="Rectangle 17">
              <a:extLst>
                <a:ext uri="{FF2B5EF4-FFF2-40B4-BE49-F238E27FC236}">
                  <a16:creationId xmlns:a16="http://schemas.microsoft.com/office/drawing/2014/main" id="{58AFE19D-24F2-46AF-593A-616CC1A87F40}"/>
                </a:ext>
              </a:extLst>
            </p:cNvPr>
            <p:cNvSpPr>
              <a:spLocks noChangeArrowheads="1"/>
            </p:cNvSpPr>
            <p:nvPr/>
          </p:nvSpPr>
          <p:spPr bwMode="auto">
            <a:xfrm>
              <a:off x="3005"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8" name="Rectangle 18">
              <a:extLst>
                <a:ext uri="{FF2B5EF4-FFF2-40B4-BE49-F238E27FC236}">
                  <a16:creationId xmlns:a16="http://schemas.microsoft.com/office/drawing/2014/main" id="{06C6AED9-A464-370E-F4EB-73B928A75C89}"/>
                </a:ext>
              </a:extLst>
            </p:cNvPr>
            <p:cNvSpPr>
              <a:spLocks noChangeArrowheads="1"/>
            </p:cNvSpPr>
            <p:nvPr/>
          </p:nvSpPr>
          <p:spPr bwMode="auto">
            <a:xfrm>
              <a:off x="3770"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69" name="Rectangle 19">
              <a:extLst>
                <a:ext uri="{FF2B5EF4-FFF2-40B4-BE49-F238E27FC236}">
                  <a16:creationId xmlns:a16="http://schemas.microsoft.com/office/drawing/2014/main" id="{AE52C8D0-D233-D698-87DD-55D2B338130D}"/>
                </a:ext>
              </a:extLst>
            </p:cNvPr>
            <p:cNvSpPr>
              <a:spLocks noChangeArrowheads="1"/>
            </p:cNvSpPr>
            <p:nvPr/>
          </p:nvSpPr>
          <p:spPr bwMode="auto">
            <a:xfrm>
              <a:off x="3402"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70" name="Rectangle 20">
              <a:extLst>
                <a:ext uri="{FF2B5EF4-FFF2-40B4-BE49-F238E27FC236}">
                  <a16:creationId xmlns:a16="http://schemas.microsoft.com/office/drawing/2014/main" id="{C3081AE0-390D-A082-7179-BC24DC800E03}"/>
                </a:ext>
              </a:extLst>
            </p:cNvPr>
            <p:cNvSpPr>
              <a:spLocks noChangeArrowheads="1"/>
            </p:cNvSpPr>
            <p:nvPr/>
          </p:nvSpPr>
          <p:spPr bwMode="auto">
            <a:xfrm>
              <a:off x="1502"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71" name="Rectangle 21">
              <a:extLst>
                <a:ext uri="{FF2B5EF4-FFF2-40B4-BE49-F238E27FC236}">
                  <a16:creationId xmlns:a16="http://schemas.microsoft.com/office/drawing/2014/main" id="{93492ED0-E1E6-D8BB-6AE1-AF5882381394}"/>
                </a:ext>
              </a:extLst>
            </p:cNvPr>
            <p:cNvSpPr>
              <a:spLocks noChangeArrowheads="1"/>
            </p:cNvSpPr>
            <p:nvPr/>
          </p:nvSpPr>
          <p:spPr bwMode="auto">
            <a:xfrm>
              <a:off x="2296"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72" name="Rectangle 22">
              <a:extLst>
                <a:ext uri="{FF2B5EF4-FFF2-40B4-BE49-F238E27FC236}">
                  <a16:creationId xmlns:a16="http://schemas.microsoft.com/office/drawing/2014/main" id="{2A1A8EB2-AAAC-7F35-D9BA-F55062D2F1D6}"/>
                </a:ext>
              </a:extLst>
            </p:cNvPr>
            <p:cNvSpPr>
              <a:spLocks noChangeArrowheads="1"/>
            </p:cNvSpPr>
            <p:nvPr/>
          </p:nvSpPr>
          <p:spPr bwMode="auto">
            <a:xfrm>
              <a:off x="4139" y="1688"/>
              <a:ext cx="170" cy="227"/>
            </a:xfrm>
            <a:prstGeom prst="rect">
              <a:avLst/>
            </a:prstGeom>
            <a:solidFill>
              <a:srgbClr val="CC99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55673" name="Object 25">
              <a:extLst>
                <a:ext uri="{FF2B5EF4-FFF2-40B4-BE49-F238E27FC236}">
                  <a16:creationId xmlns:a16="http://schemas.microsoft.com/office/drawing/2014/main" id="{36F5B326-C016-01D3-E5C0-C27F3AD42DE4}"/>
                </a:ext>
              </a:extLst>
            </p:cNvPr>
            <p:cNvGraphicFramePr>
              <a:graphicFrameLocks noChangeAspect="1"/>
            </p:cNvGraphicFramePr>
            <p:nvPr/>
          </p:nvGraphicFramePr>
          <p:xfrm>
            <a:off x="657" y="1639"/>
            <a:ext cx="4026" cy="1603"/>
          </p:xfrm>
          <a:graphic>
            <a:graphicData uri="http://schemas.openxmlformats.org/presentationml/2006/ole">
              <mc:AlternateContent xmlns:mc="http://schemas.openxmlformats.org/markup-compatibility/2006">
                <mc:Choice xmlns:v="urn:schemas-microsoft-com:vml" Requires="v">
                  <p:oleObj name="图片" r:id="rId2" imgW="3124200" imgH="1251204" progId="Word.Picture.8">
                    <p:embed/>
                  </p:oleObj>
                </mc:Choice>
                <mc:Fallback>
                  <p:oleObj name="图片" r:id="rId2" imgW="3124200" imgH="1251204" progId="Word.Picture.8">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639"/>
                          <a:ext cx="4026" cy="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74" name="Oval 26">
              <a:extLst>
                <a:ext uri="{FF2B5EF4-FFF2-40B4-BE49-F238E27FC236}">
                  <a16:creationId xmlns:a16="http://schemas.microsoft.com/office/drawing/2014/main" id="{B510A5E8-60E4-4592-A4B4-74684E53FD96}"/>
                </a:ext>
              </a:extLst>
            </p:cNvPr>
            <p:cNvSpPr>
              <a:spLocks noChangeArrowheads="1"/>
            </p:cNvSpPr>
            <p:nvPr/>
          </p:nvSpPr>
          <p:spPr bwMode="auto">
            <a:xfrm>
              <a:off x="4451" y="2375"/>
              <a:ext cx="256" cy="284"/>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5675" name="Line 27">
              <a:extLst>
                <a:ext uri="{FF2B5EF4-FFF2-40B4-BE49-F238E27FC236}">
                  <a16:creationId xmlns:a16="http://schemas.microsoft.com/office/drawing/2014/main" id="{B2ECB748-B84D-ED70-BC2C-F7A2B9BCBBF4}"/>
                </a:ext>
              </a:extLst>
            </p:cNvPr>
            <p:cNvSpPr>
              <a:spLocks noChangeShapeType="1"/>
            </p:cNvSpPr>
            <p:nvPr/>
          </p:nvSpPr>
          <p:spPr bwMode="auto">
            <a:xfrm flipH="1">
              <a:off x="2523" y="2489"/>
              <a:ext cx="255"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5676" name="Group 28">
              <a:extLst>
                <a:ext uri="{FF2B5EF4-FFF2-40B4-BE49-F238E27FC236}">
                  <a16:creationId xmlns:a16="http://schemas.microsoft.com/office/drawing/2014/main" id="{C75F640B-7D6F-643A-FF6F-F73D80F53B72}"/>
                </a:ext>
              </a:extLst>
            </p:cNvPr>
            <p:cNvGrpSpPr>
              <a:grpSpLocks/>
            </p:cNvGrpSpPr>
            <p:nvPr/>
          </p:nvGrpSpPr>
          <p:grpSpPr bwMode="auto">
            <a:xfrm>
              <a:off x="793" y="2489"/>
              <a:ext cx="114" cy="510"/>
              <a:chOff x="130" y="3152"/>
              <a:chExt cx="114" cy="510"/>
            </a:xfrm>
          </p:grpSpPr>
          <p:sp>
            <p:nvSpPr>
              <p:cNvPr id="155677" name="Line 29">
                <a:extLst>
                  <a:ext uri="{FF2B5EF4-FFF2-40B4-BE49-F238E27FC236}">
                    <a16:creationId xmlns:a16="http://schemas.microsoft.com/office/drawing/2014/main" id="{CC309BA2-B242-564E-81E8-1189EB07F266}"/>
                  </a:ext>
                </a:extLst>
              </p:cNvPr>
              <p:cNvSpPr>
                <a:spLocks noChangeShapeType="1"/>
              </p:cNvSpPr>
              <p:nvPr/>
            </p:nvSpPr>
            <p:spPr bwMode="auto">
              <a:xfrm flipH="1">
                <a:off x="130" y="3152"/>
                <a:ext cx="114" cy="0"/>
              </a:xfrm>
              <a:prstGeom prst="line">
                <a:avLst/>
              </a:prstGeom>
              <a:noFill/>
              <a:ln w="381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678" name="Line 30">
                <a:extLst>
                  <a:ext uri="{FF2B5EF4-FFF2-40B4-BE49-F238E27FC236}">
                    <a16:creationId xmlns:a16="http://schemas.microsoft.com/office/drawing/2014/main" id="{9484D2CD-0997-7554-26F2-F1A08029AEC0}"/>
                  </a:ext>
                </a:extLst>
              </p:cNvPr>
              <p:cNvSpPr>
                <a:spLocks noChangeShapeType="1"/>
              </p:cNvSpPr>
              <p:nvPr/>
            </p:nvSpPr>
            <p:spPr bwMode="auto">
              <a:xfrm>
                <a:off x="130" y="3152"/>
                <a:ext cx="0" cy="51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464927" name="Rectangle 31">
            <a:extLst>
              <a:ext uri="{FF2B5EF4-FFF2-40B4-BE49-F238E27FC236}">
                <a16:creationId xmlns:a16="http://schemas.microsoft.com/office/drawing/2014/main" id="{0F87B209-63D0-4149-7066-C9C77A0E80EF}"/>
              </a:ext>
            </a:extLst>
          </p:cNvPr>
          <p:cNvSpPr>
            <a:spLocks noChangeArrowheads="1"/>
          </p:cNvSpPr>
          <p:nvPr/>
        </p:nvSpPr>
        <p:spPr bwMode="auto">
          <a:xfrm>
            <a:off x="1116013" y="5594350"/>
            <a:ext cx="6637337" cy="476250"/>
          </a:xfrm>
          <a:prstGeom prst="rect">
            <a:avLst/>
          </a:prstGeom>
          <a:solidFill>
            <a:schemeClr val="bg1"/>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在片内是超前进位，而片与片之间是串行进位。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4920"/>
                                        </p:tgtEl>
                                        <p:attrNameLst>
                                          <p:attrName>style.visibility</p:attrName>
                                        </p:attrNameLst>
                                      </p:cBhvr>
                                      <p:to>
                                        <p:strVal val="visible"/>
                                      </p:to>
                                    </p:set>
                                    <p:animEffect transition="in" filter="strips(downRight)">
                                      <p:cBhvr>
                                        <p:cTn id="7" dur="500"/>
                                        <p:tgtEl>
                                          <p:spTgt spid="4649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64928"/>
                                        </p:tgtEl>
                                        <p:attrNameLst>
                                          <p:attrName>style.visibility</p:attrName>
                                        </p:attrNameLst>
                                      </p:cBhvr>
                                      <p:to>
                                        <p:strVal val="visible"/>
                                      </p:to>
                                    </p:set>
                                    <p:animEffect transition="in" filter="wipe(up)">
                                      <p:cBhvr>
                                        <p:cTn id="12" dur="500"/>
                                        <p:tgtEl>
                                          <p:spTgt spid="464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64927"/>
                                        </p:tgtEl>
                                        <p:attrNameLst>
                                          <p:attrName>style.visibility</p:attrName>
                                        </p:attrNameLst>
                                      </p:cBhvr>
                                      <p:to>
                                        <p:strVal val="visible"/>
                                      </p:to>
                                    </p:set>
                                    <p:animEffect transition="in" filter="barn(inHorizontal)">
                                      <p:cBhvr>
                                        <p:cTn id="17" dur="500"/>
                                        <p:tgtEl>
                                          <p:spTgt spid="464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20" grpId="0"/>
      <p:bldP spid="46492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4">
            <a:extLst>
              <a:ext uri="{FF2B5EF4-FFF2-40B4-BE49-F238E27FC236}">
                <a16:creationId xmlns:a16="http://schemas.microsoft.com/office/drawing/2014/main" id="{79001955-88BC-D96D-BCE0-6E61FED7C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42"/>
          <a:stretch>
            <a:fillRect/>
          </a:stretch>
        </p:blipFill>
        <p:spPr bwMode="auto">
          <a:xfrm>
            <a:off x="4994275" y="2422525"/>
            <a:ext cx="3465513" cy="284638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465925" name="Group 5">
            <a:extLst>
              <a:ext uri="{FF2B5EF4-FFF2-40B4-BE49-F238E27FC236}">
                <a16:creationId xmlns:a16="http://schemas.microsoft.com/office/drawing/2014/main" id="{8DFFB475-418E-2B4B-C497-E0EF065753FA}"/>
              </a:ext>
            </a:extLst>
          </p:cNvPr>
          <p:cNvGrpSpPr>
            <a:grpSpLocks/>
          </p:cNvGrpSpPr>
          <p:nvPr/>
        </p:nvGrpSpPr>
        <p:grpSpPr bwMode="auto">
          <a:xfrm>
            <a:off x="5148263" y="2276475"/>
            <a:ext cx="1295400" cy="431800"/>
            <a:chOff x="2795" y="3379"/>
            <a:chExt cx="924" cy="255"/>
          </a:xfrm>
        </p:grpSpPr>
        <p:sp>
          <p:nvSpPr>
            <p:cNvPr id="156698" name="AutoShape 6">
              <a:extLst>
                <a:ext uri="{FF2B5EF4-FFF2-40B4-BE49-F238E27FC236}">
                  <a16:creationId xmlns:a16="http://schemas.microsoft.com/office/drawing/2014/main" id="{60336DD0-A0B8-CE2A-C231-64FF2160F54A}"/>
                </a:ext>
              </a:extLst>
            </p:cNvPr>
            <p:cNvSpPr>
              <a:spLocks/>
            </p:cNvSpPr>
            <p:nvPr/>
          </p:nvSpPr>
          <p:spPr bwMode="auto">
            <a:xfrm rot="5400000">
              <a:off x="3245" y="3269"/>
              <a:ext cx="57" cy="674"/>
            </a:xfrm>
            <a:prstGeom prst="leftBrace">
              <a:avLst>
                <a:gd name="adj1" fmla="val 98538"/>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6699" name="Text Box 7">
              <a:extLst>
                <a:ext uri="{FF2B5EF4-FFF2-40B4-BE49-F238E27FC236}">
                  <a16:creationId xmlns:a16="http://schemas.microsoft.com/office/drawing/2014/main" id="{3E84A119-37EA-FE31-1439-E36C327BAAF1}"/>
                </a:ext>
              </a:extLst>
            </p:cNvPr>
            <p:cNvSpPr txBox="1">
              <a:spLocks noChangeArrowheads="1"/>
            </p:cNvSpPr>
            <p:nvPr/>
          </p:nvSpPr>
          <p:spPr bwMode="auto">
            <a:xfrm>
              <a:off x="2795" y="3379"/>
              <a:ext cx="92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ea typeface="楷体_GB2312" pitchFamily="49" charset="-122"/>
                </a:rPr>
                <a:t>8421</a:t>
              </a:r>
              <a:r>
                <a:rPr lang="zh-CN" altLang="en-US" sz="2000">
                  <a:solidFill>
                    <a:srgbClr val="000066"/>
                  </a:solidFill>
                  <a:latin typeface="Times New Roman" panose="02020603050405020304" pitchFamily="18" charset="0"/>
                  <a:ea typeface="楷体_GB2312" pitchFamily="49" charset="-122"/>
                </a:rPr>
                <a:t>码输入</a:t>
              </a:r>
            </a:p>
          </p:txBody>
        </p:sp>
      </p:grpSp>
      <p:sp>
        <p:nvSpPr>
          <p:cNvPr id="465928" name="AutoShape 8">
            <a:extLst>
              <a:ext uri="{FF2B5EF4-FFF2-40B4-BE49-F238E27FC236}">
                <a16:creationId xmlns:a16="http://schemas.microsoft.com/office/drawing/2014/main" id="{6C98D7F9-199D-9E0B-1F47-E528EF8088B4}"/>
              </a:ext>
            </a:extLst>
          </p:cNvPr>
          <p:cNvSpPr>
            <a:spLocks/>
          </p:cNvSpPr>
          <p:nvPr/>
        </p:nvSpPr>
        <p:spPr bwMode="auto">
          <a:xfrm rot="16200000" flipV="1">
            <a:off x="6383337" y="4114801"/>
            <a:ext cx="61913" cy="1401762"/>
          </a:xfrm>
          <a:prstGeom prst="leftBrace">
            <a:avLst>
              <a:gd name="adj1" fmla="val 188674"/>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5929" name="Text Box 9">
            <a:extLst>
              <a:ext uri="{FF2B5EF4-FFF2-40B4-BE49-F238E27FC236}">
                <a16:creationId xmlns:a16="http://schemas.microsoft.com/office/drawing/2014/main" id="{D328739F-301D-6BEC-88CD-5CB759837183}"/>
              </a:ext>
            </a:extLst>
          </p:cNvPr>
          <p:cNvSpPr txBox="1">
            <a:spLocks noChangeArrowheads="1"/>
          </p:cNvSpPr>
          <p:nvPr/>
        </p:nvSpPr>
        <p:spPr bwMode="auto">
          <a:xfrm>
            <a:off x="5703888" y="4906963"/>
            <a:ext cx="1500187"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rPr>
              <a:t>余</a:t>
            </a:r>
            <a:r>
              <a:rPr lang="en-US" altLang="zh-CN" sz="2000">
                <a:solidFill>
                  <a:srgbClr val="000066"/>
                </a:solidFill>
                <a:latin typeface="楷体_GB2312" pitchFamily="49" charset="-122"/>
                <a:ea typeface="楷体_GB2312" pitchFamily="49" charset="-122"/>
              </a:rPr>
              <a:t>3</a:t>
            </a:r>
            <a:r>
              <a:rPr lang="zh-CN" altLang="en-US" sz="2000">
                <a:solidFill>
                  <a:srgbClr val="000066"/>
                </a:solidFill>
                <a:latin typeface="楷体_GB2312" pitchFamily="49" charset="-122"/>
                <a:ea typeface="楷体_GB2312" pitchFamily="49" charset="-122"/>
              </a:rPr>
              <a:t>码输出</a:t>
            </a:r>
          </a:p>
        </p:txBody>
      </p:sp>
      <p:sp>
        <p:nvSpPr>
          <p:cNvPr id="465930" name="Text Box 10">
            <a:extLst>
              <a:ext uri="{FF2B5EF4-FFF2-40B4-BE49-F238E27FC236}">
                <a16:creationId xmlns:a16="http://schemas.microsoft.com/office/drawing/2014/main" id="{9D2BF8AB-5409-A476-0AAD-73E56D6F4E6B}"/>
              </a:ext>
            </a:extLst>
          </p:cNvPr>
          <p:cNvSpPr txBox="1">
            <a:spLocks noChangeArrowheads="1"/>
          </p:cNvSpPr>
          <p:nvPr/>
        </p:nvSpPr>
        <p:spPr bwMode="auto">
          <a:xfrm>
            <a:off x="7243763" y="2541588"/>
            <a:ext cx="26670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rPr>
              <a:t>1</a:t>
            </a:r>
            <a:endParaRPr lang="en-US" altLang="zh-CN" sz="4800">
              <a:solidFill>
                <a:srgbClr val="000066"/>
              </a:solidFill>
              <a:latin typeface="Arial" panose="020B0604020202020204" pitchFamily="34" charset="0"/>
            </a:endParaRPr>
          </a:p>
        </p:txBody>
      </p:sp>
      <p:sp>
        <p:nvSpPr>
          <p:cNvPr id="465931" name="Text Box 11">
            <a:extLst>
              <a:ext uri="{FF2B5EF4-FFF2-40B4-BE49-F238E27FC236}">
                <a16:creationId xmlns:a16="http://schemas.microsoft.com/office/drawing/2014/main" id="{B8324BFA-7E0A-1D8A-7BA8-AA97333F62F0}"/>
              </a:ext>
            </a:extLst>
          </p:cNvPr>
          <p:cNvSpPr txBox="1">
            <a:spLocks noChangeArrowheads="1"/>
          </p:cNvSpPr>
          <p:nvPr/>
        </p:nvSpPr>
        <p:spPr bwMode="auto">
          <a:xfrm>
            <a:off x="7513638" y="2541588"/>
            <a:ext cx="268287"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rPr>
              <a:t>1</a:t>
            </a:r>
            <a:endParaRPr lang="en-US" altLang="zh-CN" sz="4800">
              <a:solidFill>
                <a:srgbClr val="000066"/>
              </a:solidFill>
              <a:latin typeface="Arial" panose="020B0604020202020204" pitchFamily="34" charset="0"/>
            </a:endParaRPr>
          </a:p>
        </p:txBody>
      </p:sp>
      <p:sp>
        <p:nvSpPr>
          <p:cNvPr id="465932" name="Text Box 12">
            <a:extLst>
              <a:ext uri="{FF2B5EF4-FFF2-40B4-BE49-F238E27FC236}">
                <a16:creationId xmlns:a16="http://schemas.microsoft.com/office/drawing/2014/main" id="{E590CCE5-978E-17AE-F317-95176D8C100B}"/>
              </a:ext>
            </a:extLst>
          </p:cNvPr>
          <p:cNvSpPr txBox="1">
            <a:spLocks noChangeArrowheads="1"/>
          </p:cNvSpPr>
          <p:nvPr/>
        </p:nvSpPr>
        <p:spPr bwMode="auto">
          <a:xfrm>
            <a:off x="6704013" y="2541588"/>
            <a:ext cx="268287"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rPr>
              <a:t>0</a:t>
            </a:r>
            <a:endParaRPr lang="en-US" altLang="zh-CN" sz="4800">
              <a:solidFill>
                <a:srgbClr val="000066"/>
              </a:solidFill>
              <a:latin typeface="Arial" panose="020B0604020202020204" pitchFamily="34" charset="0"/>
            </a:endParaRPr>
          </a:p>
        </p:txBody>
      </p:sp>
      <p:sp>
        <p:nvSpPr>
          <p:cNvPr id="465933" name="Text Box 13">
            <a:extLst>
              <a:ext uri="{FF2B5EF4-FFF2-40B4-BE49-F238E27FC236}">
                <a16:creationId xmlns:a16="http://schemas.microsoft.com/office/drawing/2014/main" id="{032CBC7D-1FC7-76B4-19DD-C7800C81BB43}"/>
              </a:ext>
            </a:extLst>
          </p:cNvPr>
          <p:cNvSpPr txBox="1">
            <a:spLocks noChangeArrowheads="1"/>
          </p:cNvSpPr>
          <p:nvPr/>
        </p:nvSpPr>
        <p:spPr bwMode="auto">
          <a:xfrm>
            <a:off x="6973888" y="2541588"/>
            <a:ext cx="268287"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rPr>
              <a:t>0</a:t>
            </a:r>
            <a:endParaRPr lang="en-US" altLang="zh-CN" sz="4800">
              <a:solidFill>
                <a:srgbClr val="000066"/>
              </a:solidFill>
              <a:latin typeface="Arial" panose="020B0604020202020204" pitchFamily="34" charset="0"/>
            </a:endParaRPr>
          </a:p>
        </p:txBody>
      </p:sp>
      <p:sp>
        <p:nvSpPr>
          <p:cNvPr id="156682" name="Rectangle 14">
            <a:extLst>
              <a:ext uri="{FF2B5EF4-FFF2-40B4-BE49-F238E27FC236}">
                <a16:creationId xmlns:a16="http://schemas.microsoft.com/office/drawing/2014/main" id="{D60BD03E-9D52-7A70-E638-610A45E962D0}"/>
              </a:ext>
            </a:extLst>
          </p:cNvPr>
          <p:cNvSpPr>
            <a:spLocks noChangeArrowheads="1"/>
          </p:cNvSpPr>
          <p:nvPr/>
        </p:nvSpPr>
        <p:spPr bwMode="auto">
          <a:xfrm>
            <a:off x="755650" y="476250"/>
            <a:ext cx="7813675"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5000"/>
              </a:lnSpc>
            </a:pPr>
            <a:r>
              <a:rPr lang="zh-CN" altLang="en-US" sz="2400">
                <a:solidFill>
                  <a:srgbClr val="000066"/>
                </a:solidFill>
                <a:latin typeface="Times New Roman" panose="02020603050405020304" pitchFamily="18" charset="0"/>
                <a:ea typeface="楷体_GB2312" pitchFamily="49" charset="-122"/>
              </a:rPr>
              <a:t>例</a:t>
            </a:r>
            <a:r>
              <a:rPr lang="en-US" altLang="zh-CN" sz="2400">
                <a:solidFill>
                  <a:srgbClr val="000066"/>
                </a:solidFill>
                <a:latin typeface="Times New Roman" panose="02020603050405020304" pitchFamily="18" charset="0"/>
                <a:ea typeface="楷体_GB2312" pitchFamily="49" charset="-122"/>
              </a:rPr>
              <a:t>.  </a:t>
            </a:r>
            <a:r>
              <a:rPr lang="zh-CN" altLang="en-US" sz="2400">
                <a:solidFill>
                  <a:srgbClr val="000066"/>
                </a:solidFill>
                <a:latin typeface="Times New Roman" panose="02020603050405020304" pitchFamily="18" charset="0"/>
                <a:ea typeface="楷体_GB2312" pitchFamily="49" charset="-122"/>
              </a:rPr>
              <a:t>用</a:t>
            </a:r>
            <a:r>
              <a:rPr lang="en-US" altLang="zh-CN" sz="2400">
                <a:solidFill>
                  <a:srgbClr val="000066"/>
                </a:solidFill>
                <a:latin typeface="Times New Roman" panose="02020603050405020304" pitchFamily="18" charset="0"/>
                <a:ea typeface="楷体_GB2312" pitchFamily="49" charset="-122"/>
              </a:rPr>
              <a:t>74283</a:t>
            </a:r>
            <a:r>
              <a:rPr lang="zh-CN" altLang="en-US" sz="2400">
                <a:solidFill>
                  <a:srgbClr val="000066"/>
                </a:solidFill>
                <a:latin typeface="Times New Roman" panose="02020603050405020304" pitchFamily="18" charset="0"/>
                <a:ea typeface="楷体_GB2312" pitchFamily="49" charset="-122"/>
              </a:rPr>
              <a:t>构成将</a:t>
            </a:r>
            <a:r>
              <a:rPr lang="en-US" altLang="zh-CN" sz="2400">
                <a:solidFill>
                  <a:srgbClr val="000066"/>
                </a:solidFill>
                <a:latin typeface="Times New Roman" panose="02020603050405020304" pitchFamily="18" charset="0"/>
                <a:ea typeface="楷体_GB2312" pitchFamily="49" charset="-122"/>
              </a:rPr>
              <a:t>8421BCD</a:t>
            </a:r>
            <a:r>
              <a:rPr lang="zh-CN" altLang="en-US" sz="2400">
                <a:solidFill>
                  <a:srgbClr val="000066"/>
                </a:solidFill>
                <a:latin typeface="Times New Roman" panose="02020603050405020304" pitchFamily="18" charset="0"/>
                <a:ea typeface="楷体_GB2312" pitchFamily="49" charset="-122"/>
              </a:rPr>
              <a:t>码转换为余</a:t>
            </a:r>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码的</a:t>
            </a:r>
          </a:p>
          <a:p>
            <a:pPr eaLnBrk="1" hangingPunct="1">
              <a:lnSpc>
                <a:spcPct val="155000"/>
              </a:lnSpc>
            </a:pPr>
            <a:r>
              <a:rPr lang="zh-CN" altLang="en-US" sz="2400">
                <a:solidFill>
                  <a:srgbClr val="000066"/>
                </a:solidFill>
                <a:latin typeface="Times New Roman" panose="02020603050405020304" pitchFamily="18" charset="0"/>
                <a:ea typeface="楷体_GB2312" pitchFamily="49" charset="-122"/>
              </a:rPr>
              <a:t>码制转换电路 。</a:t>
            </a:r>
          </a:p>
        </p:txBody>
      </p:sp>
      <p:sp>
        <p:nvSpPr>
          <p:cNvPr id="465935" name="Text Box 15">
            <a:extLst>
              <a:ext uri="{FF2B5EF4-FFF2-40B4-BE49-F238E27FC236}">
                <a16:creationId xmlns:a16="http://schemas.microsoft.com/office/drawing/2014/main" id="{720DA7AE-723D-E874-C800-CE8F20DCB158}"/>
              </a:ext>
            </a:extLst>
          </p:cNvPr>
          <p:cNvSpPr txBox="1">
            <a:spLocks noChangeArrowheads="1"/>
          </p:cNvSpPr>
          <p:nvPr/>
        </p:nvSpPr>
        <p:spPr bwMode="auto">
          <a:xfrm>
            <a:off x="582613" y="2259013"/>
            <a:ext cx="1125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Times New Roman" panose="02020603050405020304" pitchFamily="18" charset="0"/>
                <a:ea typeface="楷体_GB2312" pitchFamily="49" charset="-122"/>
              </a:rPr>
              <a:t>8421</a:t>
            </a:r>
            <a:r>
              <a:rPr lang="zh-CN" altLang="en-US" sz="2400">
                <a:solidFill>
                  <a:srgbClr val="000066"/>
                </a:solidFill>
                <a:latin typeface="Times New Roman" panose="02020603050405020304" pitchFamily="18" charset="0"/>
                <a:ea typeface="楷体_GB2312" pitchFamily="49" charset="-122"/>
              </a:rPr>
              <a:t>码</a:t>
            </a:r>
          </a:p>
        </p:txBody>
      </p:sp>
      <p:sp>
        <p:nvSpPr>
          <p:cNvPr id="465936" name="Text Box 16">
            <a:extLst>
              <a:ext uri="{FF2B5EF4-FFF2-40B4-BE49-F238E27FC236}">
                <a16:creationId xmlns:a16="http://schemas.microsoft.com/office/drawing/2014/main" id="{55EBD25A-E694-8D24-C094-45519E397EE0}"/>
              </a:ext>
            </a:extLst>
          </p:cNvPr>
          <p:cNvSpPr txBox="1">
            <a:spLocks noChangeArrowheads="1"/>
          </p:cNvSpPr>
          <p:nvPr/>
        </p:nvSpPr>
        <p:spPr bwMode="auto">
          <a:xfrm>
            <a:off x="3198813" y="2259013"/>
            <a:ext cx="1125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余</a:t>
            </a:r>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码</a:t>
            </a:r>
          </a:p>
        </p:txBody>
      </p:sp>
      <p:sp>
        <p:nvSpPr>
          <p:cNvPr id="465937" name="Text Box 17">
            <a:extLst>
              <a:ext uri="{FF2B5EF4-FFF2-40B4-BE49-F238E27FC236}">
                <a16:creationId xmlns:a16="http://schemas.microsoft.com/office/drawing/2014/main" id="{E4248C5E-7771-8859-936C-FD93499DA579}"/>
              </a:ext>
            </a:extLst>
          </p:cNvPr>
          <p:cNvSpPr txBox="1">
            <a:spLocks noChangeArrowheads="1"/>
          </p:cNvSpPr>
          <p:nvPr/>
        </p:nvSpPr>
        <p:spPr bwMode="auto">
          <a:xfrm>
            <a:off x="627063" y="3001963"/>
            <a:ext cx="110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0000</a:t>
            </a:r>
          </a:p>
        </p:txBody>
      </p:sp>
      <p:sp>
        <p:nvSpPr>
          <p:cNvPr id="465938" name="Text Box 18">
            <a:extLst>
              <a:ext uri="{FF2B5EF4-FFF2-40B4-BE49-F238E27FC236}">
                <a16:creationId xmlns:a16="http://schemas.microsoft.com/office/drawing/2014/main" id="{AC08AC9D-BCAE-9718-8FC8-1C5ED2B32A7B}"/>
              </a:ext>
            </a:extLst>
          </p:cNvPr>
          <p:cNvSpPr txBox="1">
            <a:spLocks noChangeArrowheads="1"/>
          </p:cNvSpPr>
          <p:nvPr/>
        </p:nvSpPr>
        <p:spPr bwMode="auto">
          <a:xfrm>
            <a:off x="627063" y="3498850"/>
            <a:ext cx="103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0001</a:t>
            </a:r>
          </a:p>
        </p:txBody>
      </p:sp>
      <p:sp>
        <p:nvSpPr>
          <p:cNvPr id="465939" name="Text Box 19">
            <a:extLst>
              <a:ext uri="{FF2B5EF4-FFF2-40B4-BE49-F238E27FC236}">
                <a16:creationId xmlns:a16="http://schemas.microsoft.com/office/drawing/2014/main" id="{30E91437-68D8-997F-3574-EC039870F174}"/>
              </a:ext>
            </a:extLst>
          </p:cNvPr>
          <p:cNvSpPr txBox="1">
            <a:spLocks noChangeArrowheads="1"/>
          </p:cNvSpPr>
          <p:nvPr/>
        </p:nvSpPr>
        <p:spPr bwMode="auto">
          <a:xfrm>
            <a:off x="627063" y="3998913"/>
            <a:ext cx="103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0010</a:t>
            </a:r>
          </a:p>
        </p:txBody>
      </p:sp>
      <p:sp>
        <p:nvSpPr>
          <p:cNvPr id="465940" name="Text Box 20">
            <a:extLst>
              <a:ext uri="{FF2B5EF4-FFF2-40B4-BE49-F238E27FC236}">
                <a16:creationId xmlns:a16="http://schemas.microsoft.com/office/drawing/2014/main" id="{340BA000-C658-08F3-26FF-0871832743BA}"/>
              </a:ext>
            </a:extLst>
          </p:cNvPr>
          <p:cNvSpPr txBox="1">
            <a:spLocks noChangeArrowheads="1"/>
          </p:cNvSpPr>
          <p:nvPr/>
        </p:nvSpPr>
        <p:spPr bwMode="auto">
          <a:xfrm>
            <a:off x="3063875" y="3001963"/>
            <a:ext cx="108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0011</a:t>
            </a:r>
          </a:p>
        </p:txBody>
      </p:sp>
      <p:sp>
        <p:nvSpPr>
          <p:cNvPr id="465941" name="Text Box 21">
            <a:extLst>
              <a:ext uri="{FF2B5EF4-FFF2-40B4-BE49-F238E27FC236}">
                <a16:creationId xmlns:a16="http://schemas.microsoft.com/office/drawing/2014/main" id="{DB8B638F-999B-3662-7814-6502CC49AD6C}"/>
              </a:ext>
            </a:extLst>
          </p:cNvPr>
          <p:cNvSpPr txBox="1">
            <a:spLocks noChangeArrowheads="1"/>
          </p:cNvSpPr>
          <p:nvPr/>
        </p:nvSpPr>
        <p:spPr bwMode="auto">
          <a:xfrm>
            <a:off x="3063875" y="3500438"/>
            <a:ext cx="93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0100</a:t>
            </a:r>
          </a:p>
        </p:txBody>
      </p:sp>
      <p:sp>
        <p:nvSpPr>
          <p:cNvPr id="465942" name="Text Box 22">
            <a:extLst>
              <a:ext uri="{FF2B5EF4-FFF2-40B4-BE49-F238E27FC236}">
                <a16:creationId xmlns:a16="http://schemas.microsoft.com/office/drawing/2014/main" id="{3BDEF447-5FE1-25B2-51E3-BD237D9C171E}"/>
              </a:ext>
            </a:extLst>
          </p:cNvPr>
          <p:cNvSpPr txBox="1">
            <a:spLocks noChangeArrowheads="1"/>
          </p:cNvSpPr>
          <p:nvPr/>
        </p:nvSpPr>
        <p:spPr bwMode="auto">
          <a:xfrm>
            <a:off x="3063875" y="3998913"/>
            <a:ext cx="100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Arial" panose="020B0604020202020204" pitchFamily="34" charset="0"/>
              </a:rPr>
              <a:t>0101</a:t>
            </a:r>
          </a:p>
        </p:txBody>
      </p:sp>
      <p:sp>
        <p:nvSpPr>
          <p:cNvPr id="465943" name="Text Box 23">
            <a:extLst>
              <a:ext uri="{FF2B5EF4-FFF2-40B4-BE49-F238E27FC236}">
                <a16:creationId xmlns:a16="http://schemas.microsoft.com/office/drawing/2014/main" id="{ADE564BE-596C-BBBB-44F5-95FE0243AF97}"/>
              </a:ext>
            </a:extLst>
          </p:cNvPr>
          <p:cNvSpPr txBox="1">
            <a:spLocks noChangeArrowheads="1"/>
          </p:cNvSpPr>
          <p:nvPr/>
        </p:nvSpPr>
        <p:spPr bwMode="auto">
          <a:xfrm>
            <a:off x="762000" y="4598988"/>
            <a:ext cx="7302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3600">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sz="2800">
              <a:solidFill>
                <a:srgbClr val="000066"/>
              </a:solidFill>
              <a:latin typeface="Times New Roman" panose="02020603050405020304" pitchFamily="18" charset="0"/>
              <a:ea typeface="楷体_GB2312" pitchFamily="49" charset="-122"/>
            </a:endParaRPr>
          </a:p>
        </p:txBody>
      </p:sp>
      <p:sp>
        <p:nvSpPr>
          <p:cNvPr id="465944" name="Text Box 24">
            <a:extLst>
              <a:ext uri="{FF2B5EF4-FFF2-40B4-BE49-F238E27FC236}">
                <a16:creationId xmlns:a16="http://schemas.microsoft.com/office/drawing/2014/main" id="{15B6E4BB-F63C-DD62-C017-2585454101E7}"/>
              </a:ext>
            </a:extLst>
          </p:cNvPr>
          <p:cNvSpPr txBox="1">
            <a:spLocks noChangeArrowheads="1"/>
          </p:cNvSpPr>
          <p:nvPr/>
        </p:nvSpPr>
        <p:spPr bwMode="auto">
          <a:xfrm>
            <a:off x="3063875" y="4598988"/>
            <a:ext cx="7302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3600">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sz="2800">
              <a:solidFill>
                <a:srgbClr val="000066"/>
              </a:solidFill>
              <a:latin typeface="Times New Roman" panose="02020603050405020304" pitchFamily="18" charset="0"/>
              <a:ea typeface="楷体_GB2312" pitchFamily="49" charset="-122"/>
            </a:endParaRPr>
          </a:p>
        </p:txBody>
      </p:sp>
      <p:sp>
        <p:nvSpPr>
          <p:cNvPr id="465945" name="Text Box 25">
            <a:extLst>
              <a:ext uri="{FF2B5EF4-FFF2-40B4-BE49-F238E27FC236}">
                <a16:creationId xmlns:a16="http://schemas.microsoft.com/office/drawing/2014/main" id="{D669EB82-526A-6A5B-345A-D2FEDB29860B}"/>
              </a:ext>
            </a:extLst>
          </p:cNvPr>
          <p:cNvSpPr txBox="1">
            <a:spLocks noChangeArrowheads="1"/>
          </p:cNvSpPr>
          <p:nvPr/>
        </p:nvSpPr>
        <p:spPr bwMode="auto">
          <a:xfrm>
            <a:off x="1824038" y="2979738"/>
            <a:ext cx="900112" cy="395287"/>
          </a:xfrm>
          <a:prstGeom prst="rect">
            <a:avLst/>
          </a:prstGeom>
          <a:solidFill>
            <a:schemeClr val="bg1"/>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a:solidFill>
                  <a:srgbClr val="000066"/>
                </a:solidFill>
                <a:latin typeface="Arial" panose="020B0604020202020204" pitchFamily="34" charset="0"/>
              </a:rPr>
              <a:t>+0011</a:t>
            </a:r>
          </a:p>
        </p:txBody>
      </p:sp>
      <p:sp>
        <p:nvSpPr>
          <p:cNvPr id="465946" name="Text Box 26">
            <a:extLst>
              <a:ext uri="{FF2B5EF4-FFF2-40B4-BE49-F238E27FC236}">
                <a16:creationId xmlns:a16="http://schemas.microsoft.com/office/drawing/2014/main" id="{B4E229C7-D672-F738-97D5-0298C06FC34D}"/>
              </a:ext>
            </a:extLst>
          </p:cNvPr>
          <p:cNvSpPr txBox="1">
            <a:spLocks noChangeArrowheads="1"/>
          </p:cNvSpPr>
          <p:nvPr/>
        </p:nvSpPr>
        <p:spPr bwMode="auto">
          <a:xfrm>
            <a:off x="1824038" y="3473450"/>
            <a:ext cx="900112" cy="395288"/>
          </a:xfrm>
          <a:prstGeom prst="rect">
            <a:avLst/>
          </a:prstGeom>
          <a:solidFill>
            <a:schemeClr val="bg1"/>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a:solidFill>
                  <a:srgbClr val="000066"/>
                </a:solidFill>
                <a:latin typeface="Arial" panose="020B0604020202020204" pitchFamily="34" charset="0"/>
              </a:rPr>
              <a:t>+0011</a:t>
            </a:r>
          </a:p>
        </p:txBody>
      </p:sp>
      <p:sp>
        <p:nvSpPr>
          <p:cNvPr id="465947" name="Text Box 27">
            <a:extLst>
              <a:ext uri="{FF2B5EF4-FFF2-40B4-BE49-F238E27FC236}">
                <a16:creationId xmlns:a16="http://schemas.microsoft.com/office/drawing/2014/main" id="{7099628B-430B-F40B-1C7B-A0BE94144D72}"/>
              </a:ext>
            </a:extLst>
          </p:cNvPr>
          <p:cNvSpPr txBox="1">
            <a:spLocks noChangeArrowheads="1"/>
          </p:cNvSpPr>
          <p:nvPr/>
        </p:nvSpPr>
        <p:spPr bwMode="auto">
          <a:xfrm>
            <a:off x="1824038" y="3968750"/>
            <a:ext cx="900112" cy="395288"/>
          </a:xfrm>
          <a:prstGeom prst="rect">
            <a:avLst/>
          </a:prstGeom>
          <a:solidFill>
            <a:schemeClr val="bg1"/>
          </a:solidFill>
          <a:ln w="28575">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a:solidFill>
                  <a:srgbClr val="000066"/>
                </a:solidFill>
                <a:latin typeface="Arial" panose="020B0604020202020204" pitchFamily="34" charset="0"/>
              </a:rPr>
              <a:t>+0011</a:t>
            </a:r>
          </a:p>
        </p:txBody>
      </p:sp>
      <p:sp>
        <p:nvSpPr>
          <p:cNvPr id="156696" name="Text Box 28">
            <a:extLst>
              <a:ext uri="{FF2B5EF4-FFF2-40B4-BE49-F238E27FC236}">
                <a16:creationId xmlns:a16="http://schemas.microsoft.com/office/drawing/2014/main" id="{2E1D3D3F-925B-979A-4F09-5C81508D3477}"/>
              </a:ext>
            </a:extLst>
          </p:cNvPr>
          <p:cNvSpPr txBox="1">
            <a:spLocks noChangeArrowheads="1"/>
          </p:cNvSpPr>
          <p:nvPr/>
        </p:nvSpPr>
        <p:spPr bwMode="auto">
          <a:xfrm>
            <a:off x="5173663" y="3662363"/>
            <a:ext cx="539750" cy="366712"/>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a:solidFill>
                  <a:srgbClr val="000066"/>
                </a:solidFill>
                <a:latin typeface="Times New Roman" panose="02020603050405020304" pitchFamily="18" charset="0"/>
              </a:rPr>
              <a:t>CO</a:t>
            </a:r>
          </a:p>
        </p:txBody>
      </p:sp>
      <p:sp>
        <p:nvSpPr>
          <p:cNvPr id="465949" name="Oval 29">
            <a:extLst>
              <a:ext uri="{FF2B5EF4-FFF2-40B4-BE49-F238E27FC236}">
                <a16:creationId xmlns:a16="http://schemas.microsoft.com/office/drawing/2014/main" id="{E804BF6E-6821-EDD6-27BB-B36954696985}"/>
              </a:ext>
            </a:extLst>
          </p:cNvPr>
          <p:cNvSpPr>
            <a:spLocks noChangeArrowheads="1"/>
          </p:cNvSpPr>
          <p:nvPr/>
        </p:nvSpPr>
        <p:spPr bwMode="auto">
          <a:xfrm>
            <a:off x="8174038" y="3679825"/>
            <a:ext cx="269875" cy="269875"/>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5935"/>
                                        </p:tgtEl>
                                        <p:attrNameLst>
                                          <p:attrName>style.visibility</p:attrName>
                                        </p:attrNameLst>
                                      </p:cBhvr>
                                      <p:to>
                                        <p:strVal val="visible"/>
                                      </p:to>
                                    </p:set>
                                    <p:animEffect transition="in" filter="strips(downRight)">
                                      <p:cBhvr>
                                        <p:cTn id="7" dur="500"/>
                                        <p:tgtEl>
                                          <p:spTgt spid="46593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65936"/>
                                        </p:tgtEl>
                                        <p:attrNameLst>
                                          <p:attrName>style.visibility</p:attrName>
                                        </p:attrNameLst>
                                      </p:cBhvr>
                                      <p:to>
                                        <p:strVal val="visible"/>
                                      </p:to>
                                    </p:set>
                                    <p:animEffect transition="in" filter="strips(downRight)">
                                      <p:cBhvr>
                                        <p:cTn id="10" dur="500"/>
                                        <p:tgtEl>
                                          <p:spTgt spid="4659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65937"/>
                                        </p:tgtEl>
                                        <p:attrNameLst>
                                          <p:attrName>style.visibility</p:attrName>
                                        </p:attrNameLst>
                                      </p:cBhvr>
                                      <p:to>
                                        <p:strVal val="visible"/>
                                      </p:to>
                                    </p:set>
                                    <p:animEffect transition="in" filter="circle(in)">
                                      <p:cBhvr>
                                        <p:cTn id="15" dur="500"/>
                                        <p:tgtEl>
                                          <p:spTgt spid="46593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465938"/>
                                        </p:tgtEl>
                                        <p:attrNameLst>
                                          <p:attrName>style.visibility</p:attrName>
                                        </p:attrNameLst>
                                      </p:cBhvr>
                                      <p:to>
                                        <p:strVal val="visible"/>
                                      </p:to>
                                    </p:set>
                                    <p:animEffect transition="in" filter="circle(in)">
                                      <p:cBhvr>
                                        <p:cTn id="18" dur="500"/>
                                        <p:tgtEl>
                                          <p:spTgt spid="465938"/>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465939"/>
                                        </p:tgtEl>
                                        <p:attrNameLst>
                                          <p:attrName>style.visibility</p:attrName>
                                        </p:attrNameLst>
                                      </p:cBhvr>
                                      <p:to>
                                        <p:strVal val="visible"/>
                                      </p:to>
                                    </p:set>
                                    <p:animEffect transition="in" filter="circle(in)">
                                      <p:cBhvr>
                                        <p:cTn id="21" dur="500"/>
                                        <p:tgtEl>
                                          <p:spTgt spid="4659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65940"/>
                                        </p:tgtEl>
                                        <p:attrNameLst>
                                          <p:attrName>style.visibility</p:attrName>
                                        </p:attrNameLst>
                                      </p:cBhvr>
                                      <p:to>
                                        <p:strVal val="visible"/>
                                      </p:to>
                                    </p:set>
                                    <p:animEffect transition="in" filter="blinds(horizontal)">
                                      <p:cBhvr>
                                        <p:cTn id="26" dur="500"/>
                                        <p:tgtEl>
                                          <p:spTgt spid="4659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465945"/>
                                        </p:tgtEl>
                                        <p:attrNameLst>
                                          <p:attrName>style.visibility</p:attrName>
                                        </p:attrNameLst>
                                      </p:cBhvr>
                                      <p:to>
                                        <p:strVal val="visible"/>
                                      </p:to>
                                    </p:set>
                                    <p:animEffect transition="in" filter="barn(inHorizontal)">
                                      <p:cBhvr>
                                        <p:cTn id="31" dur="500"/>
                                        <p:tgtEl>
                                          <p:spTgt spid="465945"/>
                                        </p:tgtEl>
                                      </p:cBhvr>
                                    </p:animEffect>
                                  </p:childTnLst>
                                  <p:subTnLst>
                                    <p:set>
                                      <p:cBhvr override="childStyle">
                                        <p:cTn dur="1" fill="hold" display="0" masterRel="nextClick" afterEffect="1"/>
                                        <p:tgtEl>
                                          <p:spTgt spid="465945"/>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65941"/>
                                        </p:tgtEl>
                                        <p:attrNameLst>
                                          <p:attrName>style.visibility</p:attrName>
                                        </p:attrNameLst>
                                      </p:cBhvr>
                                      <p:to>
                                        <p:strVal val="visible"/>
                                      </p:to>
                                    </p:set>
                                    <p:animEffect transition="in" filter="blinds(horizontal)">
                                      <p:cBhvr>
                                        <p:cTn id="36" dur="500"/>
                                        <p:tgtEl>
                                          <p:spTgt spid="4659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6" fill="hold" grpId="0" nodeType="clickEffect">
                                  <p:stCondLst>
                                    <p:cond delay="0"/>
                                  </p:stCondLst>
                                  <p:childTnLst>
                                    <p:set>
                                      <p:cBhvr>
                                        <p:cTn id="40" dur="1" fill="hold">
                                          <p:stCondLst>
                                            <p:cond delay="0"/>
                                          </p:stCondLst>
                                        </p:cTn>
                                        <p:tgtEl>
                                          <p:spTgt spid="465946"/>
                                        </p:tgtEl>
                                        <p:attrNameLst>
                                          <p:attrName>style.visibility</p:attrName>
                                        </p:attrNameLst>
                                      </p:cBhvr>
                                      <p:to>
                                        <p:strVal val="visible"/>
                                      </p:to>
                                    </p:set>
                                    <p:animEffect transition="in" filter="barn(inHorizontal)">
                                      <p:cBhvr>
                                        <p:cTn id="41" dur="500"/>
                                        <p:tgtEl>
                                          <p:spTgt spid="465946"/>
                                        </p:tgtEl>
                                      </p:cBhvr>
                                    </p:animEffect>
                                  </p:childTnLst>
                                  <p:subTnLst>
                                    <p:set>
                                      <p:cBhvr override="childStyle">
                                        <p:cTn dur="1" fill="hold" display="0" masterRel="nextClick" afterEffect="1"/>
                                        <p:tgtEl>
                                          <p:spTgt spid="465946"/>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465942"/>
                                        </p:tgtEl>
                                        <p:attrNameLst>
                                          <p:attrName>style.visibility</p:attrName>
                                        </p:attrNameLst>
                                      </p:cBhvr>
                                      <p:to>
                                        <p:strVal val="visible"/>
                                      </p:to>
                                    </p:set>
                                    <p:animEffect transition="in" filter="blinds(horizontal)">
                                      <p:cBhvr>
                                        <p:cTn id="46" dur="500"/>
                                        <p:tgtEl>
                                          <p:spTgt spid="46594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6" fill="hold" grpId="0" nodeType="clickEffect">
                                  <p:stCondLst>
                                    <p:cond delay="0"/>
                                  </p:stCondLst>
                                  <p:childTnLst>
                                    <p:set>
                                      <p:cBhvr>
                                        <p:cTn id="50" dur="1" fill="hold">
                                          <p:stCondLst>
                                            <p:cond delay="0"/>
                                          </p:stCondLst>
                                        </p:cTn>
                                        <p:tgtEl>
                                          <p:spTgt spid="465947"/>
                                        </p:tgtEl>
                                        <p:attrNameLst>
                                          <p:attrName>style.visibility</p:attrName>
                                        </p:attrNameLst>
                                      </p:cBhvr>
                                      <p:to>
                                        <p:strVal val="visible"/>
                                      </p:to>
                                    </p:set>
                                    <p:animEffect transition="in" filter="barn(inHorizontal)">
                                      <p:cBhvr>
                                        <p:cTn id="51" dur="500"/>
                                        <p:tgtEl>
                                          <p:spTgt spid="465947"/>
                                        </p:tgtEl>
                                      </p:cBhvr>
                                    </p:animEffect>
                                  </p:childTnLst>
                                  <p:subTnLst>
                                    <p:set>
                                      <p:cBhvr override="childStyle">
                                        <p:cTn dur="1" fill="hold" display="0" masterRel="nextClick" afterEffect="1"/>
                                        <p:tgtEl>
                                          <p:spTgt spid="465947"/>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18" presetClass="entr" presetSubtype="12" fill="hold" grpId="0" nodeType="clickEffect">
                                  <p:stCondLst>
                                    <p:cond delay="0"/>
                                  </p:stCondLst>
                                  <p:childTnLst>
                                    <p:set>
                                      <p:cBhvr>
                                        <p:cTn id="55" dur="1" fill="hold">
                                          <p:stCondLst>
                                            <p:cond delay="0"/>
                                          </p:stCondLst>
                                        </p:cTn>
                                        <p:tgtEl>
                                          <p:spTgt spid="465943"/>
                                        </p:tgtEl>
                                        <p:attrNameLst>
                                          <p:attrName>style.visibility</p:attrName>
                                        </p:attrNameLst>
                                      </p:cBhvr>
                                      <p:to>
                                        <p:strVal val="visible"/>
                                      </p:to>
                                    </p:set>
                                    <p:animEffect transition="in" filter="strips(downLeft)">
                                      <p:cBhvr>
                                        <p:cTn id="56" dur="500"/>
                                        <p:tgtEl>
                                          <p:spTgt spid="465943"/>
                                        </p:tgtEl>
                                      </p:cBhvr>
                                    </p:animEffect>
                                  </p:childTnLst>
                                </p:cTn>
                              </p:par>
                              <p:par>
                                <p:cTn id="57" presetID="18" presetClass="entr" presetSubtype="12" fill="hold" grpId="0" nodeType="withEffect">
                                  <p:stCondLst>
                                    <p:cond delay="0"/>
                                  </p:stCondLst>
                                  <p:childTnLst>
                                    <p:set>
                                      <p:cBhvr>
                                        <p:cTn id="58" dur="1" fill="hold">
                                          <p:stCondLst>
                                            <p:cond delay="0"/>
                                          </p:stCondLst>
                                        </p:cTn>
                                        <p:tgtEl>
                                          <p:spTgt spid="465944"/>
                                        </p:tgtEl>
                                        <p:attrNameLst>
                                          <p:attrName>style.visibility</p:attrName>
                                        </p:attrNameLst>
                                      </p:cBhvr>
                                      <p:to>
                                        <p:strVal val="visible"/>
                                      </p:to>
                                    </p:set>
                                    <p:animEffect transition="in" filter="strips(downLeft)">
                                      <p:cBhvr>
                                        <p:cTn id="59" dur="500"/>
                                        <p:tgtEl>
                                          <p:spTgt spid="46594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4" fill="hold" nodeType="clickEffect">
                                  <p:stCondLst>
                                    <p:cond delay="0"/>
                                  </p:stCondLst>
                                  <p:childTnLst>
                                    <p:set>
                                      <p:cBhvr>
                                        <p:cTn id="63" dur="1" fill="hold">
                                          <p:stCondLst>
                                            <p:cond delay="0"/>
                                          </p:stCondLst>
                                        </p:cTn>
                                        <p:tgtEl>
                                          <p:spTgt spid="465925"/>
                                        </p:tgtEl>
                                        <p:attrNameLst>
                                          <p:attrName>style.visibility</p:attrName>
                                        </p:attrNameLst>
                                      </p:cBhvr>
                                      <p:to>
                                        <p:strVal val="visible"/>
                                      </p:to>
                                    </p:set>
                                    <p:animEffect transition="in" filter="slide(fromBottom)">
                                      <p:cBhvr>
                                        <p:cTn id="64" dur="500"/>
                                        <p:tgtEl>
                                          <p:spTgt spid="46592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2" presetClass="entr" presetSubtype="2" fill="hold" grpId="0" nodeType="clickEffect">
                                  <p:stCondLst>
                                    <p:cond delay="0"/>
                                  </p:stCondLst>
                                  <p:childTnLst>
                                    <p:set>
                                      <p:cBhvr>
                                        <p:cTn id="68" dur="1" fill="hold">
                                          <p:stCondLst>
                                            <p:cond delay="0"/>
                                          </p:stCondLst>
                                        </p:cTn>
                                        <p:tgtEl>
                                          <p:spTgt spid="465930"/>
                                        </p:tgtEl>
                                        <p:attrNameLst>
                                          <p:attrName>style.visibility</p:attrName>
                                        </p:attrNameLst>
                                      </p:cBhvr>
                                      <p:to>
                                        <p:strVal val="visible"/>
                                      </p:to>
                                    </p:set>
                                    <p:animEffect transition="in" filter="slide(fromRight)">
                                      <p:cBhvr>
                                        <p:cTn id="69" dur="500"/>
                                        <p:tgtEl>
                                          <p:spTgt spid="465930"/>
                                        </p:tgtEl>
                                      </p:cBhvr>
                                    </p:animEffect>
                                  </p:childTnLst>
                                </p:cTn>
                              </p:par>
                              <p:par>
                                <p:cTn id="70" presetID="12" presetClass="entr" presetSubtype="2" fill="hold" grpId="0" nodeType="withEffect">
                                  <p:stCondLst>
                                    <p:cond delay="0"/>
                                  </p:stCondLst>
                                  <p:childTnLst>
                                    <p:set>
                                      <p:cBhvr>
                                        <p:cTn id="71" dur="1" fill="hold">
                                          <p:stCondLst>
                                            <p:cond delay="0"/>
                                          </p:stCondLst>
                                        </p:cTn>
                                        <p:tgtEl>
                                          <p:spTgt spid="465931"/>
                                        </p:tgtEl>
                                        <p:attrNameLst>
                                          <p:attrName>style.visibility</p:attrName>
                                        </p:attrNameLst>
                                      </p:cBhvr>
                                      <p:to>
                                        <p:strVal val="visible"/>
                                      </p:to>
                                    </p:set>
                                    <p:animEffect transition="in" filter="slide(fromRight)">
                                      <p:cBhvr>
                                        <p:cTn id="72" dur="500"/>
                                        <p:tgtEl>
                                          <p:spTgt spid="465931"/>
                                        </p:tgtEl>
                                      </p:cBhvr>
                                    </p:animEffect>
                                  </p:childTnLst>
                                </p:cTn>
                              </p:par>
                              <p:par>
                                <p:cTn id="73" presetID="12" presetClass="entr" presetSubtype="2" fill="hold" grpId="0" nodeType="withEffect">
                                  <p:stCondLst>
                                    <p:cond delay="0"/>
                                  </p:stCondLst>
                                  <p:childTnLst>
                                    <p:set>
                                      <p:cBhvr>
                                        <p:cTn id="74" dur="1" fill="hold">
                                          <p:stCondLst>
                                            <p:cond delay="0"/>
                                          </p:stCondLst>
                                        </p:cTn>
                                        <p:tgtEl>
                                          <p:spTgt spid="465932"/>
                                        </p:tgtEl>
                                        <p:attrNameLst>
                                          <p:attrName>style.visibility</p:attrName>
                                        </p:attrNameLst>
                                      </p:cBhvr>
                                      <p:to>
                                        <p:strVal val="visible"/>
                                      </p:to>
                                    </p:set>
                                    <p:animEffect transition="in" filter="slide(fromRight)">
                                      <p:cBhvr>
                                        <p:cTn id="75" dur="500"/>
                                        <p:tgtEl>
                                          <p:spTgt spid="465932"/>
                                        </p:tgtEl>
                                      </p:cBhvr>
                                    </p:animEffect>
                                  </p:childTnLst>
                                </p:cTn>
                              </p:par>
                              <p:par>
                                <p:cTn id="76" presetID="12" presetClass="entr" presetSubtype="2" fill="hold" grpId="0" nodeType="withEffect">
                                  <p:stCondLst>
                                    <p:cond delay="0"/>
                                  </p:stCondLst>
                                  <p:childTnLst>
                                    <p:set>
                                      <p:cBhvr>
                                        <p:cTn id="77" dur="1" fill="hold">
                                          <p:stCondLst>
                                            <p:cond delay="0"/>
                                          </p:stCondLst>
                                        </p:cTn>
                                        <p:tgtEl>
                                          <p:spTgt spid="465933"/>
                                        </p:tgtEl>
                                        <p:attrNameLst>
                                          <p:attrName>style.visibility</p:attrName>
                                        </p:attrNameLst>
                                      </p:cBhvr>
                                      <p:to>
                                        <p:strVal val="visible"/>
                                      </p:to>
                                    </p:set>
                                    <p:animEffect transition="in" filter="slide(fromRight)">
                                      <p:cBhvr>
                                        <p:cTn id="78" dur="500"/>
                                        <p:tgtEl>
                                          <p:spTgt spid="46593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0" presetClass="entr" presetSubtype="0" fill="hold" grpId="0" nodeType="clickEffect">
                                  <p:stCondLst>
                                    <p:cond delay="0"/>
                                  </p:stCondLst>
                                  <p:childTnLst>
                                    <p:set>
                                      <p:cBhvr>
                                        <p:cTn id="82" dur="1" fill="hold">
                                          <p:stCondLst>
                                            <p:cond delay="0"/>
                                          </p:stCondLst>
                                        </p:cTn>
                                        <p:tgtEl>
                                          <p:spTgt spid="465949"/>
                                        </p:tgtEl>
                                        <p:attrNameLst>
                                          <p:attrName>style.visibility</p:attrName>
                                        </p:attrNameLst>
                                      </p:cBhvr>
                                      <p:to>
                                        <p:strVal val="visible"/>
                                      </p:to>
                                    </p:set>
                                    <p:animEffect transition="in" filter="wedge">
                                      <p:cBhvr>
                                        <p:cTn id="83" dur="500"/>
                                        <p:tgtEl>
                                          <p:spTgt spid="46594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1" fill="hold" grpId="0" nodeType="clickEffect">
                                  <p:stCondLst>
                                    <p:cond delay="0"/>
                                  </p:stCondLst>
                                  <p:childTnLst>
                                    <p:set>
                                      <p:cBhvr>
                                        <p:cTn id="87" dur="1" fill="hold">
                                          <p:stCondLst>
                                            <p:cond delay="0"/>
                                          </p:stCondLst>
                                        </p:cTn>
                                        <p:tgtEl>
                                          <p:spTgt spid="465928"/>
                                        </p:tgtEl>
                                        <p:attrNameLst>
                                          <p:attrName>style.visibility</p:attrName>
                                        </p:attrNameLst>
                                      </p:cBhvr>
                                      <p:to>
                                        <p:strVal val="visible"/>
                                      </p:to>
                                    </p:set>
                                    <p:animEffect transition="in" filter="slide(fromTop)">
                                      <p:cBhvr>
                                        <p:cTn id="88" dur="500"/>
                                        <p:tgtEl>
                                          <p:spTgt spid="465928"/>
                                        </p:tgtEl>
                                      </p:cBhvr>
                                    </p:animEffect>
                                  </p:childTnLst>
                                </p:cTn>
                              </p:par>
                              <p:par>
                                <p:cTn id="89" presetID="12" presetClass="entr" presetSubtype="1" fill="hold" grpId="0" nodeType="withEffect">
                                  <p:stCondLst>
                                    <p:cond delay="0"/>
                                  </p:stCondLst>
                                  <p:childTnLst>
                                    <p:set>
                                      <p:cBhvr>
                                        <p:cTn id="90" dur="1" fill="hold">
                                          <p:stCondLst>
                                            <p:cond delay="0"/>
                                          </p:stCondLst>
                                        </p:cTn>
                                        <p:tgtEl>
                                          <p:spTgt spid="465929"/>
                                        </p:tgtEl>
                                        <p:attrNameLst>
                                          <p:attrName>style.visibility</p:attrName>
                                        </p:attrNameLst>
                                      </p:cBhvr>
                                      <p:to>
                                        <p:strVal val="visible"/>
                                      </p:to>
                                    </p:set>
                                    <p:animEffect transition="in" filter="slide(fromTop)">
                                      <p:cBhvr>
                                        <p:cTn id="91" dur="500"/>
                                        <p:tgtEl>
                                          <p:spTgt spid="465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8" grpId="0" animBg="1"/>
      <p:bldP spid="465929" grpId="0"/>
      <p:bldP spid="465930" grpId="0"/>
      <p:bldP spid="465931" grpId="0"/>
      <p:bldP spid="465932" grpId="0"/>
      <p:bldP spid="465933" grpId="0"/>
      <p:bldP spid="465935" grpId="0"/>
      <p:bldP spid="465936" grpId="0"/>
      <p:bldP spid="465937" grpId="0"/>
      <p:bldP spid="465938" grpId="0"/>
      <p:bldP spid="465939" grpId="0"/>
      <p:bldP spid="465940" grpId="0"/>
      <p:bldP spid="465943" grpId="0"/>
      <p:bldP spid="465944" grpId="0"/>
      <p:bldP spid="465945" grpId="0" animBg="1"/>
      <p:bldP spid="465946" grpId="0" animBg="1"/>
      <p:bldP spid="465947" grpId="0" animBg="1"/>
      <p:bldP spid="46594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7F7B6BFC-B81A-554E-309E-F18038CF01B1}"/>
              </a:ext>
            </a:extLst>
          </p:cNvPr>
          <p:cNvSpPr>
            <a:spLocks noGrp="1" noChangeArrowheads="1"/>
          </p:cNvSpPr>
          <p:nvPr>
            <p:ph type="title"/>
          </p:nvPr>
        </p:nvSpPr>
        <p:spPr/>
        <p:txBody>
          <a:bodyPr/>
          <a:lstStyle/>
          <a:p>
            <a:r>
              <a:rPr lang="zh-CN" altLang="en-US"/>
              <a:t>作业：</a:t>
            </a:r>
          </a:p>
        </p:txBody>
      </p:sp>
      <p:sp>
        <p:nvSpPr>
          <p:cNvPr id="123907" name="Rectangle 3">
            <a:extLst>
              <a:ext uri="{FF2B5EF4-FFF2-40B4-BE49-F238E27FC236}">
                <a16:creationId xmlns:a16="http://schemas.microsoft.com/office/drawing/2014/main" id="{558F1096-8EC2-8EDE-64C0-A68F3F11E165}"/>
              </a:ext>
            </a:extLst>
          </p:cNvPr>
          <p:cNvSpPr>
            <a:spLocks noGrp="1"/>
          </p:cNvSpPr>
          <p:nvPr>
            <p:ph type="body" idx="1"/>
          </p:nvPr>
        </p:nvSpPr>
        <p:spPr>
          <a:xfrm>
            <a:off x="684213" y="1412875"/>
            <a:ext cx="7505700" cy="4032250"/>
          </a:xfrm>
        </p:spPr>
        <p:txBody>
          <a:bodyPr/>
          <a:lstStyle/>
          <a:p>
            <a:pPr marL="0" indent="0">
              <a:buFont typeface="Wingdings" panose="05000000000000000000" pitchFamily="2" charset="2"/>
              <a:buNone/>
              <a:defRPr/>
            </a:pPr>
            <a:r>
              <a:rPr lang="en-US" altLang="zh-CN" sz="3600" dirty="0"/>
              <a:t>P206~214</a:t>
            </a:r>
            <a:r>
              <a:rPr lang="zh-CN" altLang="en-US" sz="3600" dirty="0"/>
              <a:t>：</a:t>
            </a:r>
            <a:endParaRPr lang="en-US" altLang="zh-CN" sz="3600" dirty="0"/>
          </a:p>
          <a:p>
            <a:pPr marL="0" indent="0">
              <a:buFont typeface="Wingdings" panose="05000000000000000000" pitchFamily="2" charset="2"/>
              <a:buNone/>
              <a:defRPr/>
            </a:pPr>
            <a:r>
              <a:rPr lang="en-US" altLang="zh-CN" sz="3600" dirty="0"/>
              <a:t>4.1.3</a:t>
            </a:r>
          </a:p>
          <a:p>
            <a:pPr marL="0" indent="0">
              <a:buFont typeface="Wingdings" panose="05000000000000000000" pitchFamily="2" charset="2"/>
              <a:buNone/>
              <a:defRPr/>
            </a:pPr>
            <a:r>
              <a:rPr lang="en-US" altLang="zh-CN" sz="3600" dirty="0"/>
              <a:t>4.2.2</a:t>
            </a:r>
            <a:r>
              <a:rPr lang="zh-CN" altLang="en-US" sz="3600" dirty="0"/>
              <a:t>、</a:t>
            </a:r>
            <a:r>
              <a:rPr lang="en-US" altLang="zh-CN" sz="3600" dirty="0"/>
              <a:t>4.2.9</a:t>
            </a:r>
          </a:p>
          <a:p>
            <a:pPr marL="0" indent="0">
              <a:buFont typeface="Wingdings" panose="05000000000000000000" pitchFamily="2" charset="2"/>
              <a:buNone/>
              <a:defRPr/>
            </a:pPr>
            <a:r>
              <a:rPr lang="en-US" altLang="zh-CN" sz="3600" dirty="0"/>
              <a:t>4.4.8</a:t>
            </a:r>
            <a:r>
              <a:rPr lang="zh-CN" altLang="en-US" sz="3600" dirty="0"/>
              <a:t>、</a:t>
            </a:r>
            <a:r>
              <a:rPr lang="en-US" altLang="zh-CN" sz="3600" dirty="0"/>
              <a:t>4.4.20</a:t>
            </a:r>
            <a:r>
              <a:rPr lang="zh-CN" altLang="en-US" sz="3600" dirty="0"/>
              <a:t>、</a:t>
            </a:r>
            <a:r>
              <a:rPr lang="en-US" altLang="zh-CN" sz="3600" dirty="0"/>
              <a:t>4.4.24</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61" name="Rectangle 17">
            <a:extLst>
              <a:ext uri="{FF2B5EF4-FFF2-40B4-BE49-F238E27FC236}">
                <a16:creationId xmlns:a16="http://schemas.microsoft.com/office/drawing/2014/main" id="{7470FC95-19DE-5F71-1ADE-5E4F43CA2283}"/>
              </a:ext>
            </a:extLst>
          </p:cNvPr>
          <p:cNvSpPr>
            <a:spLocks noChangeArrowheads="1"/>
          </p:cNvSpPr>
          <p:nvPr/>
        </p:nvSpPr>
        <p:spPr bwMode="auto">
          <a:xfrm>
            <a:off x="1187450" y="4086225"/>
            <a:ext cx="1871663" cy="1512888"/>
          </a:xfrm>
          <a:prstGeom prst="rect">
            <a:avLst/>
          </a:prstGeom>
          <a:solidFill>
            <a:schemeClr val="bg1"/>
          </a:solidFill>
          <a:ln w="38100">
            <a:solidFill>
              <a:srgbClr val="000066"/>
            </a:solidFill>
            <a:prstDash val="dash"/>
            <a:miter lim="800000"/>
            <a:headEnd/>
            <a:tailEnd/>
          </a:ln>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zh-CN">
              <a:solidFill>
                <a:srgbClr val="78CEEC"/>
              </a:solidFill>
              <a:latin typeface="Verdana" panose="020B0604030504040204" pitchFamily="34" charset="0"/>
            </a:endParaRPr>
          </a:p>
        </p:txBody>
      </p:sp>
      <p:graphicFrame>
        <p:nvGraphicFramePr>
          <p:cNvPr id="390162" name="Object 2">
            <a:extLst>
              <a:ext uri="{FF2B5EF4-FFF2-40B4-BE49-F238E27FC236}">
                <a16:creationId xmlns:a16="http://schemas.microsoft.com/office/drawing/2014/main" id="{4DBB5AB3-8FB3-6F98-C642-D4105668ECB9}"/>
              </a:ext>
            </a:extLst>
          </p:cNvPr>
          <p:cNvGraphicFramePr>
            <a:graphicFrameLocks noChangeAspect="1"/>
          </p:cNvGraphicFramePr>
          <p:nvPr/>
        </p:nvGraphicFramePr>
        <p:xfrm>
          <a:off x="468313" y="1998663"/>
          <a:ext cx="4516437" cy="3659187"/>
        </p:xfrm>
        <a:graphic>
          <a:graphicData uri="http://schemas.openxmlformats.org/presentationml/2006/ole">
            <mc:AlternateContent xmlns:mc="http://schemas.openxmlformats.org/markup-compatibility/2006">
              <mc:Choice xmlns:v="urn:schemas-microsoft-com:vml" Requires="v">
                <p:oleObj name="图片" r:id="rId2" imgW="2532888" imgH="2084832" progId="Word.Picture.8">
                  <p:embed/>
                </p:oleObj>
              </mc:Choice>
              <mc:Fallback>
                <p:oleObj name="图片" r:id="rId2" imgW="2532888" imgH="2084832"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b="1454"/>
                      <a:stretch>
                        <a:fillRect/>
                      </a:stretch>
                    </p:blipFill>
                    <p:spPr bwMode="auto">
                      <a:xfrm>
                        <a:off x="468313" y="1998663"/>
                        <a:ext cx="4516437"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Rectangle 19">
            <a:extLst>
              <a:ext uri="{FF2B5EF4-FFF2-40B4-BE49-F238E27FC236}">
                <a16:creationId xmlns:a16="http://schemas.microsoft.com/office/drawing/2014/main" id="{1C57C897-3878-FBF4-26F4-582618606C11}"/>
              </a:ext>
            </a:extLst>
          </p:cNvPr>
          <p:cNvSpPr>
            <a:spLocks noChangeArrowheads="1"/>
          </p:cNvSpPr>
          <p:nvPr/>
        </p:nvSpPr>
        <p:spPr bwMode="auto">
          <a:xfrm>
            <a:off x="0" y="3175000"/>
            <a:ext cx="628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1000">
                <a:latin typeface="Times New Roman" panose="02020603050405020304" pitchFamily="18" charset="0"/>
                <a:ea typeface="华康简宋" charset="-122"/>
                <a:cs typeface="Times New Roman" panose="02020603050405020304" pitchFamily="18" charset="0"/>
              </a:rPr>
              <a:t>              </a:t>
            </a:r>
            <a:endParaRPr lang="en-US" altLang="zh-CN">
              <a:latin typeface="Arial" panose="020B0604020202020204" pitchFamily="34" charset="0"/>
              <a:ea typeface="华康简宋" charset="-122"/>
              <a:cs typeface="Times New Roman" panose="02020603050405020304" pitchFamily="18" charset="0"/>
            </a:endParaRPr>
          </a:p>
        </p:txBody>
      </p:sp>
      <p:sp>
        <p:nvSpPr>
          <p:cNvPr id="390164" name="AutoShape 20">
            <a:extLst>
              <a:ext uri="{FF2B5EF4-FFF2-40B4-BE49-F238E27FC236}">
                <a16:creationId xmlns:a16="http://schemas.microsoft.com/office/drawing/2014/main" id="{23632EF5-F991-50AA-B459-2C6AD0B08EDB}"/>
              </a:ext>
            </a:extLst>
          </p:cNvPr>
          <p:cNvSpPr>
            <a:spLocks noChangeArrowheads="1"/>
          </p:cNvSpPr>
          <p:nvPr/>
        </p:nvSpPr>
        <p:spPr bwMode="auto">
          <a:xfrm>
            <a:off x="3059113" y="5741988"/>
            <a:ext cx="1593850" cy="495300"/>
          </a:xfrm>
          <a:prstGeom prst="wedgeRoundRectCallout">
            <a:avLst>
              <a:gd name="adj1" fmla="val -90440"/>
              <a:gd name="adj2" fmla="val -64102"/>
              <a:gd name="adj3" fmla="val 16667"/>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控制电路</a:t>
            </a:r>
          </a:p>
        </p:txBody>
      </p:sp>
      <p:graphicFrame>
        <p:nvGraphicFramePr>
          <p:cNvPr id="390165" name="Object 3">
            <a:extLst>
              <a:ext uri="{FF2B5EF4-FFF2-40B4-BE49-F238E27FC236}">
                <a16:creationId xmlns:a16="http://schemas.microsoft.com/office/drawing/2014/main" id="{D320BC30-3272-FCAC-88E9-D4D8058025B3}"/>
              </a:ext>
            </a:extLst>
          </p:cNvPr>
          <p:cNvGraphicFramePr>
            <a:graphicFrameLocks noChangeAspect="1"/>
          </p:cNvGraphicFramePr>
          <p:nvPr/>
        </p:nvGraphicFramePr>
        <p:xfrm>
          <a:off x="5219700" y="2070100"/>
          <a:ext cx="1943100" cy="600075"/>
        </p:xfrm>
        <a:graphic>
          <a:graphicData uri="http://schemas.openxmlformats.org/presentationml/2006/ole">
            <mc:AlternateContent xmlns:mc="http://schemas.openxmlformats.org/markup-compatibility/2006">
              <mc:Choice xmlns:v="urn:schemas-microsoft-com:vml" Requires="v">
                <p:oleObj name="公式" r:id="rId4" imgW="698197" imgH="215806" progId="Equation.3">
                  <p:embed/>
                </p:oleObj>
              </mc:Choice>
              <mc:Fallback>
                <p:oleObj name="公式" r:id="rId4" imgW="698197" imgH="215806"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2070100"/>
                        <a:ext cx="19431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2">
            <a:extLst>
              <a:ext uri="{FF2B5EF4-FFF2-40B4-BE49-F238E27FC236}">
                <a16:creationId xmlns:a16="http://schemas.microsoft.com/office/drawing/2014/main" id="{30703CF8-863D-17F2-55B4-2E67909B4964}"/>
              </a:ext>
            </a:extLst>
          </p:cNvPr>
          <p:cNvGrpSpPr>
            <a:grpSpLocks/>
          </p:cNvGrpSpPr>
          <p:nvPr/>
        </p:nvGrpSpPr>
        <p:grpSpPr bwMode="auto">
          <a:xfrm>
            <a:off x="5148263" y="3438525"/>
            <a:ext cx="2462212" cy="565150"/>
            <a:chOff x="3696" y="1026"/>
            <a:chExt cx="1551" cy="356"/>
          </a:xfrm>
        </p:grpSpPr>
        <p:graphicFrame>
          <p:nvGraphicFramePr>
            <p:cNvPr id="37900" name="Object 4">
              <a:extLst>
                <a:ext uri="{FF2B5EF4-FFF2-40B4-BE49-F238E27FC236}">
                  <a16:creationId xmlns:a16="http://schemas.microsoft.com/office/drawing/2014/main" id="{00A176A8-D531-1718-980A-C4D9074CF538}"/>
                </a:ext>
              </a:extLst>
            </p:cNvPr>
            <p:cNvGraphicFramePr>
              <a:graphicFrameLocks noChangeAspect="1"/>
            </p:cNvGraphicFramePr>
            <p:nvPr/>
          </p:nvGraphicFramePr>
          <p:xfrm>
            <a:off x="3696" y="1026"/>
            <a:ext cx="733" cy="356"/>
          </p:xfrm>
          <a:graphic>
            <a:graphicData uri="http://schemas.openxmlformats.org/presentationml/2006/ole">
              <mc:AlternateContent xmlns:mc="http://schemas.openxmlformats.org/markup-compatibility/2006">
                <mc:Choice xmlns:v="urn:schemas-microsoft-com:vml" Requires="v">
                  <p:oleObj name="公式" r:id="rId6" imgW="418918" imgH="203112" progId="Equation.3">
                    <p:embed/>
                  </p:oleObj>
                </mc:Choice>
                <mc:Fallback>
                  <p:oleObj name="公式" r:id="rId6" imgW="418918" imgH="203112"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1026"/>
                          <a:ext cx="73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5">
              <a:extLst>
                <a:ext uri="{FF2B5EF4-FFF2-40B4-BE49-F238E27FC236}">
                  <a16:creationId xmlns:a16="http://schemas.microsoft.com/office/drawing/2014/main" id="{DE158412-1A6E-63E9-B4E9-C88AE653C799}"/>
                </a:ext>
              </a:extLst>
            </p:cNvPr>
            <p:cNvGraphicFramePr>
              <a:graphicFrameLocks noChangeAspect="1"/>
            </p:cNvGraphicFramePr>
            <p:nvPr/>
          </p:nvGraphicFramePr>
          <p:xfrm>
            <a:off x="4513" y="1116"/>
            <a:ext cx="734" cy="245"/>
          </p:xfrm>
          <a:graphic>
            <a:graphicData uri="http://schemas.openxmlformats.org/presentationml/2006/ole">
              <mc:AlternateContent xmlns:mc="http://schemas.openxmlformats.org/markup-compatibility/2006">
                <mc:Choice xmlns:v="urn:schemas-microsoft-com:vml" Requires="v">
                  <p:oleObj name="公式" r:id="rId8" imgW="419100" imgH="139700" progId="Equation.3">
                    <p:embed/>
                  </p:oleObj>
                </mc:Choice>
                <mc:Fallback>
                  <p:oleObj name="公式" r:id="rId8" imgW="419100" imgH="1397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3" y="1116"/>
                          <a:ext cx="73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896" name="Rectangle 25">
            <a:extLst>
              <a:ext uri="{FF2B5EF4-FFF2-40B4-BE49-F238E27FC236}">
                <a16:creationId xmlns:a16="http://schemas.microsoft.com/office/drawing/2014/main" id="{D484FD82-1D1B-C5AB-201C-136FE2873E3C}"/>
              </a:ext>
            </a:extLst>
          </p:cNvPr>
          <p:cNvSpPr>
            <a:spLocks noChangeArrowheads="1"/>
          </p:cNvSpPr>
          <p:nvPr/>
        </p:nvSpPr>
        <p:spPr bwMode="auto">
          <a:xfrm>
            <a:off x="900113" y="1200150"/>
            <a:ext cx="447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逻辑门等效符号强调低电平有效</a:t>
            </a:r>
          </a:p>
        </p:txBody>
      </p:sp>
      <p:grpSp>
        <p:nvGrpSpPr>
          <p:cNvPr id="3" name="Group 26">
            <a:extLst>
              <a:ext uri="{FF2B5EF4-FFF2-40B4-BE49-F238E27FC236}">
                <a16:creationId xmlns:a16="http://schemas.microsoft.com/office/drawing/2014/main" id="{536E8CB3-9C0B-396C-2259-2D62CECE0D0E}"/>
              </a:ext>
            </a:extLst>
          </p:cNvPr>
          <p:cNvGrpSpPr>
            <a:grpSpLocks/>
          </p:cNvGrpSpPr>
          <p:nvPr/>
        </p:nvGrpSpPr>
        <p:grpSpPr bwMode="auto">
          <a:xfrm>
            <a:off x="5292725" y="2862263"/>
            <a:ext cx="695325" cy="457200"/>
            <a:chOff x="3334" y="1661"/>
            <a:chExt cx="438" cy="288"/>
          </a:xfrm>
        </p:grpSpPr>
        <p:sp>
          <p:nvSpPr>
            <p:cNvPr id="37898" name="Rectangle 27">
              <a:extLst>
                <a:ext uri="{FF2B5EF4-FFF2-40B4-BE49-F238E27FC236}">
                  <a16:creationId xmlns:a16="http://schemas.microsoft.com/office/drawing/2014/main" id="{03C215DC-9EAB-B1DC-E4AA-1D73CD271BA7}"/>
                </a:ext>
              </a:extLst>
            </p:cNvPr>
            <p:cNvSpPr>
              <a:spLocks noChangeArrowheads="1"/>
            </p:cNvSpPr>
            <p:nvPr/>
          </p:nvSpPr>
          <p:spPr bwMode="auto">
            <a:xfrm>
              <a:off x="3334" y="1661"/>
              <a:ext cx="4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i="1">
                  <a:solidFill>
                    <a:srgbClr val="000066"/>
                  </a:solidFill>
                  <a:latin typeface="Times New Roman" panose="02020603050405020304" pitchFamily="18" charset="0"/>
                  <a:ea typeface="楷体_GB2312" pitchFamily="49" charset="-122"/>
                </a:rPr>
                <a:t>L=</a:t>
              </a:r>
              <a:r>
                <a:rPr lang="en-US" altLang="zh-CN" sz="2400">
                  <a:solidFill>
                    <a:srgbClr val="000066"/>
                  </a:solidFill>
                  <a:latin typeface="Times New Roman" panose="02020603050405020304" pitchFamily="18" charset="0"/>
                  <a:ea typeface="楷体_GB2312" pitchFamily="49" charset="-122"/>
                </a:rPr>
                <a:t>0</a:t>
              </a:r>
            </a:p>
          </p:txBody>
        </p:sp>
        <p:sp>
          <p:nvSpPr>
            <p:cNvPr id="37899" name="Line 28">
              <a:extLst>
                <a:ext uri="{FF2B5EF4-FFF2-40B4-BE49-F238E27FC236}">
                  <a16:creationId xmlns:a16="http://schemas.microsoft.com/office/drawing/2014/main" id="{91F85DAD-28C5-8CDD-4715-78DB1BB27373}"/>
                </a:ext>
              </a:extLst>
            </p:cNvPr>
            <p:cNvSpPr>
              <a:spLocks noChangeShapeType="1"/>
            </p:cNvSpPr>
            <p:nvPr/>
          </p:nvSpPr>
          <p:spPr bwMode="auto">
            <a:xfrm>
              <a:off x="3379" y="1706"/>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0162"/>
                                        </p:tgtEl>
                                        <p:attrNameLst>
                                          <p:attrName>style.visibility</p:attrName>
                                        </p:attrNameLst>
                                      </p:cBhvr>
                                      <p:to>
                                        <p:strVal val="visible"/>
                                      </p:to>
                                    </p:set>
                                    <p:animEffect transition="in" filter="box(in)">
                                      <p:cBhvr>
                                        <p:cTn id="7" dur="500"/>
                                        <p:tgtEl>
                                          <p:spTgt spid="3901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90161"/>
                                        </p:tgtEl>
                                        <p:attrNameLst>
                                          <p:attrName>style.visibility</p:attrName>
                                        </p:attrNameLst>
                                      </p:cBhvr>
                                      <p:to>
                                        <p:strVal val="visible"/>
                                      </p:to>
                                    </p:set>
                                    <p:animEffect transition="in" filter="box(in)">
                                      <p:cBhvr>
                                        <p:cTn id="12" dur="500"/>
                                        <p:tgtEl>
                                          <p:spTgt spid="3901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90164"/>
                                        </p:tgtEl>
                                        <p:attrNameLst>
                                          <p:attrName>style.visibility</p:attrName>
                                        </p:attrNameLst>
                                      </p:cBhvr>
                                      <p:to>
                                        <p:strVal val="visible"/>
                                      </p:to>
                                    </p:set>
                                    <p:animEffect transition="in" filter="wipe(right)">
                                      <p:cBhvr>
                                        <p:cTn id="17" dur="500"/>
                                        <p:tgtEl>
                                          <p:spTgt spid="3901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90165"/>
                                        </p:tgtEl>
                                        <p:attrNameLst>
                                          <p:attrName>style.visibility</p:attrName>
                                        </p:attrNameLst>
                                      </p:cBhvr>
                                      <p:to>
                                        <p:strVal val="visible"/>
                                      </p:to>
                                    </p:set>
                                    <p:animEffect transition="in" filter="strips(downRight)">
                                      <p:cBhvr>
                                        <p:cTn id="22" dur="500"/>
                                        <p:tgtEl>
                                          <p:spTgt spid="3901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trips(downRigh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61" grpId="0" animBg="1"/>
      <p:bldP spid="3901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5508" name="Object 2">
            <a:extLst>
              <a:ext uri="{FF2B5EF4-FFF2-40B4-BE49-F238E27FC236}">
                <a16:creationId xmlns:a16="http://schemas.microsoft.com/office/drawing/2014/main" id="{A687337B-5CF3-37A2-C8B7-506F933F9559}"/>
              </a:ext>
            </a:extLst>
          </p:cNvPr>
          <p:cNvGraphicFramePr>
            <a:graphicFrameLocks noChangeAspect="1"/>
          </p:cNvGraphicFramePr>
          <p:nvPr/>
        </p:nvGraphicFramePr>
        <p:xfrm>
          <a:off x="1835150" y="1339850"/>
          <a:ext cx="1916113" cy="1163638"/>
        </p:xfrm>
        <a:graphic>
          <a:graphicData uri="http://schemas.openxmlformats.org/presentationml/2006/ole">
            <mc:AlternateContent xmlns:mc="http://schemas.openxmlformats.org/markup-compatibility/2006">
              <mc:Choice xmlns:v="urn:schemas-microsoft-com:vml" Requires="v">
                <p:oleObj name="图片" r:id="rId2" imgW="1066294" imgH="656181" progId="Word.Picture.8">
                  <p:embed/>
                </p:oleObj>
              </mc:Choice>
              <mc:Fallback>
                <p:oleObj name="图片" r:id="rId2" imgW="1066294" imgH="656181"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b="1454"/>
                      <a:stretch>
                        <a:fillRect/>
                      </a:stretch>
                    </p:blipFill>
                    <p:spPr bwMode="auto">
                      <a:xfrm>
                        <a:off x="1835150" y="1339850"/>
                        <a:ext cx="1916113"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5509" name="Object 3">
            <a:extLst>
              <a:ext uri="{FF2B5EF4-FFF2-40B4-BE49-F238E27FC236}">
                <a16:creationId xmlns:a16="http://schemas.microsoft.com/office/drawing/2014/main" id="{997DD289-A55E-597C-67DE-6EDB0198C761}"/>
              </a:ext>
            </a:extLst>
          </p:cNvPr>
          <p:cNvGraphicFramePr>
            <a:graphicFrameLocks noChangeAspect="1"/>
          </p:cNvGraphicFramePr>
          <p:nvPr/>
        </p:nvGraphicFramePr>
        <p:xfrm>
          <a:off x="1835150" y="3068638"/>
          <a:ext cx="2070100" cy="1196975"/>
        </p:xfrm>
        <a:graphic>
          <a:graphicData uri="http://schemas.openxmlformats.org/presentationml/2006/ole">
            <mc:AlternateContent xmlns:mc="http://schemas.openxmlformats.org/markup-compatibility/2006">
              <mc:Choice xmlns:v="urn:schemas-microsoft-com:vml" Requires="v">
                <p:oleObj name="图片" r:id="rId4" imgW="1151354" imgH="677446" progId="Word.Picture.8">
                  <p:embed/>
                </p:oleObj>
              </mc:Choice>
              <mc:Fallback>
                <p:oleObj name="图片" r:id="rId4" imgW="1151354" imgH="677446"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1454"/>
                      <a:stretch>
                        <a:fillRect/>
                      </a:stretch>
                    </p:blipFill>
                    <p:spPr bwMode="auto">
                      <a:xfrm>
                        <a:off x="1835150" y="3068638"/>
                        <a:ext cx="20701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5510" name="Object 4">
            <a:extLst>
              <a:ext uri="{FF2B5EF4-FFF2-40B4-BE49-F238E27FC236}">
                <a16:creationId xmlns:a16="http://schemas.microsoft.com/office/drawing/2014/main" id="{06384D98-F1EE-7E47-B606-0D2B771EC266}"/>
              </a:ext>
            </a:extLst>
          </p:cNvPr>
          <p:cNvGraphicFramePr>
            <a:graphicFrameLocks noChangeAspect="1"/>
          </p:cNvGraphicFramePr>
          <p:nvPr/>
        </p:nvGraphicFramePr>
        <p:xfrm>
          <a:off x="1908175" y="4872038"/>
          <a:ext cx="1984375" cy="1230312"/>
        </p:xfrm>
        <a:graphic>
          <a:graphicData uri="http://schemas.openxmlformats.org/presentationml/2006/ole">
            <mc:AlternateContent xmlns:mc="http://schemas.openxmlformats.org/markup-compatibility/2006">
              <mc:Choice xmlns:v="urn:schemas-microsoft-com:vml" Requires="v">
                <p:oleObj name="图片" r:id="rId6" imgW="1102748" imgH="695673" progId="Word.Picture.8">
                  <p:embed/>
                </p:oleObj>
              </mc:Choice>
              <mc:Fallback>
                <p:oleObj name="图片" r:id="rId6" imgW="1102748" imgH="695673" progId="Word.Picture.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b="1454"/>
                      <a:stretch>
                        <a:fillRect/>
                      </a:stretch>
                    </p:blipFill>
                    <p:spPr bwMode="auto">
                      <a:xfrm>
                        <a:off x="1908175" y="4872038"/>
                        <a:ext cx="198437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5511" name="Rectangle 7">
            <a:extLst>
              <a:ext uri="{FF2B5EF4-FFF2-40B4-BE49-F238E27FC236}">
                <a16:creationId xmlns:a16="http://schemas.microsoft.com/office/drawing/2014/main" id="{8CFA52A7-E683-2336-096E-BBD6A9C7EA7D}"/>
              </a:ext>
            </a:extLst>
          </p:cNvPr>
          <p:cNvSpPr>
            <a:spLocks noChangeArrowheads="1"/>
          </p:cNvSpPr>
          <p:nvPr/>
        </p:nvSpPr>
        <p:spPr bwMode="auto">
          <a:xfrm>
            <a:off x="755650" y="4221163"/>
            <a:ext cx="630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如</a:t>
            </a:r>
            <a:r>
              <a:rPr lang="en-US" altLang="zh-CN" sz="2400" i="1">
                <a:solidFill>
                  <a:srgbClr val="000066"/>
                </a:solidFill>
                <a:latin typeface="Times New Roman" panose="02020603050405020304" pitchFamily="18" charset="0"/>
                <a:ea typeface="楷体_GB2312" pitchFamily="49" charset="-122"/>
              </a:rPr>
              <a:t>RE</a:t>
            </a:r>
            <a:r>
              <a:rPr lang="zh-CN" altLang="en-US" sz="2400" i="1">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AL</a:t>
            </a:r>
            <a:r>
              <a:rPr lang="zh-CN" altLang="en-US" sz="2400">
                <a:solidFill>
                  <a:srgbClr val="000066"/>
                </a:solidFill>
                <a:latin typeface="Times New Roman" panose="02020603050405020304" pitchFamily="18" charset="0"/>
                <a:ea typeface="楷体_GB2312" pitchFamily="49" charset="-122"/>
              </a:rPr>
              <a:t>都要求高电平有效，</a:t>
            </a:r>
            <a:r>
              <a:rPr lang="en-US" altLang="zh-CN" sz="2400" i="1">
                <a:solidFill>
                  <a:srgbClr val="000066"/>
                </a:solidFill>
                <a:latin typeface="Times New Roman" panose="02020603050405020304" pitchFamily="18" charset="0"/>
                <a:ea typeface="楷体_GB2312" pitchFamily="49" charset="-122"/>
              </a:rPr>
              <a:t>EN</a:t>
            </a:r>
            <a:r>
              <a:rPr lang="zh-CN" altLang="en-US" sz="2400">
                <a:solidFill>
                  <a:srgbClr val="000066"/>
                </a:solidFill>
                <a:latin typeface="Times New Roman" panose="02020603050405020304" pitchFamily="18" charset="0"/>
                <a:ea typeface="楷体_GB2312" pitchFamily="49" charset="-122"/>
              </a:rPr>
              <a:t>高电平有效</a:t>
            </a:r>
            <a:endParaRPr lang="zh-CN" altLang="en-US" sz="2400" i="1">
              <a:solidFill>
                <a:srgbClr val="000066"/>
              </a:solidFill>
              <a:latin typeface="Times New Roman" panose="02020603050405020304" pitchFamily="18" charset="0"/>
              <a:ea typeface="楷体_GB2312" pitchFamily="49" charset="-122"/>
            </a:endParaRPr>
          </a:p>
        </p:txBody>
      </p:sp>
      <p:grpSp>
        <p:nvGrpSpPr>
          <p:cNvPr id="2" name="Group 8">
            <a:extLst>
              <a:ext uri="{FF2B5EF4-FFF2-40B4-BE49-F238E27FC236}">
                <a16:creationId xmlns:a16="http://schemas.microsoft.com/office/drawing/2014/main" id="{BA783726-0BCC-3851-81D9-9E9A25D189C0}"/>
              </a:ext>
            </a:extLst>
          </p:cNvPr>
          <p:cNvGrpSpPr>
            <a:grpSpLocks/>
          </p:cNvGrpSpPr>
          <p:nvPr/>
        </p:nvGrpSpPr>
        <p:grpSpPr bwMode="auto">
          <a:xfrm>
            <a:off x="755650" y="2492375"/>
            <a:ext cx="6305550" cy="457200"/>
            <a:chOff x="567" y="1933"/>
            <a:chExt cx="3972" cy="288"/>
          </a:xfrm>
        </p:grpSpPr>
        <p:sp>
          <p:nvSpPr>
            <p:cNvPr id="38922" name="Rectangle 9">
              <a:extLst>
                <a:ext uri="{FF2B5EF4-FFF2-40B4-BE49-F238E27FC236}">
                  <a16:creationId xmlns:a16="http://schemas.microsoft.com/office/drawing/2014/main" id="{EEC48339-5DAD-4BBD-D9E1-F912D3B0EDCE}"/>
                </a:ext>
              </a:extLst>
            </p:cNvPr>
            <p:cNvSpPr>
              <a:spLocks noChangeArrowheads="1"/>
            </p:cNvSpPr>
            <p:nvPr/>
          </p:nvSpPr>
          <p:spPr bwMode="auto">
            <a:xfrm>
              <a:off x="567" y="1933"/>
              <a:ext cx="39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如</a:t>
              </a:r>
              <a:r>
                <a:rPr lang="en-US" altLang="zh-CN" sz="2400" i="1">
                  <a:solidFill>
                    <a:srgbClr val="000066"/>
                  </a:solidFill>
                  <a:latin typeface="Times New Roman" panose="02020603050405020304" pitchFamily="18" charset="0"/>
                  <a:ea typeface="楷体_GB2312" pitchFamily="49" charset="-122"/>
                </a:rPr>
                <a:t>RE</a:t>
              </a:r>
              <a:r>
                <a:rPr lang="zh-CN" altLang="en-US" sz="2400" i="1">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AL</a:t>
              </a:r>
              <a:r>
                <a:rPr lang="zh-CN" altLang="en-US" sz="2400">
                  <a:solidFill>
                    <a:srgbClr val="000066"/>
                  </a:solidFill>
                  <a:latin typeface="Times New Roman" panose="02020603050405020304" pitchFamily="18" charset="0"/>
                  <a:ea typeface="楷体_GB2312" pitchFamily="49" charset="-122"/>
                </a:rPr>
                <a:t>都要求低电平有效，</a:t>
              </a:r>
              <a:r>
                <a:rPr lang="en-US" altLang="zh-CN" sz="2400" i="1">
                  <a:solidFill>
                    <a:srgbClr val="000066"/>
                  </a:solidFill>
                  <a:latin typeface="Times New Roman" panose="02020603050405020304" pitchFamily="18" charset="0"/>
                  <a:ea typeface="楷体_GB2312" pitchFamily="49" charset="-122"/>
                </a:rPr>
                <a:t>EN</a:t>
              </a:r>
              <a:r>
                <a:rPr lang="zh-CN" altLang="en-US" sz="2400">
                  <a:solidFill>
                    <a:srgbClr val="000066"/>
                  </a:solidFill>
                  <a:latin typeface="Times New Roman" panose="02020603050405020304" pitchFamily="18" charset="0"/>
                  <a:ea typeface="楷体_GB2312" pitchFamily="49" charset="-122"/>
                </a:rPr>
                <a:t>高电平有效</a:t>
              </a:r>
              <a:endParaRPr lang="zh-CN" altLang="en-US" sz="2400" i="1">
                <a:solidFill>
                  <a:srgbClr val="000066"/>
                </a:solidFill>
                <a:latin typeface="Times New Roman" panose="02020603050405020304" pitchFamily="18" charset="0"/>
                <a:ea typeface="楷体_GB2312" pitchFamily="49" charset="-122"/>
              </a:endParaRPr>
            </a:p>
          </p:txBody>
        </p:sp>
        <p:sp>
          <p:nvSpPr>
            <p:cNvPr id="38923" name="Line 10">
              <a:extLst>
                <a:ext uri="{FF2B5EF4-FFF2-40B4-BE49-F238E27FC236}">
                  <a16:creationId xmlns:a16="http://schemas.microsoft.com/office/drawing/2014/main" id="{F7AE86F4-B80D-E8A1-DAEF-11C58389C115}"/>
                </a:ext>
              </a:extLst>
            </p:cNvPr>
            <p:cNvSpPr>
              <a:spLocks noChangeShapeType="1"/>
            </p:cNvSpPr>
            <p:nvPr/>
          </p:nvSpPr>
          <p:spPr bwMode="auto">
            <a:xfrm>
              <a:off x="884" y="1979"/>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4" name="Line 11">
              <a:extLst>
                <a:ext uri="{FF2B5EF4-FFF2-40B4-BE49-F238E27FC236}">
                  <a16:creationId xmlns:a16="http://schemas.microsoft.com/office/drawing/2014/main" id="{2E83FB65-A9D9-07B5-7093-9B876025F968}"/>
                </a:ext>
              </a:extLst>
            </p:cNvPr>
            <p:cNvSpPr>
              <a:spLocks noChangeShapeType="1"/>
            </p:cNvSpPr>
            <p:nvPr/>
          </p:nvSpPr>
          <p:spPr bwMode="auto">
            <a:xfrm>
              <a:off x="1292" y="1979"/>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2">
            <a:extLst>
              <a:ext uri="{FF2B5EF4-FFF2-40B4-BE49-F238E27FC236}">
                <a16:creationId xmlns:a16="http://schemas.microsoft.com/office/drawing/2014/main" id="{3C4F8626-FE0A-C67A-0C1D-72334B4A79DF}"/>
              </a:ext>
            </a:extLst>
          </p:cNvPr>
          <p:cNvGrpSpPr>
            <a:grpSpLocks/>
          </p:cNvGrpSpPr>
          <p:nvPr/>
        </p:nvGrpSpPr>
        <p:grpSpPr bwMode="auto">
          <a:xfrm>
            <a:off x="755650" y="620713"/>
            <a:ext cx="6305550" cy="457200"/>
            <a:chOff x="521" y="527"/>
            <a:chExt cx="3972" cy="288"/>
          </a:xfrm>
        </p:grpSpPr>
        <p:sp>
          <p:nvSpPr>
            <p:cNvPr id="38920" name="Rectangle 13">
              <a:extLst>
                <a:ext uri="{FF2B5EF4-FFF2-40B4-BE49-F238E27FC236}">
                  <a16:creationId xmlns:a16="http://schemas.microsoft.com/office/drawing/2014/main" id="{CFA2B346-4195-2B07-4436-3F9C43CC847E}"/>
                </a:ext>
              </a:extLst>
            </p:cNvPr>
            <p:cNvSpPr>
              <a:spLocks noChangeArrowheads="1"/>
            </p:cNvSpPr>
            <p:nvPr/>
          </p:nvSpPr>
          <p:spPr bwMode="auto">
            <a:xfrm>
              <a:off x="521" y="527"/>
              <a:ext cx="39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如</a:t>
              </a:r>
              <a:r>
                <a:rPr lang="en-US" altLang="zh-CN" sz="2400" i="1">
                  <a:solidFill>
                    <a:srgbClr val="000066"/>
                  </a:solidFill>
                  <a:latin typeface="Times New Roman" panose="02020603050405020304" pitchFamily="18" charset="0"/>
                  <a:ea typeface="楷体_GB2312" pitchFamily="49" charset="-122"/>
                </a:rPr>
                <a:t>RE</a:t>
              </a:r>
              <a:r>
                <a:rPr lang="zh-CN" altLang="en-US" sz="2400" i="1">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AL</a:t>
              </a:r>
              <a:r>
                <a:rPr lang="zh-CN" altLang="en-US" sz="2400">
                  <a:solidFill>
                    <a:srgbClr val="000066"/>
                  </a:solidFill>
                  <a:latin typeface="Times New Roman" panose="02020603050405020304" pitchFamily="18" charset="0"/>
                  <a:ea typeface="楷体_GB2312" pitchFamily="49" charset="-122"/>
                </a:rPr>
                <a:t>都要求高电平有效，</a:t>
              </a:r>
              <a:r>
                <a:rPr lang="en-US" altLang="zh-CN" sz="2400" i="1">
                  <a:solidFill>
                    <a:srgbClr val="000066"/>
                  </a:solidFill>
                  <a:latin typeface="Times New Roman" panose="02020603050405020304" pitchFamily="18" charset="0"/>
                  <a:ea typeface="楷体_GB2312" pitchFamily="49" charset="-122"/>
                </a:rPr>
                <a:t>EN</a:t>
              </a:r>
              <a:r>
                <a:rPr lang="zh-CN" altLang="en-US" sz="2400">
                  <a:solidFill>
                    <a:srgbClr val="000066"/>
                  </a:solidFill>
                  <a:latin typeface="Times New Roman" panose="02020603050405020304" pitchFamily="18" charset="0"/>
                  <a:ea typeface="楷体_GB2312" pitchFamily="49" charset="-122"/>
                </a:rPr>
                <a:t>低电平有效</a:t>
              </a:r>
              <a:endParaRPr lang="zh-CN" altLang="en-US" sz="2400" i="1">
                <a:solidFill>
                  <a:srgbClr val="000066"/>
                </a:solidFill>
                <a:latin typeface="Times New Roman" panose="02020603050405020304" pitchFamily="18" charset="0"/>
                <a:ea typeface="楷体_GB2312" pitchFamily="49" charset="-122"/>
              </a:endParaRPr>
            </a:p>
          </p:txBody>
        </p:sp>
        <p:sp>
          <p:nvSpPr>
            <p:cNvPr id="38921" name="Line 14">
              <a:extLst>
                <a:ext uri="{FF2B5EF4-FFF2-40B4-BE49-F238E27FC236}">
                  <a16:creationId xmlns:a16="http://schemas.microsoft.com/office/drawing/2014/main" id="{7C95A9EA-AD02-057F-3F9A-CBF53E5C3342}"/>
                </a:ext>
              </a:extLst>
            </p:cNvPr>
            <p:cNvSpPr>
              <a:spLocks noChangeShapeType="1"/>
            </p:cNvSpPr>
            <p:nvPr/>
          </p:nvSpPr>
          <p:spPr bwMode="auto">
            <a:xfrm>
              <a:off x="3243" y="572"/>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05508"/>
                                        </p:tgtEl>
                                        <p:attrNameLst>
                                          <p:attrName>style.visibility</p:attrName>
                                        </p:attrNameLst>
                                      </p:cBhvr>
                                      <p:to>
                                        <p:strVal val="visible"/>
                                      </p:to>
                                    </p:set>
                                    <p:animEffect transition="in" filter="box(in)">
                                      <p:cBhvr>
                                        <p:cTn id="12" dur="500"/>
                                        <p:tgtEl>
                                          <p:spTgt spid="405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05509"/>
                                        </p:tgtEl>
                                        <p:attrNameLst>
                                          <p:attrName>style.visibility</p:attrName>
                                        </p:attrNameLst>
                                      </p:cBhvr>
                                      <p:to>
                                        <p:strVal val="visible"/>
                                      </p:to>
                                    </p:set>
                                    <p:animEffect transition="in" filter="box(in)">
                                      <p:cBhvr>
                                        <p:cTn id="22" dur="500"/>
                                        <p:tgtEl>
                                          <p:spTgt spid="4055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05511"/>
                                        </p:tgtEl>
                                        <p:attrNameLst>
                                          <p:attrName>style.visibility</p:attrName>
                                        </p:attrNameLst>
                                      </p:cBhvr>
                                      <p:to>
                                        <p:strVal val="visible"/>
                                      </p:to>
                                    </p:set>
                                    <p:animEffect transition="in" filter="strips(downRight)">
                                      <p:cBhvr>
                                        <p:cTn id="27" dur="500"/>
                                        <p:tgtEl>
                                          <p:spTgt spid="4055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05510"/>
                                        </p:tgtEl>
                                        <p:attrNameLst>
                                          <p:attrName>style.visibility</p:attrName>
                                        </p:attrNameLst>
                                      </p:cBhvr>
                                      <p:to>
                                        <p:strVal val="visible"/>
                                      </p:to>
                                    </p:set>
                                    <p:animEffect transition="in" filter="box(in)">
                                      <p:cBhvr>
                                        <p:cTn id="32" dur="500"/>
                                        <p:tgtEl>
                                          <p:spTgt spid="405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8">
            <a:extLst>
              <a:ext uri="{FF2B5EF4-FFF2-40B4-BE49-F238E27FC236}">
                <a16:creationId xmlns:a16="http://schemas.microsoft.com/office/drawing/2014/main" id="{842C687A-FA75-435C-1219-F421E17B9A33}"/>
              </a:ext>
            </a:extLst>
          </p:cNvPr>
          <p:cNvSpPr>
            <a:spLocks noChangeArrowheads="1"/>
          </p:cNvSpPr>
          <p:nvPr/>
        </p:nvSpPr>
        <p:spPr bwMode="auto">
          <a:xfrm>
            <a:off x="1042988" y="1052513"/>
            <a:ext cx="70564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4400">
                <a:solidFill>
                  <a:srgbClr val="CC0000"/>
                </a:solidFill>
                <a:latin typeface="Times New Roman" panose="02020603050405020304" pitchFamily="18" charset="0"/>
              </a:rPr>
              <a:t>4   </a:t>
            </a:r>
            <a:r>
              <a:rPr lang="zh-CN" altLang="en-US" sz="4400">
                <a:solidFill>
                  <a:srgbClr val="CC0000"/>
                </a:solidFill>
                <a:latin typeface="Times New Roman" panose="02020603050405020304" pitchFamily="18" charset="0"/>
              </a:rPr>
              <a:t>组合逻辑电路</a:t>
            </a:r>
          </a:p>
        </p:txBody>
      </p:sp>
      <p:sp>
        <p:nvSpPr>
          <p:cNvPr id="40963" name="Rectangle 21">
            <a:extLst>
              <a:ext uri="{FF2B5EF4-FFF2-40B4-BE49-F238E27FC236}">
                <a16:creationId xmlns:a16="http://schemas.microsoft.com/office/drawing/2014/main" id="{015F9549-B5C0-8F25-A1A2-63072CD55D22}"/>
              </a:ext>
            </a:extLst>
          </p:cNvPr>
          <p:cNvSpPr>
            <a:spLocks noChangeArrowheads="1"/>
          </p:cNvSpPr>
          <p:nvPr/>
        </p:nvSpPr>
        <p:spPr bwMode="auto">
          <a:xfrm>
            <a:off x="1058863" y="2349500"/>
            <a:ext cx="5168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200" dirty="0">
                <a:solidFill>
                  <a:srgbClr val="000066"/>
                </a:solidFill>
                <a:latin typeface="Times New Roman" panose="02020603050405020304" pitchFamily="18" charset="0"/>
                <a:ea typeface="楷体_GB2312" pitchFamily="49" charset="-122"/>
                <a:hlinkClick r:id="rId2" action="ppaction://hlinksldjump">
                  <a:extLst>
                    <a:ext uri="{A12FA001-AC4F-418D-AE19-62706E023703}">
                      <ahyp:hlinkClr xmlns:ahyp="http://schemas.microsoft.com/office/drawing/2018/hyperlinkcolor" val="tx"/>
                    </a:ext>
                  </a:extLst>
                </a:hlinkClick>
              </a:rPr>
              <a:t>4.1 </a:t>
            </a:r>
            <a:r>
              <a:rPr lang="zh-CN" altLang="en-US" sz="3200" dirty="0">
                <a:solidFill>
                  <a:srgbClr val="000066"/>
                </a:solidFill>
                <a:latin typeface="Times New Roman" panose="02020603050405020304" pitchFamily="18" charset="0"/>
                <a:ea typeface="楷体_GB2312" pitchFamily="49" charset="-122"/>
                <a:hlinkClick r:id="rId2" action="ppaction://hlinksldjump">
                  <a:extLst>
                    <a:ext uri="{A12FA001-AC4F-418D-AE19-62706E023703}">
                      <ahyp:hlinkClr xmlns:ahyp="http://schemas.microsoft.com/office/drawing/2018/hyperlinkcolor" val="tx"/>
                    </a:ext>
                  </a:extLst>
                </a:hlinkClick>
              </a:rPr>
              <a:t>组合逻辑电路的分析</a:t>
            </a:r>
            <a:endParaRPr lang="zh-CN" altLang="en-US" sz="3200" dirty="0">
              <a:solidFill>
                <a:srgbClr val="000066"/>
              </a:solidFill>
              <a:latin typeface="Times New Roman" panose="02020603050405020304" pitchFamily="18" charset="0"/>
              <a:ea typeface="楷体_GB2312" pitchFamily="49" charset="-122"/>
            </a:endParaRPr>
          </a:p>
        </p:txBody>
      </p:sp>
      <p:sp>
        <p:nvSpPr>
          <p:cNvPr id="40964" name="Rectangle 22">
            <a:extLst>
              <a:ext uri="{FF2B5EF4-FFF2-40B4-BE49-F238E27FC236}">
                <a16:creationId xmlns:a16="http://schemas.microsoft.com/office/drawing/2014/main" id="{049F2ECC-C3D5-EAF9-B7F7-03B82E15DAB0}"/>
              </a:ext>
            </a:extLst>
          </p:cNvPr>
          <p:cNvSpPr>
            <a:spLocks noChangeArrowheads="1"/>
          </p:cNvSpPr>
          <p:nvPr/>
        </p:nvSpPr>
        <p:spPr bwMode="auto">
          <a:xfrm>
            <a:off x="781050" y="3076575"/>
            <a:ext cx="5662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200">
                <a:solidFill>
                  <a:srgbClr val="000066"/>
                </a:solidFill>
                <a:latin typeface="Times New Roman" panose="02020603050405020304" pitchFamily="18" charset="0"/>
                <a:ea typeface="楷体_GB2312" pitchFamily="49" charset="-122"/>
                <a:hlinkClick r:id="rId3" action="ppaction://hlinkpres?slideindex=1&amp;slidetitle=">
                  <a:extLst>
                    <a:ext uri="{A12FA001-AC4F-418D-AE19-62706E023703}">
                      <ahyp:hlinkClr xmlns:ahyp="http://schemas.microsoft.com/office/drawing/2018/hyperlinkcolor" val="tx"/>
                    </a:ext>
                  </a:extLst>
                </a:hlinkClick>
              </a:rPr>
              <a:t>4.2 </a:t>
            </a:r>
            <a:r>
              <a:rPr lang="zh-CN" altLang="en-US" sz="3200">
                <a:solidFill>
                  <a:srgbClr val="000066"/>
                </a:solidFill>
                <a:latin typeface="Times New Roman" panose="02020603050405020304" pitchFamily="18" charset="0"/>
                <a:ea typeface="楷体_GB2312" pitchFamily="49" charset="-122"/>
                <a:hlinkClick r:id="rId3" action="ppaction://hlinkpres?slideindex=1&amp;slidetitle=">
                  <a:extLst>
                    <a:ext uri="{A12FA001-AC4F-418D-AE19-62706E023703}">
                      <ahyp:hlinkClr xmlns:ahyp="http://schemas.microsoft.com/office/drawing/2018/hyperlinkcolor" val="tx"/>
                    </a:ext>
                  </a:extLst>
                </a:hlinkClick>
              </a:rPr>
              <a:t>组合逻辑电路的设计</a:t>
            </a:r>
            <a:endParaRPr lang="zh-CN" altLang="en-US" sz="3200">
              <a:solidFill>
                <a:srgbClr val="000066"/>
              </a:solidFill>
              <a:latin typeface="Times New Roman" panose="02020603050405020304" pitchFamily="18" charset="0"/>
              <a:ea typeface="楷体_GB2312" pitchFamily="49" charset="-122"/>
            </a:endParaRPr>
          </a:p>
        </p:txBody>
      </p:sp>
      <p:sp>
        <p:nvSpPr>
          <p:cNvPr id="40965" name="Rectangle 23">
            <a:extLst>
              <a:ext uri="{FF2B5EF4-FFF2-40B4-BE49-F238E27FC236}">
                <a16:creationId xmlns:a16="http://schemas.microsoft.com/office/drawing/2014/main" id="{9E3B303F-F7EF-4667-820B-9209DADF8926}"/>
              </a:ext>
            </a:extLst>
          </p:cNvPr>
          <p:cNvSpPr>
            <a:spLocks noChangeArrowheads="1"/>
          </p:cNvSpPr>
          <p:nvPr/>
        </p:nvSpPr>
        <p:spPr bwMode="auto">
          <a:xfrm>
            <a:off x="1425575" y="3848100"/>
            <a:ext cx="6097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200">
                <a:solidFill>
                  <a:srgbClr val="000066"/>
                </a:solidFill>
                <a:latin typeface="Times New Roman" panose="02020603050405020304" pitchFamily="18" charset="0"/>
                <a:ea typeface="楷体_GB2312" pitchFamily="49" charset="-122"/>
                <a:hlinkClick r:id="rId4" action="ppaction://hlinkpres?slideindex=1&amp;slidetitle=">
                  <a:extLst>
                    <a:ext uri="{A12FA001-AC4F-418D-AE19-62706E023703}">
                      <ahyp:hlinkClr xmlns:ahyp="http://schemas.microsoft.com/office/drawing/2018/hyperlinkcolor" val="tx"/>
                    </a:ext>
                  </a:extLst>
                </a:hlinkClick>
              </a:rPr>
              <a:t>4.3 </a:t>
            </a:r>
            <a:r>
              <a:rPr lang="zh-CN" altLang="en-US" sz="3200">
                <a:solidFill>
                  <a:srgbClr val="000066"/>
                </a:solidFill>
                <a:latin typeface="Times New Roman" panose="02020603050405020304" pitchFamily="18" charset="0"/>
                <a:ea typeface="楷体_GB2312" pitchFamily="49" charset="-122"/>
                <a:hlinkClick r:id="rId4" action="ppaction://hlinkpres?slideindex=1&amp;slidetitle=">
                  <a:extLst>
                    <a:ext uri="{A12FA001-AC4F-418D-AE19-62706E023703}">
                      <ahyp:hlinkClr xmlns:ahyp="http://schemas.microsoft.com/office/drawing/2018/hyperlinkcolor" val="tx"/>
                    </a:ext>
                  </a:extLst>
                </a:hlinkClick>
              </a:rPr>
              <a:t>组合逻辑电路中的竞争和冒险</a:t>
            </a:r>
            <a:endParaRPr lang="zh-CN" altLang="en-US" sz="3200">
              <a:solidFill>
                <a:srgbClr val="000066"/>
              </a:solidFill>
              <a:latin typeface="Times New Roman" panose="02020603050405020304" pitchFamily="18" charset="0"/>
              <a:ea typeface="楷体_GB2312" pitchFamily="49" charset="-122"/>
            </a:endParaRPr>
          </a:p>
        </p:txBody>
      </p:sp>
      <p:sp>
        <p:nvSpPr>
          <p:cNvPr id="40966" name="Rectangle 24">
            <a:extLst>
              <a:ext uri="{FF2B5EF4-FFF2-40B4-BE49-F238E27FC236}">
                <a16:creationId xmlns:a16="http://schemas.microsoft.com/office/drawing/2014/main" id="{2C33A73D-867C-380D-D9D7-3E99DFAA2EC2}"/>
              </a:ext>
            </a:extLst>
          </p:cNvPr>
          <p:cNvSpPr>
            <a:spLocks noChangeArrowheads="1"/>
          </p:cNvSpPr>
          <p:nvPr/>
        </p:nvSpPr>
        <p:spPr bwMode="auto">
          <a:xfrm>
            <a:off x="1425575" y="4512726"/>
            <a:ext cx="49039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200" dirty="0">
                <a:solidFill>
                  <a:srgbClr val="000066"/>
                </a:solidFill>
                <a:latin typeface="Times New Roman" panose="02020603050405020304" pitchFamily="18" charset="0"/>
                <a:ea typeface="楷体_GB2312" pitchFamily="49" charset="-122"/>
                <a:hlinkClick r:id="rId5" action="ppaction://hlinkpres?slideindex=1&amp;slidetitle=">
                  <a:extLst>
                    <a:ext uri="{A12FA001-AC4F-418D-AE19-62706E023703}">
                      <ahyp:hlinkClr xmlns:ahyp="http://schemas.microsoft.com/office/drawing/2018/hyperlinkcolor" val="tx"/>
                    </a:ext>
                  </a:extLst>
                </a:hlinkClick>
              </a:rPr>
              <a:t>4.4 </a:t>
            </a:r>
            <a:r>
              <a:rPr lang="zh-CN" altLang="en-US" sz="3200" dirty="0">
                <a:solidFill>
                  <a:srgbClr val="000066"/>
                </a:solidFill>
                <a:latin typeface="Times New Roman" panose="02020603050405020304" pitchFamily="18" charset="0"/>
                <a:ea typeface="楷体_GB2312" pitchFamily="49" charset="-122"/>
                <a:hlinkClick r:id="rId5" action="ppaction://hlinkpres?slideindex=1&amp;slidetitle=">
                  <a:extLst>
                    <a:ext uri="{A12FA001-AC4F-418D-AE19-62706E023703}">
                      <ahyp:hlinkClr xmlns:ahyp="http://schemas.microsoft.com/office/drawing/2018/hyperlinkcolor" val="tx"/>
                    </a:ext>
                  </a:extLst>
                </a:hlinkClick>
              </a:rPr>
              <a:t>常用组合逻辑电路</a:t>
            </a:r>
            <a:r>
              <a:rPr lang="zh-CN" altLang="en-US" sz="3200" u="sng" dirty="0">
                <a:solidFill>
                  <a:srgbClr val="000066"/>
                </a:solidFill>
                <a:latin typeface="Times New Roman" panose="02020603050405020304" pitchFamily="18" charset="0"/>
                <a:ea typeface="楷体_GB2312" pitchFamily="49" charset="-122"/>
              </a:rPr>
              <a:t>模块</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3">
            <a:extLst>
              <a:ext uri="{FF2B5EF4-FFF2-40B4-BE49-F238E27FC236}">
                <a16:creationId xmlns:a16="http://schemas.microsoft.com/office/drawing/2014/main" id="{52BBA5DD-2CE9-F5A8-1906-57C8D2DD660D}"/>
              </a:ext>
            </a:extLst>
          </p:cNvPr>
          <p:cNvSpPr>
            <a:spLocks noChangeArrowheads="1"/>
          </p:cNvSpPr>
          <p:nvPr/>
        </p:nvSpPr>
        <p:spPr bwMode="auto">
          <a:xfrm>
            <a:off x="611188" y="188913"/>
            <a:ext cx="502920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3200">
                <a:solidFill>
                  <a:srgbClr val="CC0000"/>
                </a:solidFill>
                <a:latin typeface="楷体_GB2312" pitchFamily="49" charset="-122"/>
              </a:rPr>
              <a:t>教学基本要求</a:t>
            </a:r>
          </a:p>
        </p:txBody>
      </p:sp>
      <p:sp>
        <p:nvSpPr>
          <p:cNvPr id="41987" name="Rectangle 34">
            <a:extLst>
              <a:ext uri="{FF2B5EF4-FFF2-40B4-BE49-F238E27FC236}">
                <a16:creationId xmlns:a16="http://schemas.microsoft.com/office/drawing/2014/main" id="{6A25F716-A3CE-37BE-68F7-5B02E3A4A117}"/>
              </a:ext>
            </a:extLst>
          </p:cNvPr>
          <p:cNvSpPr>
            <a:spLocks noChangeArrowheads="1"/>
          </p:cNvSpPr>
          <p:nvPr/>
        </p:nvSpPr>
        <p:spPr bwMode="auto">
          <a:xfrm>
            <a:off x="503238" y="1939925"/>
            <a:ext cx="8245475"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en-US" altLang="zh-CN" sz="2800">
                <a:solidFill>
                  <a:srgbClr val="000066"/>
                </a:solidFill>
                <a:latin typeface="Times New Roman" panose="02020603050405020304" pitchFamily="18" charset="0"/>
                <a:ea typeface="楷体_GB2312" pitchFamily="49" charset="-122"/>
              </a:rPr>
              <a:t>1.</a:t>
            </a:r>
            <a:r>
              <a:rPr lang="zh-CN" altLang="en-US" sz="2800">
                <a:solidFill>
                  <a:srgbClr val="000066"/>
                </a:solidFill>
                <a:latin typeface="Times New Roman" panose="02020603050405020304" pitchFamily="18" charset="0"/>
                <a:ea typeface="楷体_GB2312" pitchFamily="49" charset="-122"/>
              </a:rPr>
              <a:t>熟练掌握组合逻辑电路的分析方法和设计方法；</a:t>
            </a:r>
          </a:p>
          <a:p>
            <a:pPr eaLnBrk="1" hangingPunct="1">
              <a:lnSpc>
                <a:spcPct val="150000"/>
              </a:lnSpc>
            </a:pPr>
            <a:r>
              <a:rPr lang="en-US" altLang="zh-CN" sz="2800">
                <a:solidFill>
                  <a:srgbClr val="000066"/>
                </a:solidFill>
                <a:latin typeface="Times New Roman" panose="02020603050405020304" pitchFamily="18" charset="0"/>
                <a:ea typeface="楷体_GB2312" pitchFamily="49" charset="-122"/>
              </a:rPr>
              <a:t>2.</a:t>
            </a:r>
            <a:r>
              <a:rPr lang="zh-CN" altLang="en-US" sz="2800">
                <a:solidFill>
                  <a:srgbClr val="000066"/>
                </a:solidFill>
                <a:latin typeface="Times New Roman" panose="02020603050405020304" pitchFamily="18" charset="0"/>
                <a:ea typeface="楷体_GB2312" pitchFamily="49" charset="-122"/>
              </a:rPr>
              <a:t>掌握编码器、译码器、数据选择器、数值比较器和加法器的逻辑功能及其应用；</a:t>
            </a:r>
          </a:p>
          <a:p>
            <a:pPr eaLnBrk="1" hangingPunct="1">
              <a:lnSpc>
                <a:spcPct val="150000"/>
              </a:lnSpc>
            </a:pPr>
            <a:r>
              <a:rPr lang="en-US" altLang="zh-CN" sz="2800">
                <a:solidFill>
                  <a:srgbClr val="000066"/>
                </a:solidFill>
                <a:latin typeface="Times New Roman" panose="02020603050405020304" pitchFamily="18" charset="0"/>
                <a:ea typeface="楷体_GB2312" pitchFamily="49" charset="-122"/>
              </a:rPr>
              <a:t>3.</a:t>
            </a:r>
            <a:r>
              <a:rPr lang="zh-CN" altLang="en-US" sz="2800">
                <a:solidFill>
                  <a:srgbClr val="000066"/>
                </a:solidFill>
                <a:latin typeface="Times New Roman" panose="02020603050405020304" pitchFamily="18" charset="0"/>
                <a:ea typeface="楷体_GB2312" pitchFamily="49" charset="-122"/>
              </a:rPr>
              <a:t>学会阅读器件的功能表，并能根据设计要求完成电路的正确连接。 </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625" name="Rectangle 33">
            <a:extLst>
              <a:ext uri="{FF2B5EF4-FFF2-40B4-BE49-F238E27FC236}">
                <a16:creationId xmlns:a16="http://schemas.microsoft.com/office/drawing/2014/main" id="{EF735BA3-1F52-2B7F-57B9-38F456AD7A88}"/>
              </a:ext>
            </a:extLst>
          </p:cNvPr>
          <p:cNvSpPr>
            <a:spLocks noChangeArrowheads="1"/>
          </p:cNvSpPr>
          <p:nvPr/>
        </p:nvSpPr>
        <p:spPr bwMode="auto">
          <a:xfrm>
            <a:off x="4643438" y="1458913"/>
            <a:ext cx="4103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组合逻辑电路的一般框图</a:t>
            </a:r>
          </a:p>
        </p:txBody>
      </p:sp>
      <p:sp>
        <p:nvSpPr>
          <p:cNvPr id="366626" name="Rectangle 34">
            <a:extLst>
              <a:ext uri="{FF2B5EF4-FFF2-40B4-BE49-F238E27FC236}">
                <a16:creationId xmlns:a16="http://schemas.microsoft.com/office/drawing/2014/main" id="{A3D9CC2D-6069-B9A8-DC77-BAE8B8213C40}"/>
              </a:ext>
            </a:extLst>
          </p:cNvPr>
          <p:cNvSpPr>
            <a:spLocks noChangeArrowheads="1"/>
          </p:cNvSpPr>
          <p:nvPr/>
        </p:nvSpPr>
        <p:spPr bwMode="auto">
          <a:xfrm>
            <a:off x="4140200" y="3548063"/>
            <a:ext cx="51133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L</a:t>
            </a:r>
            <a:r>
              <a:rPr lang="en-US" altLang="zh-CN" sz="2400" i="1" baseline="-30000">
                <a:solidFill>
                  <a:srgbClr val="000066"/>
                </a:solidFill>
                <a:latin typeface="Times New Roman" panose="02020603050405020304" pitchFamily="18" charset="0"/>
                <a:ea typeface="楷体_GB2312" pitchFamily="49" charset="-122"/>
              </a:rPr>
              <a:t>i</a:t>
            </a:r>
            <a:r>
              <a:rPr lang="en-US" altLang="zh-CN" sz="2400" i="1">
                <a:solidFill>
                  <a:srgbClr val="000066"/>
                </a:solidFill>
                <a:latin typeface="Times New Roman" panose="02020603050405020304" pitchFamily="18" charset="0"/>
                <a:ea typeface="楷体_GB2312" pitchFamily="49" charset="-122"/>
              </a:rPr>
              <a:t> = f </a:t>
            </a:r>
            <a:r>
              <a:rPr lang="en-US" altLang="zh-CN" sz="2400">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A</a:t>
            </a:r>
            <a:r>
              <a:rPr lang="en-US" altLang="zh-CN" sz="2400" i="1" baseline="-30000">
                <a:solidFill>
                  <a:srgbClr val="000066"/>
                </a:solidFill>
                <a:latin typeface="Times New Roman" panose="02020603050405020304" pitchFamily="18" charset="0"/>
                <a:ea typeface="楷体_GB2312" pitchFamily="49" charset="-122"/>
              </a:rPr>
              <a:t>1</a:t>
            </a:r>
            <a:r>
              <a:rPr lang="en-US" altLang="zh-CN" sz="2400" i="1">
                <a:solidFill>
                  <a:srgbClr val="000066"/>
                </a:solidFill>
                <a:latin typeface="Times New Roman" panose="02020603050405020304" pitchFamily="18" charset="0"/>
                <a:ea typeface="楷体_GB2312" pitchFamily="49" charset="-122"/>
              </a:rPr>
              <a:t>, A</a:t>
            </a:r>
            <a:r>
              <a:rPr lang="en-US" altLang="zh-CN" sz="2400" i="1" baseline="-30000">
                <a:solidFill>
                  <a:srgbClr val="000066"/>
                </a:solidFill>
                <a:latin typeface="Times New Roman" panose="02020603050405020304" pitchFamily="18" charset="0"/>
                <a:ea typeface="楷体_GB2312" pitchFamily="49" charset="-122"/>
              </a:rPr>
              <a:t>2 </a:t>
            </a:r>
            <a:r>
              <a:rPr lang="en-US" altLang="zh-CN" sz="2400" i="1">
                <a:solidFill>
                  <a:srgbClr val="000066"/>
                </a:solidFill>
                <a:latin typeface="Times New Roman" panose="02020603050405020304" pitchFamily="18" charset="0"/>
                <a:ea typeface="楷体_GB2312" pitchFamily="49" charset="-122"/>
              </a:rPr>
              <a:t>, …, A</a:t>
            </a:r>
            <a:r>
              <a:rPr lang="en-US" altLang="zh-CN" sz="2400" i="1" baseline="-30000">
                <a:solidFill>
                  <a:srgbClr val="000066"/>
                </a:solidFill>
                <a:latin typeface="Times New Roman" panose="02020603050405020304" pitchFamily="18" charset="0"/>
                <a:ea typeface="楷体_GB2312" pitchFamily="49" charset="-122"/>
              </a:rPr>
              <a:t>n </a:t>
            </a:r>
            <a:r>
              <a:rPr lang="en-US" altLang="zh-CN" sz="2400">
                <a:solidFill>
                  <a:srgbClr val="000066"/>
                </a:solidFill>
                <a:latin typeface="Times New Roman" panose="02020603050405020304" pitchFamily="18" charset="0"/>
                <a:ea typeface="楷体_GB2312" pitchFamily="49" charset="-122"/>
              </a:rPr>
              <a:t>)  (</a:t>
            </a:r>
            <a:r>
              <a:rPr lang="en-US" altLang="zh-CN" sz="2400" i="1">
                <a:solidFill>
                  <a:srgbClr val="000066"/>
                </a:solidFill>
                <a:latin typeface="Times New Roman" panose="02020603050405020304" pitchFamily="18" charset="0"/>
                <a:ea typeface="楷体_GB2312" pitchFamily="49" charset="-122"/>
              </a:rPr>
              <a:t>i=1</a:t>
            </a:r>
            <a:r>
              <a:rPr lang="en-US" altLang="zh-CN" sz="2400">
                <a:solidFill>
                  <a:srgbClr val="000066"/>
                </a:solidFill>
                <a:latin typeface="Times New Roman" panose="02020603050405020304" pitchFamily="18" charset="0"/>
                <a:ea typeface="楷体_GB2312" pitchFamily="49" charset="-122"/>
              </a:rPr>
              <a:t>, 2, …, m)</a:t>
            </a:r>
          </a:p>
        </p:txBody>
      </p:sp>
      <p:sp>
        <p:nvSpPr>
          <p:cNvPr id="366627" name="Rectangle 35">
            <a:extLst>
              <a:ext uri="{FF2B5EF4-FFF2-40B4-BE49-F238E27FC236}">
                <a16:creationId xmlns:a16="http://schemas.microsoft.com/office/drawing/2014/main" id="{D5457E19-09E8-D657-8519-8C50F4DBC4DC}"/>
              </a:ext>
            </a:extLst>
          </p:cNvPr>
          <p:cNvSpPr>
            <a:spLocks noChangeArrowheads="1"/>
          </p:cNvSpPr>
          <p:nvPr/>
        </p:nvSpPr>
        <p:spPr bwMode="auto">
          <a:xfrm>
            <a:off x="684213" y="5157788"/>
            <a:ext cx="799306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工作特征</a:t>
            </a:r>
            <a:r>
              <a:rPr lang="en-US" altLang="zh-CN" sz="2400">
                <a:solidFill>
                  <a:srgbClr val="000066"/>
                </a:solidFill>
                <a:latin typeface="楷体_GB2312" pitchFamily="49" charset="-122"/>
                <a:ea typeface="楷体_GB2312" pitchFamily="49" charset="-122"/>
              </a:rPr>
              <a:t>:</a:t>
            </a:r>
          </a:p>
          <a:p>
            <a:pPr eaLnBrk="1" hangingPunct="1"/>
            <a:r>
              <a:rPr lang="zh-CN" altLang="en-US" sz="2400">
                <a:solidFill>
                  <a:srgbClr val="000066"/>
                </a:solidFill>
                <a:latin typeface="楷体_GB2312" pitchFamily="49" charset="-122"/>
                <a:ea typeface="楷体_GB2312" pitchFamily="49" charset="-122"/>
              </a:rPr>
              <a:t>组合逻辑电路工作特点：在任何时刻，电路的输出状态只取决于同一时刻的输入状态而与电路原来的状态无关。</a:t>
            </a:r>
          </a:p>
        </p:txBody>
      </p:sp>
      <p:sp>
        <p:nvSpPr>
          <p:cNvPr id="44037" name="Rectangle 36">
            <a:extLst>
              <a:ext uri="{FF2B5EF4-FFF2-40B4-BE49-F238E27FC236}">
                <a16:creationId xmlns:a16="http://schemas.microsoft.com/office/drawing/2014/main" id="{42EFDA5B-1108-3602-099C-F68D79CBE2E5}"/>
              </a:ext>
            </a:extLst>
          </p:cNvPr>
          <p:cNvSpPr>
            <a:spLocks noChangeArrowheads="1"/>
          </p:cNvSpPr>
          <p:nvPr/>
        </p:nvSpPr>
        <p:spPr bwMode="auto">
          <a:xfrm>
            <a:off x="114300" y="2097088"/>
            <a:ext cx="1574800" cy="10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038" name="Rectangle 37">
            <a:extLst>
              <a:ext uri="{FF2B5EF4-FFF2-40B4-BE49-F238E27FC236}">
                <a16:creationId xmlns:a16="http://schemas.microsoft.com/office/drawing/2014/main" id="{8C8FF01B-56B3-F8F1-3DE3-0F2BD5DFF9E1}"/>
              </a:ext>
            </a:extLst>
          </p:cNvPr>
          <p:cNvSpPr>
            <a:spLocks noChangeArrowheads="1"/>
          </p:cNvSpPr>
          <p:nvPr/>
        </p:nvSpPr>
        <p:spPr bwMode="auto">
          <a:xfrm>
            <a:off x="539750" y="1196975"/>
            <a:ext cx="6477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4.1.1</a:t>
            </a: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组合逻辑电路的定义</a:t>
            </a:r>
          </a:p>
        </p:txBody>
      </p:sp>
      <p:sp>
        <p:nvSpPr>
          <p:cNvPr id="366631" name="Rectangle 39">
            <a:extLst>
              <a:ext uri="{FF2B5EF4-FFF2-40B4-BE49-F238E27FC236}">
                <a16:creationId xmlns:a16="http://schemas.microsoft.com/office/drawing/2014/main" id="{EA2D59EE-A001-B613-DC21-E7CA2292F84F}"/>
              </a:ext>
            </a:extLst>
          </p:cNvPr>
          <p:cNvSpPr>
            <a:spLocks noChangeArrowheads="1"/>
          </p:cNvSpPr>
          <p:nvPr/>
        </p:nvSpPr>
        <p:spPr bwMode="auto">
          <a:xfrm>
            <a:off x="684213" y="3933825"/>
            <a:ext cx="561657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结构特征</a:t>
            </a:r>
            <a:r>
              <a:rPr lang="en-US" altLang="zh-CN" sz="2400">
                <a:solidFill>
                  <a:srgbClr val="000066"/>
                </a:solidFill>
                <a:latin typeface="Times New Roman" panose="02020603050405020304" pitchFamily="18" charset="0"/>
                <a:ea typeface="楷体_GB2312" pitchFamily="49" charset="-122"/>
              </a:rPr>
              <a:t>:</a:t>
            </a:r>
          </a:p>
          <a:p>
            <a:pPr eaLnBrk="1" hangingPunct="1"/>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、输出、输入之间没有反馈延迟通路，</a:t>
            </a:r>
          </a:p>
          <a:p>
            <a:pPr eaLnBrk="1" hangingPunct="1"/>
            <a:r>
              <a:rPr lang="en-US" altLang="zh-CN" sz="2400">
                <a:solidFill>
                  <a:srgbClr val="000066"/>
                </a:solidFill>
                <a:latin typeface="Times New Roman" panose="02020603050405020304" pitchFamily="18" charset="0"/>
                <a:ea typeface="楷体_GB2312" pitchFamily="49" charset="-122"/>
              </a:rPr>
              <a:t>2</a:t>
            </a:r>
            <a:r>
              <a:rPr lang="zh-CN" altLang="en-US" sz="2400">
                <a:solidFill>
                  <a:srgbClr val="000066"/>
                </a:solidFill>
                <a:latin typeface="Times New Roman" panose="02020603050405020304" pitchFamily="18" charset="0"/>
                <a:ea typeface="楷体_GB2312" pitchFamily="49" charset="-122"/>
              </a:rPr>
              <a:t>、不含记忆单元</a:t>
            </a:r>
          </a:p>
        </p:txBody>
      </p:sp>
      <p:sp>
        <p:nvSpPr>
          <p:cNvPr id="44040" name="Rectangle 40">
            <a:extLst>
              <a:ext uri="{FF2B5EF4-FFF2-40B4-BE49-F238E27FC236}">
                <a16:creationId xmlns:a16="http://schemas.microsoft.com/office/drawing/2014/main" id="{A9E9B163-EAB2-7737-1A1D-0EBA7316430A}"/>
              </a:ext>
            </a:extLst>
          </p:cNvPr>
          <p:cNvSpPr>
            <a:spLocks noChangeArrowheads="1"/>
          </p:cNvSpPr>
          <p:nvPr/>
        </p:nvSpPr>
        <p:spPr bwMode="auto">
          <a:xfrm>
            <a:off x="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66635" name="Object 43">
            <a:extLst>
              <a:ext uri="{FF2B5EF4-FFF2-40B4-BE49-F238E27FC236}">
                <a16:creationId xmlns:a16="http://schemas.microsoft.com/office/drawing/2014/main" id="{3496929F-466A-370C-A66B-7416086D4579}"/>
              </a:ext>
            </a:extLst>
          </p:cNvPr>
          <p:cNvGraphicFramePr>
            <a:graphicFrameLocks noChangeAspect="1"/>
          </p:cNvGraphicFramePr>
          <p:nvPr/>
        </p:nvGraphicFramePr>
        <p:xfrm>
          <a:off x="4643438" y="2108200"/>
          <a:ext cx="3962400" cy="1390650"/>
        </p:xfrm>
        <a:graphic>
          <a:graphicData uri="http://schemas.openxmlformats.org/presentationml/2006/ole">
            <mc:AlternateContent xmlns:mc="http://schemas.openxmlformats.org/markup-compatibility/2006">
              <mc:Choice xmlns:v="urn:schemas-microsoft-com:vml" Requires="v">
                <p:oleObj name="图片" r:id="rId2" imgW="2087449" imgH="721174" progId="Word.Picture.8">
                  <p:embed/>
                </p:oleObj>
              </mc:Choice>
              <mc:Fallback>
                <p:oleObj name="图片" r:id="rId2" imgW="2087449" imgH="721174" progId="Word.Picture.8">
                  <p:embed/>
                  <p:pic>
                    <p:nvPicPr>
                      <p:cNvPr id="0" name="Object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108200"/>
                        <a:ext cx="39624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2" name="Rectangle 44">
            <a:extLst>
              <a:ext uri="{FF2B5EF4-FFF2-40B4-BE49-F238E27FC236}">
                <a16:creationId xmlns:a16="http://schemas.microsoft.com/office/drawing/2014/main" id="{BA24DC2A-DC3E-ACEB-99B5-4DF84043713F}"/>
              </a:ext>
            </a:extLst>
          </p:cNvPr>
          <p:cNvSpPr>
            <a:spLocks noChangeArrowheads="1"/>
          </p:cNvSpPr>
          <p:nvPr/>
        </p:nvSpPr>
        <p:spPr bwMode="auto">
          <a:xfrm>
            <a:off x="539750" y="404813"/>
            <a:ext cx="64801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dirty="0">
                <a:solidFill>
                  <a:schemeClr val="accent2"/>
                </a:solidFill>
                <a:latin typeface="Times New Roman" panose="02020603050405020304" pitchFamily="18" charset="0"/>
              </a:rPr>
              <a:t>   4.1  </a:t>
            </a:r>
            <a:r>
              <a:rPr lang="zh-CN" altLang="en-US" sz="3200" dirty="0">
                <a:solidFill>
                  <a:schemeClr val="accent2"/>
                </a:solidFill>
                <a:latin typeface="楷体_GB2312" pitchFamily="49" charset="-122"/>
              </a:rPr>
              <a:t>组合逻辑电路分析</a:t>
            </a:r>
          </a:p>
        </p:txBody>
      </p:sp>
      <p:sp>
        <p:nvSpPr>
          <p:cNvPr id="44043" name="Rectangle 46">
            <a:extLst>
              <a:ext uri="{FF2B5EF4-FFF2-40B4-BE49-F238E27FC236}">
                <a16:creationId xmlns:a16="http://schemas.microsoft.com/office/drawing/2014/main" id="{420E172A-5CC6-3C7C-73DB-EA0C44F6B34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66637" name="Object 45">
            <a:extLst>
              <a:ext uri="{FF2B5EF4-FFF2-40B4-BE49-F238E27FC236}">
                <a16:creationId xmlns:a16="http://schemas.microsoft.com/office/drawing/2014/main" id="{C6075FDC-6E98-39B7-FB1A-552D13DB69C1}"/>
              </a:ext>
            </a:extLst>
          </p:cNvPr>
          <p:cNvGraphicFramePr>
            <a:graphicFrameLocks noChangeAspect="1"/>
          </p:cNvGraphicFramePr>
          <p:nvPr/>
        </p:nvGraphicFramePr>
        <p:xfrm>
          <a:off x="611188" y="2276475"/>
          <a:ext cx="3024187" cy="1220788"/>
        </p:xfrm>
        <a:graphic>
          <a:graphicData uri="http://schemas.openxmlformats.org/presentationml/2006/ole">
            <mc:AlternateContent xmlns:mc="http://schemas.openxmlformats.org/markup-compatibility/2006">
              <mc:Choice xmlns:v="urn:schemas-microsoft-com:vml" Requires="v">
                <p:oleObj name="图片" r:id="rId4" imgW="1726936" imgH="683487" progId="Word.Picture.8">
                  <p:embed/>
                </p:oleObj>
              </mc:Choice>
              <mc:Fallback>
                <p:oleObj name="图片" r:id="rId4" imgW="1726936" imgH="683487" progId="Word.Picture.8">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t="-1581"/>
                      <a:stretch>
                        <a:fillRect/>
                      </a:stretch>
                    </p:blipFill>
                    <p:spPr bwMode="auto">
                      <a:xfrm>
                        <a:off x="611188" y="2276475"/>
                        <a:ext cx="3024187" cy="1220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66637"/>
                                        </p:tgtEl>
                                        <p:attrNameLst>
                                          <p:attrName>style.visibility</p:attrName>
                                        </p:attrNameLst>
                                      </p:cBhvr>
                                      <p:to>
                                        <p:strVal val="visible"/>
                                      </p:to>
                                    </p:set>
                                    <p:animEffect transition="in" filter="box(in)">
                                      <p:cBhvr>
                                        <p:cTn id="7" dur="500"/>
                                        <p:tgtEl>
                                          <p:spTgt spid="3666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6625"/>
                                        </p:tgtEl>
                                        <p:attrNameLst>
                                          <p:attrName>style.visibility</p:attrName>
                                        </p:attrNameLst>
                                      </p:cBhvr>
                                      <p:to>
                                        <p:strVal val="visible"/>
                                      </p:to>
                                    </p:set>
                                    <p:animEffect transition="in" filter="strips(downRight)">
                                      <p:cBhvr>
                                        <p:cTn id="12" dur="500"/>
                                        <p:tgtEl>
                                          <p:spTgt spid="3666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66635"/>
                                        </p:tgtEl>
                                        <p:attrNameLst>
                                          <p:attrName>style.visibility</p:attrName>
                                        </p:attrNameLst>
                                      </p:cBhvr>
                                      <p:to>
                                        <p:strVal val="visible"/>
                                      </p:to>
                                    </p:set>
                                    <p:animEffect transition="in" filter="box(in)">
                                      <p:cBhvr>
                                        <p:cTn id="17" dur="500"/>
                                        <p:tgtEl>
                                          <p:spTgt spid="366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66631"/>
                                        </p:tgtEl>
                                        <p:attrNameLst>
                                          <p:attrName>style.visibility</p:attrName>
                                        </p:attrNameLst>
                                      </p:cBhvr>
                                      <p:to>
                                        <p:strVal val="visible"/>
                                      </p:to>
                                    </p:set>
                                    <p:animEffect transition="in" filter="wipe(up)">
                                      <p:cBhvr>
                                        <p:cTn id="22" dur="2000"/>
                                        <p:tgtEl>
                                          <p:spTgt spid="3666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66626"/>
                                        </p:tgtEl>
                                        <p:attrNameLst>
                                          <p:attrName>style.visibility</p:attrName>
                                        </p:attrNameLst>
                                      </p:cBhvr>
                                      <p:to>
                                        <p:strVal val="visible"/>
                                      </p:to>
                                    </p:set>
                                    <p:animEffect transition="in" filter="strips(downRight)">
                                      <p:cBhvr>
                                        <p:cTn id="27" dur="500"/>
                                        <p:tgtEl>
                                          <p:spTgt spid="3666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66627"/>
                                        </p:tgtEl>
                                        <p:attrNameLst>
                                          <p:attrName>style.visibility</p:attrName>
                                        </p:attrNameLst>
                                      </p:cBhvr>
                                      <p:to>
                                        <p:strVal val="visible"/>
                                      </p:to>
                                    </p:set>
                                    <p:animEffect transition="in" filter="strips(downRight)">
                                      <p:cBhvr>
                                        <p:cTn id="32" dur="500"/>
                                        <p:tgtEl>
                                          <p:spTgt spid="36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25" grpId="0" autoUpdateAnimBg="0"/>
      <p:bldP spid="366626" grpId="0" autoUpdateAnimBg="0"/>
      <p:bldP spid="366627" grpId="0" autoUpdateAnimBg="0"/>
      <p:bldP spid="36663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87" name="Rectangle 23">
            <a:extLst>
              <a:ext uri="{FF2B5EF4-FFF2-40B4-BE49-F238E27FC236}">
                <a16:creationId xmlns:a16="http://schemas.microsoft.com/office/drawing/2014/main" id="{EC08687A-DF1E-3A1B-7B84-DC3321A9D20D}"/>
              </a:ext>
            </a:extLst>
          </p:cNvPr>
          <p:cNvSpPr>
            <a:spLocks noChangeArrowheads="1"/>
          </p:cNvSpPr>
          <p:nvPr/>
        </p:nvSpPr>
        <p:spPr bwMode="auto">
          <a:xfrm>
            <a:off x="611188" y="2565400"/>
            <a:ext cx="48720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tabLst>
                <a:tab pos="228600" algn="l"/>
              </a:tabLst>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tabLst>
                <a:tab pos="228600" algn="l"/>
              </a:tabLst>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tabLst>
                <a:tab pos="228600" algn="l"/>
              </a:tabLst>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tabLst>
                <a:tab pos="228600" algn="l"/>
              </a:tabLst>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400">
                <a:solidFill>
                  <a:srgbClr val="000066"/>
                </a:solidFill>
                <a:latin typeface="Times New Roman" panose="02020603050405020304" pitchFamily="18" charset="0"/>
              </a:rPr>
              <a:t>二</a:t>
            </a:r>
            <a:r>
              <a:rPr lang="en-US" altLang="zh-CN" sz="2400">
                <a:solidFill>
                  <a:srgbClr val="000066"/>
                </a:solidFill>
                <a:latin typeface="Times New Roman" panose="02020603050405020304" pitchFamily="18" charset="0"/>
              </a:rPr>
              <a:t>. </a:t>
            </a:r>
            <a:r>
              <a:rPr lang="zh-CN" altLang="en-US" sz="2400">
                <a:solidFill>
                  <a:srgbClr val="000066"/>
                </a:solidFill>
                <a:latin typeface="Times New Roman" panose="02020603050405020304" pitchFamily="18" charset="0"/>
              </a:rPr>
              <a:t>组合逻辑电路的分析步骤：</a:t>
            </a:r>
          </a:p>
        </p:txBody>
      </p:sp>
      <p:sp>
        <p:nvSpPr>
          <p:cNvPr id="369689" name="Rectangle 25">
            <a:extLst>
              <a:ext uri="{FF2B5EF4-FFF2-40B4-BE49-F238E27FC236}">
                <a16:creationId xmlns:a16="http://schemas.microsoft.com/office/drawing/2014/main" id="{2215885A-9330-E68E-3019-17CEBFA10DA4}"/>
              </a:ext>
            </a:extLst>
          </p:cNvPr>
          <p:cNvSpPr>
            <a:spLocks noChangeArrowheads="1"/>
          </p:cNvSpPr>
          <p:nvPr/>
        </p:nvSpPr>
        <p:spPr bwMode="auto">
          <a:xfrm>
            <a:off x="971550" y="3213100"/>
            <a:ext cx="6384925"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pP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 由逻辑图写出各输出端的逻辑表达式；</a:t>
            </a:r>
          </a:p>
        </p:txBody>
      </p:sp>
      <p:sp>
        <p:nvSpPr>
          <p:cNvPr id="369690" name="Rectangle 26">
            <a:extLst>
              <a:ext uri="{FF2B5EF4-FFF2-40B4-BE49-F238E27FC236}">
                <a16:creationId xmlns:a16="http://schemas.microsoft.com/office/drawing/2014/main" id="{666B4177-B3EA-F886-FD39-7A1008FC0BEF}"/>
              </a:ext>
            </a:extLst>
          </p:cNvPr>
          <p:cNvSpPr>
            <a:spLocks noChangeArrowheads="1"/>
          </p:cNvSpPr>
          <p:nvPr/>
        </p:nvSpPr>
        <p:spPr bwMode="auto">
          <a:xfrm>
            <a:off x="971550" y="3860800"/>
            <a:ext cx="44323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pPr>
            <a:r>
              <a:rPr lang="en-US" altLang="zh-CN" sz="2400">
                <a:solidFill>
                  <a:srgbClr val="000066"/>
                </a:solidFill>
                <a:latin typeface="Times New Roman" panose="02020603050405020304" pitchFamily="18" charset="0"/>
                <a:ea typeface="楷体_GB2312" pitchFamily="49" charset="-122"/>
              </a:rPr>
              <a:t>2</a:t>
            </a:r>
            <a:r>
              <a:rPr lang="zh-CN" altLang="en-US" sz="2400">
                <a:solidFill>
                  <a:srgbClr val="000066"/>
                </a:solidFill>
                <a:latin typeface="Times New Roman" panose="02020603050405020304" pitchFamily="18" charset="0"/>
                <a:ea typeface="楷体_GB2312" pitchFamily="49" charset="-122"/>
              </a:rPr>
              <a:t>、 化简和变换逻辑表达式；</a:t>
            </a:r>
          </a:p>
        </p:txBody>
      </p:sp>
      <p:sp>
        <p:nvSpPr>
          <p:cNvPr id="369691" name="Rectangle 27">
            <a:extLst>
              <a:ext uri="{FF2B5EF4-FFF2-40B4-BE49-F238E27FC236}">
                <a16:creationId xmlns:a16="http://schemas.microsoft.com/office/drawing/2014/main" id="{BFCC8A89-8149-964E-AE77-F89AA634EB28}"/>
              </a:ext>
            </a:extLst>
          </p:cNvPr>
          <p:cNvSpPr>
            <a:spLocks noChangeArrowheads="1"/>
          </p:cNvSpPr>
          <p:nvPr/>
        </p:nvSpPr>
        <p:spPr bwMode="auto">
          <a:xfrm>
            <a:off x="971550" y="4581525"/>
            <a:ext cx="28035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 列出真值表；</a:t>
            </a:r>
          </a:p>
        </p:txBody>
      </p:sp>
      <p:sp>
        <p:nvSpPr>
          <p:cNvPr id="369692" name="Rectangle 28">
            <a:extLst>
              <a:ext uri="{FF2B5EF4-FFF2-40B4-BE49-F238E27FC236}">
                <a16:creationId xmlns:a16="http://schemas.microsoft.com/office/drawing/2014/main" id="{CCB76549-01D2-F110-80E5-14E2F78303B7}"/>
              </a:ext>
            </a:extLst>
          </p:cNvPr>
          <p:cNvSpPr>
            <a:spLocks noChangeArrowheads="1"/>
          </p:cNvSpPr>
          <p:nvPr/>
        </p:nvSpPr>
        <p:spPr bwMode="auto">
          <a:xfrm>
            <a:off x="971550" y="5300663"/>
            <a:ext cx="8016875"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spcBef>
                <a:spcPct val="50000"/>
              </a:spcBef>
            </a:pPr>
            <a:r>
              <a:rPr lang="en-US" altLang="zh-CN" sz="2400">
                <a:solidFill>
                  <a:srgbClr val="000066"/>
                </a:solidFill>
                <a:latin typeface="Times New Roman" panose="02020603050405020304" pitchFamily="18" charset="0"/>
                <a:ea typeface="楷体_GB2312" pitchFamily="49" charset="-122"/>
              </a:rPr>
              <a:t>4</a:t>
            </a:r>
            <a:r>
              <a:rPr lang="zh-CN" altLang="en-US" sz="2400">
                <a:solidFill>
                  <a:srgbClr val="000066"/>
                </a:solidFill>
                <a:latin typeface="Times New Roman" panose="02020603050405020304" pitchFamily="18" charset="0"/>
                <a:ea typeface="楷体_GB2312" pitchFamily="49" charset="-122"/>
              </a:rPr>
              <a:t>、 根据真值表或逻辑表达式，经分析最后确定其功能。</a:t>
            </a:r>
          </a:p>
        </p:txBody>
      </p:sp>
      <p:sp>
        <p:nvSpPr>
          <p:cNvPr id="369693" name="Rectangle 29">
            <a:extLst>
              <a:ext uri="{FF2B5EF4-FFF2-40B4-BE49-F238E27FC236}">
                <a16:creationId xmlns:a16="http://schemas.microsoft.com/office/drawing/2014/main" id="{F4A49692-100A-59A0-BD1D-03FEC162BA26}"/>
              </a:ext>
            </a:extLst>
          </p:cNvPr>
          <p:cNvSpPr>
            <a:spLocks noChangeArrowheads="1"/>
          </p:cNvSpPr>
          <p:nvPr/>
        </p:nvSpPr>
        <p:spPr bwMode="auto">
          <a:xfrm>
            <a:off x="827088" y="1844675"/>
            <a:ext cx="7488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根据已知逻辑电路，经分析确定电路的逻辑功能。</a:t>
            </a:r>
          </a:p>
        </p:txBody>
      </p:sp>
      <p:sp>
        <p:nvSpPr>
          <p:cNvPr id="369694" name="Rectangle 30">
            <a:extLst>
              <a:ext uri="{FF2B5EF4-FFF2-40B4-BE49-F238E27FC236}">
                <a16:creationId xmlns:a16="http://schemas.microsoft.com/office/drawing/2014/main" id="{B049A6E0-6A27-1EA9-71D5-C9D5AAC5DA77}"/>
              </a:ext>
            </a:extLst>
          </p:cNvPr>
          <p:cNvSpPr>
            <a:spLocks noChangeArrowheads="1"/>
          </p:cNvSpPr>
          <p:nvPr/>
        </p:nvSpPr>
        <p:spPr bwMode="auto">
          <a:xfrm>
            <a:off x="900113" y="1341438"/>
            <a:ext cx="355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一</a:t>
            </a:r>
            <a:r>
              <a:rPr lang="en-US" altLang="zh-CN" sz="2400">
                <a:solidFill>
                  <a:srgbClr val="000066"/>
                </a:solidFill>
                <a:latin typeface="Times New Roman" panose="02020603050405020304" pitchFamily="18" charset="0"/>
                <a:ea typeface="楷体_GB2312" pitchFamily="49" charset="-122"/>
              </a:rPr>
              <a:t>. </a:t>
            </a:r>
            <a:r>
              <a:rPr lang="zh-CN" altLang="en-US" sz="2400">
                <a:solidFill>
                  <a:srgbClr val="000066"/>
                </a:solidFill>
                <a:latin typeface="Times New Roman" panose="02020603050405020304" pitchFamily="18" charset="0"/>
                <a:ea typeface="楷体_GB2312" pitchFamily="49" charset="-122"/>
              </a:rPr>
              <a:t>组合逻辑电路分析</a:t>
            </a:r>
          </a:p>
        </p:txBody>
      </p:sp>
      <p:sp>
        <p:nvSpPr>
          <p:cNvPr id="45065" name="Rectangle 31">
            <a:extLst>
              <a:ext uri="{FF2B5EF4-FFF2-40B4-BE49-F238E27FC236}">
                <a16:creationId xmlns:a16="http://schemas.microsoft.com/office/drawing/2014/main" id="{B3C8A2C0-38FA-296F-BED5-E317C72BCFC9}"/>
              </a:ext>
            </a:extLst>
          </p:cNvPr>
          <p:cNvSpPr>
            <a:spLocks noChangeArrowheads="1"/>
          </p:cNvSpPr>
          <p:nvPr/>
        </p:nvSpPr>
        <p:spPr bwMode="auto">
          <a:xfrm>
            <a:off x="539750" y="476250"/>
            <a:ext cx="6477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4.1.2</a:t>
            </a: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组合逻辑电路的分析方法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9694"/>
                                        </p:tgtEl>
                                        <p:attrNameLst>
                                          <p:attrName>style.visibility</p:attrName>
                                        </p:attrNameLst>
                                      </p:cBhvr>
                                      <p:to>
                                        <p:strVal val="visible"/>
                                      </p:to>
                                    </p:set>
                                    <p:animEffect transition="in" filter="strips(downRight)">
                                      <p:cBhvr>
                                        <p:cTn id="7" dur="500"/>
                                        <p:tgtEl>
                                          <p:spTgt spid="3696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9693"/>
                                        </p:tgtEl>
                                        <p:attrNameLst>
                                          <p:attrName>style.visibility</p:attrName>
                                        </p:attrNameLst>
                                      </p:cBhvr>
                                      <p:to>
                                        <p:strVal val="visible"/>
                                      </p:to>
                                    </p:set>
                                    <p:animEffect transition="in" filter="strips(downRight)">
                                      <p:cBhvr>
                                        <p:cTn id="12" dur="500"/>
                                        <p:tgtEl>
                                          <p:spTgt spid="369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69687"/>
                                        </p:tgtEl>
                                        <p:attrNameLst>
                                          <p:attrName>style.visibility</p:attrName>
                                        </p:attrNameLst>
                                      </p:cBhvr>
                                      <p:to>
                                        <p:strVal val="visible"/>
                                      </p:to>
                                    </p:set>
                                    <p:animEffect transition="in" filter="strips(downRight)">
                                      <p:cBhvr>
                                        <p:cTn id="17" dur="500"/>
                                        <p:tgtEl>
                                          <p:spTgt spid="3696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69689"/>
                                        </p:tgtEl>
                                        <p:attrNameLst>
                                          <p:attrName>style.visibility</p:attrName>
                                        </p:attrNameLst>
                                      </p:cBhvr>
                                      <p:to>
                                        <p:strVal val="visible"/>
                                      </p:to>
                                    </p:set>
                                    <p:animEffect transition="in" filter="strips(downRight)">
                                      <p:cBhvr>
                                        <p:cTn id="22" dur="500"/>
                                        <p:tgtEl>
                                          <p:spTgt spid="3696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69690"/>
                                        </p:tgtEl>
                                        <p:attrNameLst>
                                          <p:attrName>style.visibility</p:attrName>
                                        </p:attrNameLst>
                                      </p:cBhvr>
                                      <p:to>
                                        <p:strVal val="visible"/>
                                      </p:to>
                                    </p:set>
                                    <p:animEffect transition="in" filter="strips(downRight)">
                                      <p:cBhvr>
                                        <p:cTn id="27" dur="500"/>
                                        <p:tgtEl>
                                          <p:spTgt spid="3696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69691"/>
                                        </p:tgtEl>
                                        <p:attrNameLst>
                                          <p:attrName>style.visibility</p:attrName>
                                        </p:attrNameLst>
                                      </p:cBhvr>
                                      <p:to>
                                        <p:strVal val="visible"/>
                                      </p:to>
                                    </p:set>
                                    <p:animEffect transition="in" filter="strips(downRight)">
                                      <p:cBhvr>
                                        <p:cTn id="32" dur="500"/>
                                        <p:tgtEl>
                                          <p:spTgt spid="3696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69692"/>
                                        </p:tgtEl>
                                        <p:attrNameLst>
                                          <p:attrName>style.visibility</p:attrName>
                                        </p:attrNameLst>
                                      </p:cBhvr>
                                      <p:to>
                                        <p:strVal val="visible"/>
                                      </p:to>
                                    </p:set>
                                    <p:animEffect transition="in" filter="strips(downRight)">
                                      <p:cBhvr>
                                        <p:cTn id="37" dur="500"/>
                                        <p:tgtEl>
                                          <p:spTgt spid="369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87" grpId="0" autoUpdateAnimBg="0"/>
      <p:bldP spid="369689" grpId="0" autoUpdateAnimBg="0"/>
      <p:bldP spid="369690" grpId="0" autoUpdateAnimBg="0"/>
      <p:bldP spid="369691" grpId="0" autoUpdateAnimBg="0"/>
      <p:bldP spid="369692" grpId="0" autoUpdateAnimBg="0"/>
      <p:bldP spid="369693" grpId="0"/>
      <p:bldP spid="3696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52745A-DCE9-AE32-2CE0-517DBB1847D9}"/>
              </a:ext>
            </a:extLst>
          </p:cNvPr>
          <p:cNvPicPr>
            <a:picLocks noChangeAspect="1"/>
          </p:cNvPicPr>
          <p:nvPr/>
        </p:nvPicPr>
        <p:blipFill rotWithShape="1">
          <a:blip r:embed="rId2">
            <a:extLst>
              <a:ext uri="{28A0092B-C50C-407E-A947-70E740481C1C}">
                <a14:useLocalDpi xmlns:a14="http://schemas.microsoft.com/office/drawing/2010/main" val="0"/>
              </a:ext>
            </a:extLst>
          </a:blip>
          <a:srcRect b="74120"/>
          <a:stretch/>
        </p:blipFill>
        <p:spPr>
          <a:xfrm>
            <a:off x="53690" y="201656"/>
            <a:ext cx="8958302" cy="1499104"/>
          </a:xfrm>
          <a:prstGeom prst="rect">
            <a:avLst/>
          </a:prstGeom>
        </p:spPr>
      </p:pic>
      <p:pic>
        <p:nvPicPr>
          <p:cNvPr id="5" name="图片 4">
            <a:extLst>
              <a:ext uri="{FF2B5EF4-FFF2-40B4-BE49-F238E27FC236}">
                <a16:creationId xmlns:a16="http://schemas.microsoft.com/office/drawing/2014/main" id="{FAD751DC-5050-A512-8471-3B91EFEFC189}"/>
              </a:ext>
            </a:extLst>
          </p:cNvPr>
          <p:cNvPicPr>
            <a:picLocks noChangeAspect="1"/>
          </p:cNvPicPr>
          <p:nvPr/>
        </p:nvPicPr>
        <p:blipFill rotWithShape="1">
          <a:blip r:embed="rId2">
            <a:extLst>
              <a:ext uri="{28A0092B-C50C-407E-A947-70E740481C1C}">
                <a14:useLocalDpi xmlns:a14="http://schemas.microsoft.com/office/drawing/2010/main" val="0"/>
              </a:ext>
            </a:extLst>
          </a:blip>
          <a:srcRect t="27736" b="64720"/>
          <a:stretch/>
        </p:blipFill>
        <p:spPr>
          <a:xfrm>
            <a:off x="143385" y="1715031"/>
            <a:ext cx="8857230" cy="432060"/>
          </a:xfrm>
          <a:prstGeom prst="rect">
            <a:avLst/>
          </a:prstGeom>
        </p:spPr>
      </p:pic>
      <p:pic>
        <p:nvPicPr>
          <p:cNvPr id="7" name="图片 6">
            <a:extLst>
              <a:ext uri="{FF2B5EF4-FFF2-40B4-BE49-F238E27FC236}">
                <a16:creationId xmlns:a16="http://schemas.microsoft.com/office/drawing/2014/main" id="{F1CBBD37-5DE5-D340-ABCB-0D5FA49851A7}"/>
              </a:ext>
            </a:extLst>
          </p:cNvPr>
          <p:cNvPicPr>
            <a:picLocks noChangeAspect="1"/>
          </p:cNvPicPr>
          <p:nvPr/>
        </p:nvPicPr>
        <p:blipFill rotWithShape="1">
          <a:blip r:embed="rId2">
            <a:extLst>
              <a:ext uri="{28A0092B-C50C-407E-A947-70E740481C1C}">
                <a14:useLocalDpi xmlns:a14="http://schemas.microsoft.com/office/drawing/2010/main" val="0"/>
              </a:ext>
            </a:extLst>
          </a:blip>
          <a:srcRect t="35415" r="56015" b="40554"/>
          <a:stretch/>
        </p:blipFill>
        <p:spPr>
          <a:xfrm>
            <a:off x="151350" y="2221233"/>
            <a:ext cx="3872784" cy="1368189"/>
          </a:xfrm>
          <a:prstGeom prst="rect">
            <a:avLst/>
          </a:prstGeom>
        </p:spPr>
      </p:pic>
      <p:pic>
        <p:nvPicPr>
          <p:cNvPr id="9" name="图片 8">
            <a:extLst>
              <a:ext uri="{FF2B5EF4-FFF2-40B4-BE49-F238E27FC236}">
                <a16:creationId xmlns:a16="http://schemas.microsoft.com/office/drawing/2014/main" id="{0102BE30-A9FD-E154-E529-D889A1F82D30}"/>
              </a:ext>
            </a:extLst>
          </p:cNvPr>
          <p:cNvPicPr>
            <a:picLocks noChangeAspect="1"/>
          </p:cNvPicPr>
          <p:nvPr/>
        </p:nvPicPr>
        <p:blipFill rotWithShape="1">
          <a:blip r:embed="rId2">
            <a:extLst>
              <a:ext uri="{28A0092B-C50C-407E-A947-70E740481C1C}">
                <a14:useLocalDpi xmlns:a14="http://schemas.microsoft.com/office/drawing/2010/main" val="0"/>
              </a:ext>
            </a:extLst>
          </a:blip>
          <a:srcRect t="59721" r="56033" b="24105"/>
          <a:stretch/>
        </p:blipFill>
        <p:spPr>
          <a:xfrm>
            <a:off x="102333" y="3626493"/>
            <a:ext cx="3935452" cy="936130"/>
          </a:xfrm>
          <a:prstGeom prst="rect">
            <a:avLst/>
          </a:prstGeom>
        </p:spPr>
      </p:pic>
      <p:pic>
        <p:nvPicPr>
          <p:cNvPr id="11" name="图片 10">
            <a:extLst>
              <a:ext uri="{FF2B5EF4-FFF2-40B4-BE49-F238E27FC236}">
                <a16:creationId xmlns:a16="http://schemas.microsoft.com/office/drawing/2014/main" id="{A5F76EBD-3E4D-F24E-B1D0-C80A3097B254}"/>
              </a:ext>
            </a:extLst>
          </p:cNvPr>
          <p:cNvPicPr>
            <a:picLocks noChangeAspect="1"/>
          </p:cNvPicPr>
          <p:nvPr/>
        </p:nvPicPr>
        <p:blipFill rotWithShape="1">
          <a:blip r:embed="rId2">
            <a:extLst>
              <a:ext uri="{28A0092B-C50C-407E-A947-70E740481C1C}">
                <a14:useLocalDpi xmlns:a14="http://schemas.microsoft.com/office/drawing/2010/main" val="0"/>
              </a:ext>
            </a:extLst>
          </a:blip>
          <a:srcRect t="75920" r="56751"/>
          <a:stretch/>
        </p:blipFill>
        <p:spPr>
          <a:xfrm>
            <a:off x="53690" y="4636765"/>
            <a:ext cx="3800292" cy="1368189"/>
          </a:xfrm>
          <a:prstGeom prst="rect">
            <a:avLst/>
          </a:prstGeom>
        </p:spPr>
      </p:pic>
      <p:pic>
        <p:nvPicPr>
          <p:cNvPr id="13" name="图片 12">
            <a:extLst>
              <a:ext uri="{FF2B5EF4-FFF2-40B4-BE49-F238E27FC236}">
                <a16:creationId xmlns:a16="http://schemas.microsoft.com/office/drawing/2014/main" id="{6A7BF51A-DD32-97FD-66FF-1FC11E768B61}"/>
              </a:ext>
            </a:extLst>
          </p:cNvPr>
          <p:cNvPicPr>
            <a:picLocks noChangeAspect="1"/>
          </p:cNvPicPr>
          <p:nvPr/>
        </p:nvPicPr>
        <p:blipFill rotWithShape="1">
          <a:blip r:embed="rId2">
            <a:extLst>
              <a:ext uri="{28A0092B-C50C-407E-A947-70E740481C1C}">
                <a14:useLocalDpi xmlns:a14="http://schemas.microsoft.com/office/drawing/2010/main" val="0"/>
              </a:ext>
            </a:extLst>
          </a:blip>
          <a:srcRect l="43797" t="36569"/>
          <a:stretch/>
        </p:blipFill>
        <p:spPr>
          <a:xfrm>
            <a:off x="3797787" y="2132244"/>
            <a:ext cx="5235670" cy="3820791"/>
          </a:xfrm>
          <a:prstGeom prst="rect">
            <a:avLst/>
          </a:prstGeom>
        </p:spPr>
      </p:pic>
      <p:sp>
        <p:nvSpPr>
          <p:cNvPr id="4" name="Rectangle 44">
            <a:extLst>
              <a:ext uri="{FF2B5EF4-FFF2-40B4-BE49-F238E27FC236}">
                <a16:creationId xmlns:a16="http://schemas.microsoft.com/office/drawing/2014/main" id="{5BDFB1A2-54C8-2FE1-8FE4-DD1054DCC9DB}"/>
              </a:ext>
            </a:extLst>
          </p:cNvPr>
          <p:cNvSpPr>
            <a:spLocks noChangeArrowheads="1"/>
          </p:cNvSpPr>
          <p:nvPr/>
        </p:nvSpPr>
        <p:spPr bwMode="auto">
          <a:xfrm>
            <a:off x="509044" y="5990106"/>
            <a:ext cx="6480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dirty="0">
                <a:solidFill>
                  <a:schemeClr val="accent2"/>
                </a:solidFill>
                <a:latin typeface="Times New Roman" panose="02020603050405020304" pitchFamily="18" charset="0"/>
              </a:rPr>
              <a:t>如要实现偶检验，电路应如何修改？</a:t>
            </a:r>
            <a:endParaRPr lang="zh-CN" altLang="en-US" sz="2400" dirty="0">
              <a:solidFill>
                <a:schemeClr val="accent2"/>
              </a:solidFill>
              <a:latin typeface="楷体_GB2312" pitchFamily="49" charset="-122"/>
            </a:endParaRPr>
          </a:p>
        </p:txBody>
      </p:sp>
    </p:spTree>
    <p:extLst>
      <p:ext uri="{BB962C8B-B14F-4D97-AF65-F5344CB8AC3E}">
        <p14:creationId xmlns:p14="http://schemas.microsoft.com/office/powerpoint/2010/main" val="1272777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9">
            <a:extLst>
              <a:ext uri="{FF2B5EF4-FFF2-40B4-BE49-F238E27FC236}">
                <a16:creationId xmlns:a16="http://schemas.microsoft.com/office/drawing/2014/main" id="{C50A2E6B-8B44-26BC-41F1-1768D9F7FA57}"/>
              </a:ext>
            </a:extLst>
          </p:cNvPr>
          <p:cNvSpPr txBox="1">
            <a:spLocks noChangeArrowheads="1"/>
          </p:cNvSpPr>
          <p:nvPr/>
        </p:nvSpPr>
        <p:spPr bwMode="auto">
          <a:xfrm>
            <a:off x="3543300" y="1296988"/>
            <a:ext cx="22860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7107" name="Rectangle 10">
            <a:extLst>
              <a:ext uri="{FF2B5EF4-FFF2-40B4-BE49-F238E27FC236}">
                <a16:creationId xmlns:a16="http://schemas.microsoft.com/office/drawing/2014/main" id="{B013266A-FE2F-F53B-DF42-6D8122D58898}"/>
              </a:ext>
            </a:extLst>
          </p:cNvPr>
          <p:cNvSpPr>
            <a:spLocks noChangeArrowheads="1"/>
          </p:cNvSpPr>
          <p:nvPr/>
        </p:nvSpPr>
        <p:spPr bwMode="auto">
          <a:xfrm>
            <a:off x="0" y="118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7108" name="Rectangle 11">
            <a:extLst>
              <a:ext uri="{FF2B5EF4-FFF2-40B4-BE49-F238E27FC236}">
                <a16:creationId xmlns:a16="http://schemas.microsoft.com/office/drawing/2014/main" id="{27194884-C81E-E6ED-8F49-F820FCF0EFAF}"/>
              </a:ext>
            </a:extLst>
          </p:cNvPr>
          <p:cNvSpPr>
            <a:spLocks noChangeArrowheads="1"/>
          </p:cNvSpPr>
          <p:nvPr/>
        </p:nvSpPr>
        <p:spPr bwMode="auto">
          <a:xfrm>
            <a:off x="466725" y="620713"/>
            <a:ext cx="685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cs typeface="Times New Roman" panose="02020603050405020304" pitchFamily="18" charset="0"/>
              </a:rPr>
              <a:t>例</a:t>
            </a:r>
            <a:r>
              <a:rPr lang="en-US" altLang="zh-CN" sz="2400">
                <a:solidFill>
                  <a:srgbClr val="000066"/>
                </a:solidFill>
                <a:latin typeface="Times New Roman" panose="02020603050405020304" pitchFamily="18" charset="0"/>
                <a:cs typeface="Times New Roman" panose="02020603050405020304" pitchFamily="18" charset="0"/>
              </a:rPr>
              <a:t>2</a:t>
            </a:r>
            <a:r>
              <a:rPr lang="en-US" altLang="zh-CN" sz="2400">
                <a:solidFill>
                  <a:srgbClr val="000066"/>
                </a:solidFill>
                <a:latin typeface="楷体_GB2312" pitchFamily="49" charset="-122"/>
                <a:cs typeface="Times New Roman" panose="02020603050405020304" pitchFamily="18" charset="0"/>
              </a:rPr>
              <a:t> </a:t>
            </a:r>
            <a:r>
              <a:rPr lang="zh-CN" altLang="en-US" sz="2400">
                <a:solidFill>
                  <a:srgbClr val="000066"/>
                </a:solidFill>
                <a:latin typeface="楷体_GB2312" pitchFamily="49" charset="-122"/>
                <a:cs typeface="Times New Roman" panose="02020603050405020304" pitchFamily="18" charset="0"/>
              </a:rPr>
              <a:t>试分析下图所示组合逻辑电路的逻辑功能。</a:t>
            </a:r>
          </a:p>
        </p:txBody>
      </p:sp>
      <p:sp>
        <p:nvSpPr>
          <p:cNvPr id="371724" name="Rectangle 12">
            <a:extLst>
              <a:ext uri="{FF2B5EF4-FFF2-40B4-BE49-F238E27FC236}">
                <a16:creationId xmlns:a16="http://schemas.microsoft.com/office/drawing/2014/main" id="{B2F174A9-AC9B-7C02-A70A-E858D2121D9C}"/>
              </a:ext>
            </a:extLst>
          </p:cNvPr>
          <p:cNvSpPr>
            <a:spLocks noChangeArrowheads="1"/>
          </p:cNvSpPr>
          <p:nvPr/>
        </p:nvSpPr>
        <p:spPr bwMode="auto">
          <a:xfrm>
            <a:off x="649288" y="1341438"/>
            <a:ext cx="8243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tabLst>
                <a:tab pos="5397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397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397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397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397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397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397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397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397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楷体_GB2312" pitchFamily="49" charset="-122"/>
                <a:cs typeface="Times New Roman" panose="02020603050405020304" pitchFamily="18" charset="0"/>
              </a:rPr>
              <a:t>解：</a:t>
            </a:r>
            <a:r>
              <a:rPr lang="en-US" altLang="zh-CN" sz="2400">
                <a:solidFill>
                  <a:srgbClr val="000066"/>
                </a:solidFill>
                <a:latin typeface="楷体_GB2312" pitchFamily="49" charset="-122"/>
                <a:cs typeface="Times New Roman" panose="02020603050405020304" pitchFamily="18" charset="0"/>
              </a:rPr>
              <a:t>1</a:t>
            </a:r>
            <a:r>
              <a:rPr lang="zh-CN" altLang="en-US" sz="2400">
                <a:solidFill>
                  <a:srgbClr val="000066"/>
                </a:solidFill>
                <a:latin typeface="楷体_GB2312" pitchFamily="49" charset="-122"/>
                <a:cs typeface="Times New Roman" panose="02020603050405020304" pitchFamily="18" charset="0"/>
              </a:rPr>
              <a:t>、根据逻辑电路写出各输出端的逻辑表达式，并进行化简和变换。</a:t>
            </a:r>
            <a:endParaRPr lang="zh-CN" altLang="en-US" sz="2400">
              <a:solidFill>
                <a:srgbClr val="000066"/>
              </a:solidFill>
              <a:latin typeface="Times New Roman" panose="02020603050405020304" pitchFamily="18" charset="0"/>
              <a:cs typeface="Times New Roman" panose="02020603050405020304" pitchFamily="18" charset="0"/>
            </a:endParaRPr>
          </a:p>
        </p:txBody>
      </p:sp>
      <p:sp>
        <p:nvSpPr>
          <p:cNvPr id="371725" name="Rectangle 13">
            <a:extLst>
              <a:ext uri="{FF2B5EF4-FFF2-40B4-BE49-F238E27FC236}">
                <a16:creationId xmlns:a16="http://schemas.microsoft.com/office/drawing/2014/main" id="{AEC56040-9EBF-FB1C-CD0A-7641F3996883}"/>
              </a:ext>
            </a:extLst>
          </p:cNvPr>
          <p:cNvSpPr>
            <a:spLocks noChangeArrowheads="1"/>
          </p:cNvSpPr>
          <p:nvPr/>
        </p:nvSpPr>
        <p:spPr bwMode="auto">
          <a:xfrm>
            <a:off x="6443663" y="2152650"/>
            <a:ext cx="103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latin typeface="Times New Roman" panose="02020603050405020304" pitchFamily="18" charset="0"/>
              </a:rPr>
              <a:t>X </a:t>
            </a:r>
            <a:r>
              <a:rPr lang="en-US" altLang="zh-CN" sz="2800">
                <a:latin typeface="Times New Roman" panose="02020603050405020304" pitchFamily="18" charset="0"/>
              </a:rPr>
              <a:t>= </a:t>
            </a:r>
            <a:r>
              <a:rPr lang="en-US" altLang="zh-CN" sz="2800" i="1">
                <a:latin typeface="Times New Roman" panose="02020603050405020304" pitchFamily="18" charset="0"/>
              </a:rPr>
              <a:t>A</a:t>
            </a:r>
          </a:p>
        </p:txBody>
      </p:sp>
      <p:graphicFrame>
        <p:nvGraphicFramePr>
          <p:cNvPr id="371726" name="Object 14">
            <a:extLst>
              <a:ext uri="{FF2B5EF4-FFF2-40B4-BE49-F238E27FC236}">
                <a16:creationId xmlns:a16="http://schemas.microsoft.com/office/drawing/2014/main" id="{7C007571-ABC5-936C-190A-62AA5BECFCA6}"/>
              </a:ext>
            </a:extLst>
          </p:cNvPr>
          <p:cNvGraphicFramePr>
            <a:graphicFrameLocks noChangeAspect="1"/>
          </p:cNvGraphicFramePr>
          <p:nvPr/>
        </p:nvGraphicFramePr>
        <p:xfrm>
          <a:off x="6429375" y="3284538"/>
          <a:ext cx="2030413" cy="633412"/>
        </p:xfrm>
        <a:graphic>
          <a:graphicData uri="http://schemas.openxmlformats.org/presentationml/2006/ole">
            <mc:AlternateContent xmlns:mc="http://schemas.openxmlformats.org/markup-compatibility/2006">
              <mc:Choice xmlns:v="urn:schemas-microsoft-com:vml" Requires="v">
                <p:oleObj name="公式" r:id="rId2" imgW="723586" imgH="228501" progId="Equation.3">
                  <p:embed/>
                </p:oleObj>
              </mc:Choice>
              <mc:Fallback>
                <p:oleObj name="公式" r:id="rId2" imgW="723586" imgH="228501" progId="Equation.3">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3284538"/>
                        <a:ext cx="2030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7" name="Object 15">
            <a:extLst>
              <a:ext uri="{FF2B5EF4-FFF2-40B4-BE49-F238E27FC236}">
                <a16:creationId xmlns:a16="http://schemas.microsoft.com/office/drawing/2014/main" id="{E2B121BC-490E-D1D4-5223-A63E0B144F8F}"/>
              </a:ext>
            </a:extLst>
          </p:cNvPr>
          <p:cNvGraphicFramePr>
            <a:graphicFrameLocks noChangeAspect="1"/>
          </p:cNvGraphicFramePr>
          <p:nvPr/>
        </p:nvGraphicFramePr>
        <p:xfrm>
          <a:off x="6462713" y="4564063"/>
          <a:ext cx="1781175" cy="663575"/>
        </p:xfrm>
        <a:graphic>
          <a:graphicData uri="http://schemas.openxmlformats.org/presentationml/2006/ole">
            <mc:AlternateContent xmlns:mc="http://schemas.openxmlformats.org/markup-compatibility/2006">
              <mc:Choice xmlns:v="urn:schemas-microsoft-com:vml" Requires="v">
                <p:oleObj name="公式" r:id="rId4" imgW="748975" imgH="241195" progId="Equation.3">
                  <p:embed/>
                </p:oleObj>
              </mc:Choice>
              <mc:Fallback>
                <p:oleObj name="公式" r:id="rId4" imgW="748975" imgH="2411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713" y="4564063"/>
                        <a:ext cx="17811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3" name="Rectangle 17">
            <a:extLst>
              <a:ext uri="{FF2B5EF4-FFF2-40B4-BE49-F238E27FC236}">
                <a16:creationId xmlns:a16="http://schemas.microsoft.com/office/drawing/2014/main" id="{1E3D9AF3-CB1B-3489-A553-29AEC531D042}"/>
              </a:ext>
            </a:extLst>
          </p:cNvPr>
          <p:cNvSpPr>
            <a:spLocks noChangeArrowheads="1"/>
          </p:cNvSpPr>
          <p:nvPr/>
        </p:nvSpPr>
        <p:spPr bwMode="auto">
          <a:xfrm>
            <a:off x="0" y="264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7114" name="Object 16">
            <a:extLst>
              <a:ext uri="{FF2B5EF4-FFF2-40B4-BE49-F238E27FC236}">
                <a16:creationId xmlns:a16="http://schemas.microsoft.com/office/drawing/2014/main" id="{E5B1C476-2533-7870-62DE-1C8DA2E27143}"/>
              </a:ext>
            </a:extLst>
          </p:cNvPr>
          <p:cNvGraphicFramePr>
            <a:graphicFrameLocks noChangeAspect="1"/>
          </p:cNvGraphicFramePr>
          <p:nvPr/>
        </p:nvGraphicFramePr>
        <p:xfrm>
          <a:off x="755650" y="2565400"/>
          <a:ext cx="4248150" cy="2820988"/>
        </p:xfrm>
        <a:graphic>
          <a:graphicData uri="http://schemas.openxmlformats.org/presentationml/2006/ole">
            <mc:AlternateContent xmlns:mc="http://schemas.openxmlformats.org/markup-compatibility/2006">
              <mc:Choice xmlns:v="urn:schemas-microsoft-com:vml" Requires="v">
                <p:oleObj name="图片" r:id="rId6" imgW="2356683" imgH="1538205" progId="Word.Picture.8">
                  <p:embed/>
                </p:oleObj>
              </mc:Choice>
              <mc:Fallback>
                <p:oleObj name="图片" r:id="rId6" imgW="2356683" imgH="1538205" progId="Word.Picture.8">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t="-1390"/>
                      <a:stretch>
                        <a:fillRect/>
                      </a:stretch>
                    </p:blipFill>
                    <p:spPr bwMode="auto">
                      <a:xfrm>
                        <a:off x="755650" y="2565400"/>
                        <a:ext cx="4248150"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1724"/>
                                        </p:tgtEl>
                                        <p:attrNameLst>
                                          <p:attrName>style.visibility</p:attrName>
                                        </p:attrNameLst>
                                      </p:cBhvr>
                                      <p:to>
                                        <p:strVal val="visible"/>
                                      </p:to>
                                    </p:set>
                                    <p:animEffect transition="in" filter="strips(downRight)">
                                      <p:cBhvr>
                                        <p:cTn id="7" dur="500"/>
                                        <p:tgtEl>
                                          <p:spTgt spid="371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1725"/>
                                        </p:tgtEl>
                                        <p:attrNameLst>
                                          <p:attrName>style.visibility</p:attrName>
                                        </p:attrNameLst>
                                      </p:cBhvr>
                                      <p:to>
                                        <p:strVal val="visible"/>
                                      </p:to>
                                    </p:set>
                                    <p:animEffect transition="in" filter="wipe(up)">
                                      <p:cBhvr>
                                        <p:cTn id="12" dur="500"/>
                                        <p:tgtEl>
                                          <p:spTgt spid="371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71726"/>
                                        </p:tgtEl>
                                        <p:attrNameLst>
                                          <p:attrName>style.visibility</p:attrName>
                                        </p:attrNameLst>
                                      </p:cBhvr>
                                      <p:to>
                                        <p:strVal val="visible"/>
                                      </p:to>
                                    </p:set>
                                    <p:animEffect transition="in" filter="strips(downRight)">
                                      <p:cBhvr>
                                        <p:cTn id="17" dur="500"/>
                                        <p:tgtEl>
                                          <p:spTgt spid="3717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71727"/>
                                        </p:tgtEl>
                                        <p:attrNameLst>
                                          <p:attrName>style.visibility</p:attrName>
                                        </p:attrNameLst>
                                      </p:cBhvr>
                                      <p:to>
                                        <p:strVal val="visible"/>
                                      </p:to>
                                    </p:set>
                                    <p:animEffect transition="in" filter="strips(downRight)">
                                      <p:cBhvr>
                                        <p:cTn id="22" dur="500"/>
                                        <p:tgtEl>
                                          <p:spTgt spid="371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4" grpId="0"/>
      <p:bldP spid="3717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7">
            <a:hlinkClick r:id="rId2" action="ppaction://hlinkpres?slideindex=1&amp;slidetitle="/>
            <a:extLst>
              <a:ext uri="{FF2B5EF4-FFF2-40B4-BE49-F238E27FC236}">
                <a16:creationId xmlns:a16="http://schemas.microsoft.com/office/drawing/2014/main" id="{DA2EDC25-48B4-E530-9245-9AE3B90079B0}"/>
              </a:ext>
            </a:extLst>
          </p:cNvPr>
          <p:cNvSpPr txBox="1">
            <a:spLocks noChangeArrowheads="1"/>
          </p:cNvSpPr>
          <p:nvPr/>
        </p:nvSpPr>
        <p:spPr bwMode="auto">
          <a:xfrm>
            <a:off x="758825" y="1196975"/>
            <a:ext cx="81343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400">
                <a:solidFill>
                  <a:srgbClr val="000066"/>
                </a:solidFill>
                <a:latin typeface="Times New Roman" panose="02020603050405020304" pitchFamily="18" charset="0"/>
                <a:ea typeface="楷体_GB2312" pitchFamily="49" charset="-122"/>
              </a:rPr>
              <a:t>1 </a:t>
            </a:r>
            <a:r>
              <a:rPr kumimoji="1" lang="zh-CN" altLang="en-US" sz="2400">
                <a:solidFill>
                  <a:srgbClr val="000066"/>
                </a:solidFill>
                <a:latin typeface="Times New Roman" panose="02020603050405020304" pitchFamily="18" charset="0"/>
                <a:ea typeface="楷体_GB2312" pitchFamily="49" charset="-122"/>
              </a:rPr>
              <a:t>、</a:t>
            </a:r>
            <a:r>
              <a:rPr kumimoji="1" lang="zh-CN" altLang="en-US" sz="2400">
                <a:solidFill>
                  <a:srgbClr val="000066"/>
                </a:solidFill>
                <a:latin typeface="楷体_GB2312" pitchFamily="49" charset="-122"/>
                <a:ea typeface="楷体_GB2312" pitchFamily="49" charset="-122"/>
              </a:rPr>
              <a:t>逻辑门</a:t>
            </a:r>
            <a:r>
              <a:rPr kumimoji="1" lang="en-US" altLang="zh-CN" sz="2400">
                <a:solidFill>
                  <a:srgbClr val="000066"/>
                </a:solidFill>
                <a:latin typeface="楷体_GB2312" pitchFamily="49" charset="-122"/>
                <a:ea typeface="楷体_GB2312" pitchFamily="49" charset="-122"/>
              </a:rPr>
              <a:t>:</a:t>
            </a:r>
            <a:r>
              <a:rPr kumimoji="1" lang="zh-CN" altLang="en-US" sz="2400">
                <a:solidFill>
                  <a:srgbClr val="000066"/>
                </a:solidFill>
                <a:latin typeface="楷体_GB2312" pitchFamily="49" charset="-122"/>
                <a:ea typeface="楷体_GB2312" pitchFamily="49" charset="-122"/>
              </a:rPr>
              <a:t>实现基本逻辑运算和常用逻辑运算的单元电路。</a:t>
            </a:r>
          </a:p>
        </p:txBody>
      </p:sp>
      <p:sp>
        <p:nvSpPr>
          <p:cNvPr id="5123" name="Text Box 8">
            <a:hlinkClick r:id="rId2" action="ppaction://hlinkpres?slideindex=1&amp;slidetitle="/>
            <a:extLst>
              <a:ext uri="{FF2B5EF4-FFF2-40B4-BE49-F238E27FC236}">
                <a16:creationId xmlns:a16="http://schemas.microsoft.com/office/drawing/2014/main" id="{49738E79-BAFE-7C2B-8C34-3E86E265882E}"/>
              </a:ext>
            </a:extLst>
          </p:cNvPr>
          <p:cNvSpPr txBox="1">
            <a:spLocks noChangeArrowheads="1"/>
          </p:cNvSpPr>
          <p:nvPr/>
        </p:nvSpPr>
        <p:spPr bwMode="auto">
          <a:xfrm>
            <a:off x="762000" y="1700213"/>
            <a:ext cx="4572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400">
                <a:solidFill>
                  <a:srgbClr val="000066"/>
                </a:solidFill>
                <a:latin typeface="Times New Roman" panose="02020603050405020304" pitchFamily="18" charset="0"/>
                <a:ea typeface="楷体_GB2312" pitchFamily="49" charset="-122"/>
              </a:rPr>
              <a:t>2</a:t>
            </a:r>
            <a:r>
              <a:rPr kumimoji="1" lang="zh-CN" altLang="en-US" sz="2400">
                <a:solidFill>
                  <a:srgbClr val="000066"/>
                </a:solidFill>
                <a:latin typeface="Times New Roman" panose="02020603050405020304" pitchFamily="18" charset="0"/>
                <a:ea typeface="楷体_GB2312" pitchFamily="49" charset="-122"/>
              </a:rPr>
              <a:t>、</a:t>
            </a:r>
            <a:r>
              <a:rPr kumimoji="1" lang="zh-CN" altLang="en-US" sz="2400">
                <a:solidFill>
                  <a:srgbClr val="000066"/>
                </a:solidFill>
                <a:latin typeface="楷体_GB2312" pitchFamily="49" charset="-122"/>
                <a:ea typeface="楷体_GB2312" pitchFamily="49" charset="-122"/>
              </a:rPr>
              <a:t> 逻辑门电路的分类</a:t>
            </a:r>
          </a:p>
        </p:txBody>
      </p:sp>
      <p:sp>
        <p:nvSpPr>
          <p:cNvPr id="5124" name="Text Box 9">
            <a:extLst>
              <a:ext uri="{FF2B5EF4-FFF2-40B4-BE49-F238E27FC236}">
                <a16:creationId xmlns:a16="http://schemas.microsoft.com/office/drawing/2014/main" id="{E4F58C2E-E528-40BF-94B6-5F768FF66FE6}"/>
              </a:ext>
            </a:extLst>
          </p:cNvPr>
          <p:cNvSpPr txBox="1">
            <a:spLocks noChangeArrowheads="1"/>
          </p:cNvSpPr>
          <p:nvPr/>
        </p:nvSpPr>
        <p:spPr bwMode="auto">
          <a:xfrm>
            <a:off x="4267200" y="2035175"/>
            <a:ext cx="25146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zh-CN" altLang="en-US" sz="2400">
                <a:solidFill>
                  <a:srgbClr val="000066"/>
                </a:solidFill>
                <a:latin typeface="楷体_GB2312" pitchFamily="49" charset="-122"/>
                <a:ea typeface="楷体_GB2312" pitchFamily="49" charset="-122"/>
              </a:rPr>
              <a:t>二极管门电路</a:t>
            </a:r>
          </a:p>
        </p:txBody>
      </p:sp>
      <p:sp>
        <p:nvSpPr>
          <p:cNvPr id="5125" name="Text Box 10">
            <a:extLst>
              <a:ext uri="{FF2B5EF4-FFF2-40B4-BE49-F238E27FC236}">
                <a16:creationId xmlns:a16="http://schemas.microsoft.com/office/drawing/2014/main" id="{2AF82A34-0CCF-1F52-0A8A-724741D66A89}"/>
              </a:ext>
            </a:extLst>
          </p:cNvPr>
          <p:cNvSpPr txBox="1">
            <a:spLocks noChangeArrowheads="1"/>
          </p:cNvSpPr>
          <p:nvPr/>
        </p:nvSpPr>
        <p:spPr bwMode="auto">
          <a:xfrm>
            <a:off x="4267200" y="2720975"/>
            <a:ext cx="24384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zh-CN" altLang="en-US" sz="2400">
                <a:solidFill>
                  <a:srgbClr val="000066"/>
                </a:solidFill>
                <a:latin typeface="楷体_GB2312" pitchFamily="49" charset="-122"/>
                <a:ea typeface="楷体_GB2312" pitchFamily="49" charset="-122"/>
              </a:rPr>
              <a:t>三极管门电路</a:t>
            </a:r>
          </a:p>
        </p:txBody>
      </p:sp>
      <p:sp>
        <p:nvSpPr>
          <p:cNvPr id="5126" name="Text Box 11">
            <a:extLst>
              <a:ext uri="{FF2B5EF4-FFF2-40B4-BE49-F238E27FC236}">
                <a16:creationId xmlns:a16="http://schemas.microsoft.com/office/drawing/2014/main" id="{614F8F2F-5CB2-7A3C-BB0A-40EF0391382E}"/>
              </a:ext>
            </a:extLst>
          </p:cNvPr>
          <p:cNvSpPr txBox="1">
            <a:spLocks noChangeArrowheads="1"/>
          </p:cNvSpPr>
          <p:nvPr/>
        </p:nvSpPr>
        <p:spPr bwMode="auto">
          <a:xfrm>
            <a:off x="4356100" y="3427413"/>
            <a:ext cx="21336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en-US" altLang="zh-CN" sz="2400">
                <a:solidFill>
                  <a:srgbClr val="000066"/>
                </a:solidFill>
                <a:latin typeface="Times New Roman" panose="02020603050405020304" pitchFamily="18" charset="0"/>
                <a:ea typeface="楷体_GB2312" pitchFamily="49" charset="-122"/>
              </a:rPr>
              <a:t>TTL</a:t>
            </a:r>
            <a:r>
              <a:rPr kumimoji="1" lang="zh-CN" altLang="en-US" sz="2400">
                <a:solidFill>
                  <a:srgbClr val="000066"/>
                </a:solidFill>
                <a:latin typeface="楷体_GB2312" pitchFamily="49" charset="-122"/>
                <a:ea typeface="楷体_GB2312" pitchFamily="49" charset="-122"/>
              </a:rPr>
              <a:t>门电路</a:t>
            </a:r>
          </a:p>
        </p:txBody>
      </p:sp>
      <p:sp>
        <p:nvSpPr>
          <p:cNvPr id="5127" name="Text Box 12">
            <a:extLst>
              <a:ext uri="{FF2B5EF4-FFF2-40B4-BE49-F238E27FC236}">
                <a16:creationId xmlns:a16="http://schemas.microsoft.com/office/drawing/2014/main" id="{CDD578AC-2536-4AAC-3912-AC4D2F20AD8B}"/>
              </a:ext>
            </a:extLst>
          </p:cNvPr>
          <p:cNvSpPr txBox="1">
            <a:spLocks noChangeArrowheads="1"/>
          </p:cNvSpPr>
          <p:nvPr/>
        </p:nvSpPr>
        <p:spPr bwMode="auto">
          <a:xfrm>
            <a:off x="4356100" y="4122738"/>
            <a:ext cx="2663825"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en-US" altLang="zh-CN" sz="2400">
                <a:solidFill>
                  <a:srgbClr val="000066"/>
                </a:solidFill>
                <a:latin typeface="Times New Roman" panose="02020603050405020304" pitchFamily="18" charset="0"/>
                <a:ea typeface="楷体_GB2312" pitchFamily="49" charset="-122"/>
              </a:rPr>
              <a:t>MOS</a:t>
            </a:r>
            <a:r>
              <a:rPr kumimoji="1" lang="zh-CN" altLang="en-US" sz="2400">
                <a:solidFill>
                  <a:srgbClr val="000066"/>
                </a:solidFill>
                <a:latin typeface="楷体_GB2312" pitchFamily="49" charset="-122"/>
                <a:ea typeface="楷体_GB2312" pitchFamily="49" charset="-122"/>
              </a:rPr>
              <a:t>门电路</a:t>
            </a:r>
          </a:p>
        </p:txBody>
      </p:sp>
      <p:sp>
        <p:nvSpPr>
          <p:cNvPr id="5128" name="Text Box 13">
            <a:extLst>
              <a:ext uri="{FF2B5EF4-FFF2-40B4-BE49-F238E27FC236}">
                <a16:creationId xmlns:a16="http://schemas.microsoft.com/office/drawing/2014/main" id="{A2965201-3131-F549-3B85-075E7FFDCC76}"/>
              </a:ext>
            </a:extLst>
          </p:cNvPr>
          <p:cNvSpPr txBox="1">
            <a:spLocks noChangeArrowheads="1"/>
          </p:cNvSpPr>
          <p:nvPr/>
        </p:nvSpPr>
        <p:spPr bwMode="auto">
          <a:xfrm>
            <a:off x="6851650" y="4092575"/>
            <a:ext cx="16764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en-US" altLang="zh-CN" sz="2400">
                <a:solidFill>
                  <a:srgbClr val="000066"/>
                </a:solidFill>
                <a:latin typeface="Times New Roman" panose="02020603050405020304" pitchFamily="18" charset="0"/>
                <a:ea typeface="楷体_GB2312" pitchFamily="49" charset="-122"/>
              </a:rPr>
              <a:t>PMOS</a:t>
            </a:r>
            <a:r>
              <a:rPr kumimoji="1" lang="zh-CN" altLang="en-US" sz="2400">
                <a:solidFill>
                  <a:srgbClr val="000066"/>
                </a:solidFill>
                <a:latin typeface="楷体_GB2312" pitchFamily="49" charset="-122"/>
                <a:ea typeface="楷体_GB2312" pitchFamily="49" charset="-122"/>
              </a:rPr>
              <a:t>门</a:t>
            </a:r>
          </a:p>
        </p:txBody>
      </p:sp>
      <p:sp>
        <p:nvSpPr>
          <p:cNvPr id="5129" name="Text Box 14">
            <a:extLst>
              <a:ext uri="{FF2B5EF4-FFF2-40B4-BE49-F238E27FC236}">
                <a16:creationId xmlns:a16="http://schemas.microsoft.com/office/drawing/2014/main" id="{09F82E0D-05A5-44A7-3EC5-F7C29824E1D9}"/>
              </a:ext>
            </a:extLst>
          </p:cNvPr>
          <p:cNvSpPr txBox="1">
            <a:spLocks noChangeArrowheads="1"/>
          </p:cNvSpPr>
          <p:nvPr/>
        </p:nvSpPr>
        <p:spPr bwMode="auto">
          <a:xfrm>
            <a:off x="6851650" y="4625975"/>
            <a:ext cx="17526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en-US" altLang="zh-CN" sz="2400">
                <a:solidFill>
                  <a:srgbClr val="CC0000"/>
                </a:solidFill>
                <a:latin typeface="Times New Roman" panose="02020603050405020304" pitchFamily="18" charset="0"/>
                <a:ea typeface="楷体_GB2312" pitchFamily="49" charset="-122"/>
              </a:rPr>
              <a:t>CMOS</a:t>
            </a:r>
            <a:r>
              <a:rPr kumimoji="1" lang="zh-CN" altLang="en-US" sz="2400">
                <a:solidFill>
                  <a:srgbClr val="000066"/>
                </a:solidFill>
                <a:latin typeface="楷体_GB2312" pitchFamily="49" charset="-122"/>
                <a:ea typeface="楷体_GB2312" pitchFamily="49" charset="-122"/>
              </a:rPr>
              <a:t>门</a:t>
            </a:r>
          </a:p>
        </p:txBody>
      </p:sp>
      <p:sp>
        <p:nvSpPr>
          <p:cNvPr id="5130" name="AutoShape 15">
            <a:extLst>
              <a:ext uri="{FF2B5EF4-FFF2-40B4-BE49-F238E27FC236}">
                <a16:creationId xmlns:a16="http://schemas.microsoft.com/office/drawing/2014/main" id="{64EE4F9F-BA9B-5405-16D2-A5F9490EF4D3}"/>
              </a:ext>
            </a:extLst>
          </p:cNvPr>
          <p:cNvSpPr>
            <a:spLocks/>
          </p:cNvSpPr>
          <p:nvPr/>
        </p:nvSpPr>
        <p:spPr bwMode="auto">
          <a:xfrm>
            <a:off x="1752600" y="2640013"/>
            <a:ext cx="228600" cy="1752600"/>
          </a:xfrm>
          <a:prstGeom prst="leftBrace">
            <a:avLst>
              <a:gd name="adj1" fmla="val 63889"/>
              <a:gd name="adj2" fmla="val 50000"/>
            </a:avLst>
          </a:prstGeom>
          <a:noFill/>
          <a:ln w="254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5131" name="AutoShape 16">
            <a:extLst>
              <a:ext uri="{FF2B5EF4-FFF2-40B4-BE49-F238E27FC236}">
                <a16:creationId xmlns:a16="http://schemas.microsoft.com/office/drawing/2014/main" id="{491D7692-9FCE-A1DD-00A9-BC05B1979182}"/>
              </a:ext>
            </a:extLst>
          </p:cNvPr>
          <p:cNvSpPr>
            <a:spLocks/>
          </p:cNvSpPr>
          <p:nvPr/>
        </p:nvSpPr>
        <p:spPr bwMode="auto">
          <a:xfrm>
            <a:off x="4038600" y="2263775"/>
            <a:ext cx="228600" cy="914400"/>
          </a:xfrm>
          <a:prstGeom prst="leftBrace">
            <a:avLst>
              <a:gd name="adj1" fmla="val 33333"/>
              <a:gd name="adj2" fmla="val 50000"/>
            </a:avLst>
          </a:prstGeom>
          <a:noFill/>
          <a:ln w="254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5132" name="AutoShape 17">
            <a:extLst>
              <a:ext uri="{FF2B5EF4-FFF2-40B4-BE49-F238E27FC236}">
                <a16:creationId xmlns:a16="http://schemas.microsoft.com/office/drawing/2014/main" id="{5174541B-5C14-5F0D-86B1-332A4CC93FC0}"/>
              </a:ext>
            </a:extLst>
          </p:cNvPr>
          <p:cNvSpPr>
            <a:spLocks/>
          </p:cNvSpPr>
          <p:nvPr/>
        </p:nvSpPr>
        <p:spPr bwMode="auto">
          <a:xfrm>
            <a:off x="4038600" y="3711575"/>
            <a:ext cx="293688" cy="1373188"/>
          </a:xfrm>
          <a:prstGeom prst="leftBrace">
            <a:avLst>
              <a:gd name="adj1" fmla="val 38964"/>
              <a:gd name="adj2" fmla="val 50000"/>
            </a:avLst>
          </a:prstGeom>
          <a:noFill/>
          <a:ln w="254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5133" name="AutoShape 18">
            <a:extLst>
              <a:ext uri="{FF2B5EF4-FFF2-40B4-BE49-F238E27FC236}">
                <a16:creationId xmlns:a16="http://schemas.microsoft.com/office/drawing/2014/main" id="{BE6DDDB8-9904-B14B-2847-9AA2CA525186}"/>
              </a:ext>
            </a:extLst>
          </p:cNvPr>
          <p:cNvSpPr>
            <a:spLocks/>
          </p:cNvSpPr>
          <p:nvPr/>
        </p:nvSpPr>
        <p:spPr bwMode="auto">
          <a:xfrm>
            <a:off x="6443663" y="3859213"/>
            <a:ext cx="331787" cy="1147762"/>
          </a:xfrm>
          <a:prstGeom prst="leftBrace">
            <a:avLst>
              <a:gd name="adj1" fmla="val 28828"/>
              <a:gd name="adj2" fmla="val 51171"/>
            </a:avLst>
          </a:prstGeom>
          <a:noFill/>
          <a:ln w="254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grpSp>
        <p:nvGrpSpPr>
          <p:cNvPr id="5134" name="Group 19">
            <a:extLst>
              <a:ext uri="{FF2B5EF4-FFF2-40B4-BE49-F238E27FC236}">
                <a16:creationId xmlns:a16="http://schemas.microsoft.com/office/drawing/2014/main" id="{0C372877-0D57-EFBB-582B-2A94D748C6C5}"/>
              </a:ext>
            </a:extLst>
          </p:cNvPr>
          <p:cNvGrpSpPr>
            <a:grpSpLocks/>
          </p:cNvGrpSpPr>
          <p:nvPr/>
        </p:nvGrpSpPr>
        <p:grpSpPr bwMode="auto">
          <a:xfrm>
            <a:off x="152400" y="2795588"/>
            <a:ext cx="1752600" cy="987425"/>
            <a:chOff x="624" y="2112"/>
            <a:chExt cx="1104" cy="622"/>
          </a:xfrm>
        </p:grpSpPr>
        <p:sp>
          <p:nvSpPr>
            <p:cNvPr id="5145" name="Text Box 20">
              <a:extLst>
                <a:ext uri="{FF2B5EF4-FFF2-40B4-BE49-F238E27FC236}">
                  <a16:creationId xmlns:a16="http://schemas.microsoft.com/office/drawing/2014/main" id="{57DB69FC-560A-DFF8-E7AB-FA2928CD51DE}"/>
                </a:ext>
              </a:extLst>
            </p:cNvPr>
            <p:cNvSpPr txBox="1">
              <a:spLocks noChangeArrowheads="1"/>
            </p:cNvSpPr>
            <p:nvPr/>
          </p:nvSpPr>
          <p:spPr bwMode="auto">
            <a:xfrm>
              <a:off x="864" y="2112"/>
              <a:ext cx="816" cy="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endParaRPr kumimoji="1" lang="en-GB" altLang="zh-CN" sz="2400">
                <a:solidFill>
                  <a:srgbClr val="000066"/>
                </a:solidFill>
                <a:latin typeface="楷体_GB2312" pitchFamily="49" charset="-122"/>
                <a:ea typeface="楷体_GB2312" pitchFamily="49" charset="-122"/>
              </a:endParaRPr>
            </a:p>
          </p:txBody>
        </p:sp>
        <p:sp>
          <p:nvSpPr>
            <p:cNvPr id="5146" name="Text Box 21">
              <a:extLst>
                <a:ext uri="{FF2B5EF4-FFF2-40B4-BE49-F238E27FC236}">
                  <a16:creationId xmlns:a16="http://schemas.microsoft.com/office/drawing/2014/main" id="{BEF467FE-49CA-BF30-DFFF-63957B632BE4}"/>
                </a:ext>
              </a:extLst>
            </p:cNvPr>
            <p:cNvSpPr txBox="1">
              <a:spLocks noChangeArrowheads="1"/>
            </p:cNvSpPr>
            <p:nvPr/>
          </p:nvSpPr>
          <p:spPr bwMode="auto">
            <a:xfrm>
              <a:off x="624" y="2400"/>
              <a:ext cx="1104" cy="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zh-CN" altLang="en-US" sz="2400">
                  <a:solidFill>
                    <a:srgbClr val="000066"/>
                  </a:solidFill>
                  <a:latin typeface="楷体_GB2312" pitchFamily="49" charset="-122"/>
                  <a:ea typeface="楷体_GB2312" pitchFamily="49" charset="-122"/>
                </a:rPr>
                <a:t>逻辑门电路</a:t>
              </a:r>
            </a:p>
          </p:txBody>
        </p:sp>
      </p:grpSp>
      <p:sp>
        <p:nvSpPr>
          <p:cNvPr id="5135" name="Text Box 22">
            <a:extLst>
              <a:ext uri="{FF2B5EF4-FFF2-40B4-BE49-F238E27FC236}">
                <a16:creationId xmlns:a16="http://schemas.microsoft.com/office/drawing/2014/main" id="{32DB0799-3FAA-5986-6D05-6E24DD7E43E4}"/>
              </a:ext>
            </a:extLst>
          </p:cNvPr>
          <p:cNvSpPr txBox="1">
            <a:spLocks noChangeArrowheads="1"/>
          </p:cNvSpPr>
          <p:nvPr/>
        </p:nvSpPr>
        <p:spPr bwMode="auto">
          <a:xfrm>
            <a:off x="1981200" y="1878013"/>
            <a:ext cx="19812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endParaRPr kumimoji="1" lang="en-GB" altLang="zh-CN" sz="2400">
              <a:solidFill>
                <a:srgbClr val="000066"/>
              </a:solidFill>
              <a:latin typeface="楷体_GB2312" pitchFamily="49" charset="-122"/>
              <a:ea typeface="楷体_GB2312" pitchFamily="49" charset="-122"/>
            </a:endParaRPr>
          </a:p>
        </p:txBody>
      </p:sp>
      <p:sp>
        <p:nvSpPr>
          <p:cNvPr id="5136" name="Text Box 23">
            <a:extLst>
              <a:ext uri="{FF2B5EF4-FFF2-40B4-BE49-F238E27FC236}">
                <a16:creationId xmlns:a16="http://schemas.microsoft.com/office/drawing/2014/main" id="{F16371A5-F2A6-7EC1-DCDE-58464BA660E8}"/>
              </a:ext>
            </a:extLst>
          </p:cNvPr>
          <p:cNvSpPr txBox="1">
            <a:spLocks noChangeArrowheads="1"/>
          </p:cNvSpPr>
          <p:nvPr/>
        </p:nvSpPr>
        <p:spPr bwMode="auto">
          <a:xfrm>
            <a:off x="1981200" y="2335213"/>
            <a:ext cx="19812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zh-CN" altLang="en-US" sz="2400">
                <a:solidFill>
                  <a:srgbClr val="000066"/>
                </a:solidFill>
                <a:latin typeface="楷体_GB2312" pitchFamily="49" charset="-122"/>
                <a:ea typeface="楷体_GB2312" pitchFamily="49" charset="-122"/>
              </a:rPr>
              <a:t>分立门电路</a:t>
            </a:r>
          </a:p>
        </p:txBody>
      </p:sp>
      <p:grpSp>
        <p:nvGrpSpPr>
          <p:cNvPr id="5137" name="Group 24">
            <a:extLst>
              <a:ext uri="{FF2B5EF4-FFF2-40B4-BE49-F238E27FC236}">
                <a16:creationId xmlns:a16="http://schemas.microsoft.com/office/drawing/2014/main" id="{49D02DE9-1811-370A-4CB5-D2A8B995846E}"/>
              </a:ext>
            </a:extLst>
          </p:cNvPr>
          <p:cNvGrpSpPr>
            <a:grpSpLocks/>
          </p:cNvGrpSpPr>
          <p:nvPr/>
        </p:nvGrpSpPr>
        <p:grpSpPr bwMode="auto">
          <a:xfrm>
            <a:off x="1981200" y="3097213"/>
            <a:ext cx="2209800" cy="1444625"/>
            <a:chOff x="1824" y="2688"/>
            <a:chExt cx="1248" cy="910"/>
          </a:xfrm>
        </p:grpSpPr>
        <p:sp>
          <p:nvSpPr>
            <p:cNvPr id="5142" name="Text Box 25">
              <a:extLst>
                <a:ext uri="{FF2B5EF4-FFF2-40B4-BE49-F238E27FC236}">
                  <a16:creationId xmlns:a16="http://schemas.microsoft.com/office/drawing/2014/main" id="{83924727-6F64-2E56-E14B-5DD94D66B7B7}"/>
                </a:ext>
              </a:extLst>
            </p:cNvPr>
            <p:cNvSpPr txBox="1">
              <a:spLocks noChangeArrowheads="1"/>
            </p:cNvSpPr>
            <p:nvPr/>
          </p:nvSpPr>
          <p:spPr bwMode="auto">
            <a:xfrm>
              <a:off x="1872" y="2688"/>
              <a:ext cx="1200" cy="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endParaRPr kumimoji="1" lang="en-GB" altLang="zh-CN" sz="2400">
                <a:solidFill>
                  <a:srgbClr val="000066"/>
                </a:solidFill>
                <a:latin typeface="楷体_GB2312" pitchFamily="49" charset="-122"/>
                <a:ea typeface="楷体_GB2312" pitchFamily="49" charset="-122"/>
              </a:endParaRPr>
            </a:p>
          </p:txBody>
        </p:sp>
        <p:sp>
          <p:nvSpPr>
            <p:cNvPr id="5143" name="Text Box 26">
              <a:extLst>
                <a:ext uri="{FF2B5EF4-FFF2-40B4-BE49-F238E27FC236}">
                  <a16:creationId xmlns:a16="http://schemas.microsoft.com/office/drawing/2014/main" id="{ECCDA0D2-CD32-965D-510E-7A4EA990F7D8}"/>
                </a:ext>
              </a:extLst>
            </p:cNvPr>
            <p:cNvSpPr txBox="1">
              <a:spLocks noChangeArrowheads="1"/>
            </p:cNvSpPr>
            <p:nvPr/>
          </p:nvSpPr>
          <p:spPr bwMode="auto">
            <a:xfrm>
              <a:off x="1824" y="3264"/>
              <a:ext cx="1152" cy="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zh-CN" altLang="en-US" sz="2400">
                  <a:solidFill>
                    <a:srgbClr val="CC0000"/>
                  </a:solidFill>
                  <a:latin typeface="楷体_GB2312" pitchFamily="49" charset="-122"/>
                  <a:ea typeface="楷体_GB2312" pitchFamily="49" charset="-122"/>
                </a:rPr>
                <a:t>集成门电路</a:t>
              </a:r>
            </a:p>
          </p:txBody>
        </p:sp>
        <p:sp>
          <p:nvSpPr>
            <p:cNvPr id="5144" name="Text Box 27">
              <a:extLst>
                <a:ext uri="{FF2B5EF4-FFF2-40B4-BE49-F238E27FC236}">
                  <a16:creationId xmlns:a16="http://schemas.microsoft.com/office/drawing/2014/main" id="{47402662-DB92-E46F-9F3E-D0E3A409E7E3}"/>
                </a:ext>
              </a:extLst>
            </p:cNvPr>
            <p:cNvSpPr txBox="1">
              <a:spLocks noChangeArrowheads="1"/>
            </p:cNvSpPr>
            <p:nvPr/>
          </p:nvSpPr>
          <p:spPr bwMode="auto">
            <a:xfrm>
              <a:off x="1872" y="2976"/>
              <a:ext cx="1152" cy="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endParaRPr kumimoji="1" lang="en-GB" altLang="zh-CN" sz="2400">
                <a:solidFill>
                  <a:srgbClr val="000066"/>
                </a:solidFill>
                <a:latin typeface="楷体_GB2312" pitchFamily="49" charset="-122"/>
                <a:ea typeface="楷体_GB2312" pitchFamily="49" charset="-122"/>
              </a:endParaRPr>
            </a:p>
          </p:txBody>
        </p:sp>
      </p:grpSp>
      <p:sp>
        <p:nvSpPr>
          <p:cNvPr id="5138" name="Text Box 28">
            <a:extLst>
              <a:ext uri="{FF2B5EF4-FFF2-40B4-BE49-F238E27FC236}">
                <a16:creationId xmlns:a16="http://schemas.microsoft.com/office/drawing/2014/main" id="{2D476AE9-A41C-A232-C29F-522F458BDDC5}"/>
              </a:ext>
            </a:extLst>
          </p:cNvPr>
          <p:cNvSpPr txBox="1">
            <a:spLocks noChangeArrowheads="1"/>
          </p:cNvSpPr>
          <p:nvPr/>
        </p:nvSpPr>
        <p:spPr bwMode="auto">
          <a:xfrm>
            <a:off x="6851650" y="3559175"/>
            <a:ext cx="17526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en-US" altLang="zh-CN" sz="2400">
                <a:solidFill>
                  <a:srgbClr val="000066"/>
                </a:solidFill>
                <a:latin typeface="Times New Roman" panose="02020603050405020304" pitchFamily="18" charset="0"/>
                <a:ea typeface="楷体_GB2312" pitchFamily="49" charset="-122"/>
              </a:rPr>
              <a:t>NMOS</a:t>
            </a:r>
            <a:r>
              <a:rPr kumimoji="1" lang="zh-CN" altLang="en-US" sz="2400">
                <a:solidFill>
                  <a:srgbClr val="000066"/>
                </a:solidFill>
                <a:latin typeface="楷体_GB2312" pitchFamily="49" charset="-122"/>
                <a:ea typeface="楷体_GB2312" pitchFamily="49" charset="-122"/>
              </a:rPr>
              <a:t>门</a:t>
            </a:r>
          </a:p>
        </p:txBody>
      </p:sp>
      <p:sp>
        <p:nvSpPr>
          <p:cNvPr id="5139" name="Rectangle 29">
            <a:extLst>
              <a:ext uri="{FF2B5EF4-FFF2-40B4-BE49-F238E27FC236}">
                <a16:creationId xmlns:a16="http://schemas.microsoft.com/office/drawing/2014/main" id="{2224B50F-F84E-921E-BE18-F009A425F719}"/>
              </a:ext>
            </a:extLst>
          </p:cNvPr>
          <p:cNvSpPr>
            <a:spLocks noChangeArrowheads="1"/>
          </p:cNvSpPr>
          <p:nvPr/>
        </p:nvSpPr>
        <p:spPr bwMode="auto">
          <a:xfrm>
            <a:off x="827088" y="501650"/>
            <a:ext cx="6049962"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3200">
                <a:solidFill>
                  <a:srgbClr val="CC0000"/>
                </a:solidFill>
                <a:latin typeface="Times New Roman" panose="02020603050405020304" pitchFamily="18" charset="0"/>
                <a:ea typeface="楷体_GB2312" pitchFamily="49" charset="-122"/>
              </a:rPr>
              <a:t>3.1.1 </a:t>
            </a:r>
            <a:r>
              <a:rPr kumimoji="1" lang="zh-CN" altLang="en-US" sz="3200">
                <a:solidFill>
                  <a:srgbClr val="CC0000"/>
                </a:solidFill>
                <a:latin typeface="楷体_GB2312" pitchFamily="49" charset="-122"/>
                <a:ea typeface="楷体_GB2312" pitchFamily="49" charset="-122"/>
              </a:rPr>
              <a:t>各种逻辑门电路系列简介</a:t>
            </a:r>
          </a:p>
        </p:txBody>
      </p:sp>
      <p:sp>
        <p:nvSpPr>
          <p:cNvPr id="5140" name="Text Box 30">
            <a:extLst>
              <a:ext uri="{FF2B5EF4-FFF2-40B4-BE49-F238E27FC236}">
                <a16:creationId xmlns:a16="http://schemas.microsoft.com/office/drawing/2014/main" id="{F259311E-8A4C-C42E-2C55-9DEBB450C93C}"/>
              </a:ext>
            </a:extLst>
          </p:cNvPr>
          <p:cNvSpPr txBox="1">
            <a:spLocks noChangeArrowheads="1"/>
          </p:cNvSpPr>
          <p:nvPr/>
        </p:nvSpPr>
        <p:spPr bwMode="auto">
          <a:xfrm>
            <a:off x="4356100" y="4795838"/>
            <a:ext cx="2663825"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kumimoji="1" lang="en-US" altLang="zh-CN" sz="2400">
                <a:solidFill>
                  <a:srgbClr val="000066"/>
                </a:solidFill>
                <a:latin typeface="Times New Roman" panose="02020603050405020304" pitchFamily="18" charset="0"/>
                <a:ea typeface="楷体_GB2312" pitchFamily="49" charset="-122"/>
              </a:rPr>
              <a:t>BiCMOS</a:t>
            </a:r>
            <a:r>
              <a:rPr kumimoji="1" lang="zh-CN" altLang="en-US" sz="2400">
                <a:solidFill>
                  <a:srgbClr val="000066"/>
                </a:solidFill>
                <a:latin typeface="楷体_GB2312" pitchFamily="49" charset="-122"/>
                <a:ea typeface="楷体_GB2312" pitchFamily="49" charset="-122"/>
              </a:rPr>
              <a:t>门电路</a:t>
            </a:r>
          </a:p>
        </p:txBody>
      </p:sp>
      <p:sp>
        <p:nvSpPr>
          <p:cNvPr id="26" name="Text Box 24">
            <a:extLst>
              <a:ext uri="{FF2B5EF4-FFF2-40B4-BE49-F238E27FC236}">
                <a16:creationId xmlns:a16="http://schemas.microsoft.com/office/drawing/2014/main" id="{1DA39569-6D02-EAA7-D17F-E6045B1B6999}"/>
              </a:ext>
            </a:extLst>
          </p:cNvPr>
          <p:cNvSpPr txBox="1">
            <a:spLocks noChangeArrowheads="1"/>
          </p:cNvSpPr>
          <p:nvPr/>
        </p:nvSpPr>
        <p:spPr bwMode="auto">
          <a:xfrm>
            <a:off x="468313" y="5208588"/>
            <a:ext cx="8424862"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latin typeface="Times New Roman" panose="02020603050405020304" pitchFamily="18" charset="0"/>
              </a:rPr>
              <a:t>CMOS: Complementary Metal-Oxide-Semiconductor</a:t>
            </a:r>
          </a:p>
          <a:p>
            <a:pPr>
              <a:spcBef>
                <a:spcPct val="50000"/>
              </a:spcBef>
            </a:pPr>
            <a:r>
              <a:rPr lang="en-US" altLang="zh-CN">
                <a:latin typeface="Times New Roman" panose="02020603050405020304" pitchFamily="18" charset="0"/>
              </a:rPr>
              <a:t>MOSFET: </a:t>
            </a:r>
            <a:r>
              <a:rPr lang="zh-CN" altLang="en-US">
                <a:latin typeface="Times New Roman" panose="02020603050405020304" pitchFamily="18" charset="0"/>
              </a:rPr>
              <a:t>金属氧化物绝缘栅型场效应管</a:t>
            </a:r>
          </a:p>
          <a:p>
            <a:pPr>
              <a:spcBef>
                <a:spcPct val="50000"/>
              </a:spcBef>
            </a:pPr>
            <a:r>
              <a:rPr lang="en-US" altLang="zh-CN">
                <a:latin typeface="Times New Roman" panose="02020603050405020304" pitchFamily="18" charset="0"/>
              </a:rPr>
              <a:t>TTL: Transistor-Transistor Logic</a:t>
            </a:r>
          </a:p>
          <a:p>
            <a:pPr>
              <a:spcBef>
                <a:spcPct val="50000"/>
              </a:spcBef>
            </a:pPr>
            <a:r>
              <a:rPr lang="en-US" altLang="zh-CN">
                <a:latin typeface="Times New Roman" panose="02020603050405020304" pitchFamily="18" charset="0"/>
              </a:rPr>
              <a:t>BJT: Bipolar Junction Transistor </a:t>
            </a:r>
            <a:r>
              <a:rPr lang="zh-CN" altLang="en-US">
                <a:latin typeface="Times New Roman" panose="02020603050405020304" pitchFamily="18" charset="0"/>
              </a:rPr>
              <a:t>双极结型晶体管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60" name="Rectangle 24">
            <a:extLst>
              <a:ext uri="{FF2B5EF4-FFF2-40B4-BE49-F238E27FC236}">
                <a16:creationId xmlns:a16="http://schemas.microsoft.com/office/drawing/2014/main" id="{1462E7F4-E9C1-3A21-9904-B4BAEAD1B12C}"/>
              </a:ext>
            </a:extLst>
          </p:cNvPr>
          <p:cNvSpPr>
            <a:spLocks noChangeArrowheads="1"/>
          </p:cNvSpPr>
          <p:nvPr/>
        </p:nvSpPr>
        <p:spPr bwMode="auto">
          <a:xfrm>
            <a:off x="539750" y="1773238"/>
            <a:ext cx="367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楷体_GB2312" pitchFamily="49" charset="-122"/>
                <a:ea typeface="楷体_GB2312" pitchFamily="49" charset="-122"/>
              </a:rPr>
              <a:t>2</a:t>
            </a:r>
            <a:r>
              <a:rPr lang="zh-CN" altLang="en-US" sz="2800">
                <a:solidFill>
                  <a:srgbClr val="000066"/>
                </a:solidFill>
                <a:latin typeface="楷体_GB2312" pitchFamily="49" charset="-122"/>
                <a:ea typeface="楷体_GB2312" pitchFamily="49" charset="-122"/>
              </a:rPr>
              <a:t>、列写真值表</a:t>
            </a:r>
            <a:endParaRPr lang="zh-CN" altLang="en-US" sz="2800" b="0">
              <a:solidFill>
                <a:srgbClr val="000066"/>
              </a:solidFill>
              <a:latin typeface="Tahoma" panose="020B0604030504040204" pitchFamily="34" charset="0"/>
            </a:endParaRPr>
          </a:p>
        </p:txBody>
      </p:sp>
      <p:graphicFrame>
        <p:nvGraphicFramePr>
          <p:cNvPr id="372833" name="Object 97">
            <a:extLst>
              <a:ext uri="{FF2B5EF4-FFF2-40B4-BE49-F238E27FC236}">
                <a16:creationId xmlns:a16="http://schemas.microsoft.com/office/drawing/2014/main" id="{D4919909-3B32-44F4-EBF3-A1FF10C4C599}"/>
              </a:ext>
            </a:extLst>
          </p:cNvPr>
          <p:cNvGraphicFramePr>
            <a:graphicFrameLocks noChangeAspect="1"/>
          </p:cNvGraphicFramePr>
          <p:nvPr/>
        </p:nvGraphicFramePr>
        <p:xfrm>
          <a:off x="2627313" y="3338513"/>
          <a:ext cx="1944687" cy="519112"/>
        </p:xfrm>
        <a:graphic>
          <a:graphicData uri="http://schemas.openxmlformats.org/presentationml/2006/ole">
            <mc:AlternateContent xmlns:mc="http://schemas.openxmlformats.org/markup-compatibility/2006">
              <mc:Choice xmlns:v="urn:schemas-microsoft-com:vml" Requires="v">
                <p:oleObj name="公式" r:id="rId3" imgW="660113" imgH="177723" progId="Equation.3">
                  <p:embed/>
                </p:oleObj>
              </mc:Choice>
              <mc:Fallback>
                <p:oleObj name="公式" r:id="rId3" imgW="660113" imgH="177723" progId="Equation.3">
                  <p:embed/>
                  <p:pic>
                    <p:nvPicPr>
                      <p:cNvPr id="0" name="Object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338513"/>
                        <a:ext cx="1944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2834" name="Object 98">
            <a:extLst>
              <a:ext uri="{FF2B5EF4-FFF2-40B4-BE49-F238E27FC236}">
                <a16:creationId xmlns:a16="http://schemas.microsoft.com/office/drawing/2014/main" id="{DF22A1A8-4529-ABCB-E289-4BFCE9536C3D}"/>
              </a:ext>
            </a:extLst>
          </p:cNvPr>
          <p:cNvGraphicFramePr>
            <a:graphicFrameLocks noChangeAspect="1"/>
          </p:cNvGraphicFramePr>
          <p:nvPr/>
        </p:nvGraphicFramePr>
        <p:xfrm>
          <a:off x="2411413" y="4157663"/>
          <a:ext cx="1728787" cy="566737"/>
        </p:xfrm>
        <a:graphic>
          <a:graphicData uri="http://schemas.openxmlformats.org/presentationml/2006/ole">
            <mc:AlternateContent xmlns:mc="http://schemas.openxmlformats.org/markup-compatibility/2006">
              <mc:Choice xmlns:v="urn:schemas-microsoft-com:vml" Requires="v">
                <p:oleObj name="公式" r:id="rId5" imgW="672808" imgH="190417" progId="Equation.3">
                  <p:embed/>
                </p:oleObj>
              </mc:Choice>
              <mc:Fallback>
                <p:oleObj name="公式" r:id="rId5" imgW="672808" imgH="190417" progId="Equation.3">
                  <p:embed/>
                  <p:pic>
                    <p:nvPicPr>
                      <p:cNvPr id="0" name="Object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4157663"/>
                        <a:ext cx="172878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3" name="Rectangle 99">
            <a:extLst>
              <a:ext uri="{FF2B5EF4-FFF2-40B4-BE49-F238E27FC236}">
                <a16:creationId xmlns:a16="http://schemas.microsoft.com/office/drawing/2014/main" id="{BBF51C72-CF5F-9D5A-D060-ECDEEBEFEC79}"/>
              </a:ext>
            </a:extLst>
          </p:cNvPr>
          <p:cNvSpPr>
            <a:spLocks noChangeArrowheads="1"/>
          </p:cNvSpPr>
          <p:nvPr/>
        </p:nvSpPr>
        <p:spPr bwMode="auto">
          <a:xfrm>
            <a:off x="539750" y="2636838"/>
            <a:ext cx="1354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latin typeface="Times New Roman" panose="02020603050405020304" pitchFamily="18" charset="0"/>
              </a:rPr>
              <a:t>X </a:t>
            </a:r>
            <a:r>
              <a:rPr lang="en-US" altLang="zh-CN" sz="2800">
                <a:latin typeface="Times New Roman" panose="02020603050405020304" pitchFamily="18" charset="0"/>
              </a:rPr>
              <a:t>= </a:t>
            </a:r>
            <a:r>
              <a:rPr lang="en-US" altLang="zh-CN" sz="2800" i="1">
                <a:latin typeface="Times New Roman" panose="02020603050405020304" pitchFamily="18" charset="0"/>
              </a:rPr>
              <a:t>A</a:t>
            </a:r>
          </a:p>
        </p:txBody>
      </p:sp>
      <p:sp>
        <p:nvSpPr>
          <p:cNvPr id="372836" name="Rectangle 100">
            <a:extLst>
              <a:ext uri="{FF2B5EF4-FFF2-40B4-BE49-F238E27FC236}">
                <a16:creationId xmlns:a16="http://schemas.microsoft.com/office/drawing/2014/main" id="{4BC467E8-22B2-6B4D-0513-55E2B2519244}"/>
              </a:ext>
            </a:extLst>
          </p:cNvPr>
          <p:cNvSpPr>
            <a:spLocks noChangeArrowheads="1"/>
          </p:cNvSpPr>
          <p:nvPr/>
        </p:nvSpPr>
        <p:spPr bwMode="auto">
          <a:xfrm>
            <a:off x="6083300" y="1484313"/>
            <a:ext cx="2160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00066"/>
                </a:solidFill>
                <a:latin typeface="楷体_GB2312" pitchFamily="49" charset="-122"/>
                <a:ea typeface="楷体_GB2312" pitchFamily="49" charset="-122"/>
              </a:rPr>
              <a:t>真值表</a:t>
            </a:r>
          </a:p>
        </p:txBody>
      </p:sp>
      <p:grpSp>
        <p:nvGrpSpPr>
          <p:cNvPr id="372863" name="Group 127">
            <a:extLst>
              <a:ext uri="{FF2B5EF4-FFF2-40B4-BE49-F238E27FC236}">
                <a16:creationId xmlns:a16="http://schemas.microsoft.com/office/drawing/2014/main" id="{715ED9F6-F5E5-1C89-9641-72F17929778A}"/>
              </a:ext>
            </a:extLst>
          </p:cNvPr>
          <p:cNvGrpSpPr>
            <a:grpSpLocks/>
          </p:cNvGrpSpPr>
          <p:nvPr/>
        </p:nvGrpSpPr>
        <p:grpSpPr bwMode="auto">
          <a:xfrm>
            <a:off x="4859338" y="2152650"/>
            <a:ext cx="3816350" cy="4013200"/>
            <a:chOff x="3061" y="1356"/>
            <a:chExt cx="2404" cy="2528"/>
          </a:xfrm>
        </p:grpSpPr>
        <p:sp>
          <p:nvSpPr>
            <p:cNvPr id="48138" name="Rectangle 26">
              <a:extLst>
                <a:ext uri="{FF2B5EF4-FFF2-40B4-BE49-F238E27FC236}">
                  <a16:creationId xmlns:a16="http://schemas.microsoft.com/office/drawing/2014/main" id="{0C7CDEF7-1C7D-4754-3DCD-3656D945C49C}"/>
                </a:ext>
              </a:extLst>
            </p:cNvPr>
            <p:cNvSpPr>
              <a:spLocks noChangeArrowheads="1"/>
            </p:cNvSpPr>
            <p:nvPr/>
          </p:nvSpPr>
          <p:spPr bwMode="auto">
            <a:xfrm>
              <a:off x="5065" y="3554"/>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39" name="Rectangle 27">
              <a:extLst>
                <a:ext uri="{FF2B5EF4-FFF2-40B4-BE49-F238E27FC236}">
                  <a16:creationId xmlns:a16="http://schemas.microsoft.com/office/drawing/2014/main" id="{27298FFA-7EAF-752A-74E6-15E0B7C7EF33}"/>
                </a:ext>
              </a:extLst>
            </p:cNvPr>
            <p:cNvSpPr>
              <a:spLocks noChangeArrowheads="1"/>
            </p:cNvSpPr>
            <p:nvPr/>
          </p:nvSpPr>
          <p:spPr bwMode="auto">
            <a:xfrm>
              <a:off x="4647" y="3554"/>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40" name="Rectangle 28">
              <a:extLst>
                <a:ext uri="{FF2B5EF4-FFF2-40B4-BE49-F238E27FC236}">
                  <a16:creationId xmlns:a16="http://schemas.microsoft.com/office/drawing/2014/main" id="{1501D8DD-1641-67B4-C52C-0E88A40F5B1D}"/>
                </a:ext>
              </a:extLst>
            </p:cNvPr>
            <p:cNvSpPr>
              <a:spLocks noChangeArrowheads="1"/>
            </p:cNvSpPr>
            <p:nvPr/>
          </p:nvSpPr>
          <p:spPr bwMode="auto">
            <a:xfrm>
              <a:off x="4263" y="3554"/>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41" name="Rectangle 29">
              <a:extLst>
                <a:ext uri="{FF2B5EF4-FFF2-40B4-BE49-F238E27FC236}">
                  <a16:creationId xmlns:a16="http://schemas.microsoft.com/office/drawing/2014/main" id="{07E06D18-0112-A10A-C937-B14D8027CE8C}"/>
                </a:ext>
              </a:extLst>
            </p:cNvPr>
            <p:cNvSpPr>
              <a:spLocks noChangeArrowheads="1"/>
            </p:cNvSpPr>
            <p:nvPr/>
          </p:nvSpPr>
          <p:spPr bwMode="auto">
            <a:xfrm>
              <a:off x="3862" y="3554"/>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42" name="Rectangle 30">
              <a:extLst>
                <a:ext uri="{FF2B5EF4-FFF2-40B4-BE49-F238E27FC236}">
                  <a16:creationId xmlns:a16="http://schemas.microsoft.com/office/drawing/2014/main" id="{54C27CEC-8B9F-EFA3-DE9D-3DD0D2BA6976}"/>
                </a:ext>
              </a:extLst>
            </p:cNvPr>
            <p:cNvSpPr>
              <a:spLocks noChangeArrowheads="1"/>
            </p:cNvSpPr>
            <p:nvPr/>
          </p:nvSpPr>
          <p:spPr bwMode="auto">
            <a:xfrm>
              <a:off x="3447" y="3554"/>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43" name="Rectangle 31">
              <a:extLst>
                <a:ext uri="{FF2B5EF4-FFF2-40B4-BE49-F238E27FC236}">
                  <a16:creationId xmlns:a16="http://schemas.microsoft.com/office/drawing/2014/main" id="{49C1EAF9-6F79-740D-F49B-775E11F582DB}"/>
                </a:ext>
              </a:extLst>
            </p:cNvPr>
            <p:cNvSpPr>
              <a:spLocks noChangeArrowheads="1"/>
            </p:cNvSpPr>
            <p:nvPr/>
          </p:nvSpPr>
          <p:spPr bwMode="auto">
            <a:xfrm>
              <a:off x="3061" y="3554"/>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44" name="Rectangle 32">
              <a:extLst>
                <a:ext uri="{FF2B5EF4-FFF2-40B4-BE49-F238E27FC236}">
                  <a16:creationId xmlns:a16="http://schemas.microsoft.com/office/drawing/2014/main" id="{E3498F31-7B41-6985-5978-D2829ABA9905}"/>
                </a:ext>
              </a:extLst>
            </p:cNvPr>
            <p:cNvSpPr>
              <a:spLocks noChangeArrowheads="1"/>
            </p:cNvSpPr>
            <p:nvPr/>
          </p:nvSpPr>
          <p:spPr bwMode="auto">
            <a:xfrm>
              <a:off x="5065" y="3286"/>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45" name="Rectangle 33">
              <a:extLst>
                <a:ext uri="{FF2B5EF4-FFF2-40B4-BE49-F238E27FC236}">
                  <a16:creationId xmlns:a16="http://schemas.microsoft.com/office/drawing/2014/main" id="{79983567-CF25-7C93-8CFC-BF1FCAF56CE7}"/>
                </a:ext>
              </a:extLst>
            </p:cNvPr>
            <p:cNvSpPr>
              <a:spLocks noChangeArrowheads="1"/>
            </p:cNvSpPr>
            <p:nvPr/>
          </p:nvSpPr>
          <p:spPr bwMode="auto">
            <a:xfrm>
              <a:off x="4647" y="3286"/>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46" name="Rectangle 34">
              <a:extLst>
                <a:ext uri="{FF2B5EF4-FFF2-40B4-BE49-F238E27FC236}">
                  <a16:creationId xmlns:a16="http://schemas.microsoft.com/office/drawing/2014/main" id="{57AABA28-E4F0-28F7-92D6-4ADCE5491AF0}"/>
                </a:ext>
              </a:extLst>
            </p:cNvPr>
            <p:cNvSpPr>
              <a:spLocks noChangeArrowheads="1"/>
            </p:cNvSpPr>
            <p:nvPr/>
          </p:nvSpPr>
          <p:spPr bwMode="auto">
            <a:xfrm>
              <a:off x="4263" y="3286"/>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47" name="Rectangle 35">
              <a:extLst>
                <a:ext uri="{FF2B5EF4-FFF2-40B4-BE49-F238E27FC236}">
                  <a16:creationId xmlns:a16="http://schemas.microsoft.com/office/drawing/2014/main" id="{5109D4C5-D4C5-A5BE-9FC8-F6B167F02C25}"/>
                </a:ext>
              </a:extLst>
            </p:cNvPr>
            <p:cNvSpPr>
              <a:spLocks noChangeArrowheads="1"/>
            </p:cNvSpPr>
            <p:nvPr/>
          </p:nvSpPr>
          <p:spPr bwMode="auto">
            <a:xfrm>
              <a:off x="3862" y="3286"/>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48" name="Rectangle 36">
              <a:extLst>
                <a:ext uri="{FF2B5EF4-FFF2-40B4-BE49-F238E27FC236}">
                  <a16:creationId xmlns:a16="http://schemas.microsoft.com/office/drawing/2014/main" id="{2998C74A-D01E-7CA2-9393-7158795801AA}"/>
                </a:ext>
              </a:extLst>
            </p:cNvPr>
            <p:cNvSpPr>
              <a:spLocks noChangeArrowheads="1"/>
            </p:cNvSpPr>
            <p:nvPr/>
          </p:nvSpPr>
          <p:spPr bwMode="auto">
            <a:xfrm>
              <a:off x="3447" y="3286"/>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49" name="Rectangle 37">
              <a:extLst>
                <a:ext uri="{FF2B5EF4-FFF2-40B4-BE49-F238E27FC236}">
                  <a16:creationId xmlns:a16="http://schemas.microsoft.com/office/drawing/2014/main" id="{DF6A6E96-786C-938A-B21D-55DDC30C2E79}"/>
                </a:ext>
              </a:extLst>
            </p:cNvPr>
            <p:cNvSpPr>
              <a:spLocks noChangeArrowheads="1"/>
            </p:cNvSpPr>
            <p:nvPr/>
          </p:nvSpPr>
          <p:spPr bwMode="auto">
            <a:xfrm>
              <a:off x="3061" y="3286"/>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50" name="Rectangle 38">
              <a:extLst>
                <a:ext uri="{FF2B5EF4-FFF2-40B4-BE49-F238E27FC236}">
                  <a16:creationId xmlns:a16="http://schemas.microsoft.com/office/drawing/2014/main" id="{7ED72071-158A-F8DC-5226-7276F06E1325}"/>
                </a:ext>
              </a:extLst>
            </p:cNvPr>
            <p:cNvSpPr>
              <a:spLocks noChangeArrowheads="1"/>
            </p:cNvSpPr>
            <p:nvPr/>
          </p:nvSpPr>
          <p:spPr bwMode="auto">
            <a:xfrm>
              <a:off x="5065" y="3018"/>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51" name="Rectangle 39">
              <a:extLst>
                <a:ext uri="{FF2B5EF4-FFF2-40B4-BE49-F238E27FC236}">
                  <a16:creationId xmlns:a16="http://schemas.microsoft.com/office/drawing/2014/main" id="{F1AC2A39-8E06-4B30-3D11-6523C1AC1EF6}"/>
                </a:ext>
              </a:extLst>
            </p:cNvPr>
            <p:cNvSpPr>
              <a:spLocks noChangeArrowheads="1"/>
            </p:cNvSpPr>
            <p:nvPr/>
          </p:nvSpPr>
          <p:spPr bwMode="auto">
            <a:xfrm>
              <a:off x="4647" y="3018"/>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52" name="Rectangle 40">
              <a:extLst>
                <a:ext uri="{FF2B5EF4-FFF2-40B4-BE49-F238E27FC236}">
                  <a16:creationId xmlns:a16="http://schemas.microsoft.com/office/drawing/2014/main" id="{6E499347-B5E1-1949-4328-433BEDE2E351}"/>
                </a:ext>
              </a:extLst>
            </p:cNvPr>
            <p:cNvSpPr>
              <a:spLocks noChangeArrowheads="1"/>
            </p:cNvSpPr>
            <p:nvPr/>
          </p:nvSpPr>
          <p:spPr bwMode="auto">
            <a:xfrm>
              <a:off x="4263" y="3018"/>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53" name="Rectangle 41">
              <a:extLst>
                <a:ext uri="{FF2B5EF4-FFF2-40B4-BE49-F238E27FC236}">
                  <a16:creationId xmlns:a16="http://schemas.microsoft.com/office/drawing/2014/main" id="{2879DA99-5629-58AD-81B0-F08AF3B71BD8}"/>
                </a:ext>
              </a:extLst>
            </p:cNvPr>
            <p:cNvSpPr>
              <a:spLocks noChangeArrowheads="1"/>
            </p:cNvSpPr>
            <p:nvPr/>
          </p:nvSpPr>
          <p:spPr bwMode="auto">
            <a:xfrm>
              <a:off x="3862" y="3018"/>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54" name="Rectangle 42">
              <a:extLst>
                <a:ext uri="{FF2B5EF4-FFF2-40B4-BE49-F238E27FC236}">
                  <a16:creationId xmlns:a16="http://schemas.microsoft.com/office/drawing/2014/main" id="{EA7563C9-6747-1270-E211-591A9DFDC765}"/>
                </a:ext>
              </a:extLst>
            </p:cNvPr>
            <p:cNvSpPr>
              <a:spLocks noChangeArrowheads="1"/>
            </p:cNvSpPr>
            <p:nvPr/>
          </p:nvSpPr>
          <p:spPr bwMode="auto">
            <a:xfrm>
              <a:off x="3447" y="3018"/>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55" name="Rectangle 43">
              <a:extLst>
                <a:ext uri="{FF2B5EF4-FFF2-40B4-BE49-F238E27FC236}">
                  <a16:creationId xmlns:a16="http://schemas.microsoft.com/office/drawing/2014/main" id="{9C7E757D-96D0-61F4-BBE2-83815AAAE1B2}"/>
                </a:ext>
              </a:extLst>
            </p:cNvPr>
            <p:cNvSpPr>
              <a:spLocks noChangeArrowheads="1"/>
            </p:cNvSpPr>
            <p:nvPr/>
          </p:nvSpPr>
          <p:spPr bwMode="auto">
            <a:xfrm>
              <a:off x="3061" y="3018"/>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56" name="Rectangle 44">
              <a:extLst>
                <a:ext uri="{FF2B5EF4-FFF2-40B4-BE49-F238E27FC236}">
                  <a16:creationId xmlns:a16="http://schemas.microsoft.com/office/drawing/2014/main" id="{BE83ADAA-8E4E-2964-CE75-AB985967CAA3}"/>
                </a:ext>
              </a:extLst>
            </p:cNvPr>
            <p:cNvSpPr>
              <a:spLocks noChangeArrowheads="1"/>
            </p:cNvSpPr>
            <p:nvPr/>
          </p:nvSpPr>
          <p:spPr bwMode="auto">
            <a:xfrm>
              <a:off x="5065" y="2750"/>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57" name="Rectangle 45">
              <a:extLst>
                <a:ext uri="{FF2B5EF4-FFF2-40B4-BE49-F238E27FC236}">
                  <a16:creationId xmlns:a16="http://schemas.microsoft.com/office/drawing/2014/main" id="{9DF18396-77CA-A1C5-2E20-40F8263BF68C}"/>
                </a:ext>
              </a:extLst>
            </p:cNvPr>
            <p:cNvSpPr>
              <a:spLocks noChangeArrowheads="1"/>
            </p:cNvSpPr>
            <p:nvPr/>
          </p:nvSpPr>
          <p:spPr bwMode="auto">
            <a:xfrm>
              <a:off x="4647" y="2750"/>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58" name="Rectangle 46">
              <a:extLst>
                <a:ext uri="{FF2B5EF4-FFF2-40B4-BE49-F238E27FC236}">
                  <a16:creationId xmlns:a16="http://schemas.microsoft.com/office/drawing/2014/main" id="{8F32F5BB-2BA5-ECAA-2D98-9B7F95DE1158}"/>
                </a:ext>
              </a:extLst>
            </p:cNvPr>
            <p:cNvSpPr>
              <a:spLocks noChangeArrowheads="1"/>
            </p:cNvSpPr>
            <p:nvPr/>
          </p:nvSpPr>
          <p:spPr bwMode="auto">
            <a:xfrm>
              <a:off x="4263" y="2750"/>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59" name="Rectangle 47">
              <a:extLst>
                <a:ext uri="{FF2B5EF4-FFF2-40B4-BE49-F238E27FC236}">
                  <a16:creationId xmlns:a16="http://schemas.microsoft.com/office/drawing/2014/main" id="{B5B6FA66-6505-36B6-42DE-D57744A767F8}"/>
                </a:ext>
              </a:extLst>
            </p:cNvPr>
            <p:cNvSpPr>
              <a:spLocks noChangeArrowheads="1"/>
            </p:cNvSpPr>
            <p:nvPr/>
          </p:nvSpPr>
          <p:spPr bwMode="auto">
            <a:xfrm>
              <a:off x="3862" y="2750"/>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60" name="Rectangle 48">
              <a:extLst>
                <a:ext uri="{FF2B5EF4-FFF2-40B4-BE49-F238E27FC236}">
                  <a16:creationId xmlns:a16="http://schemas.microsoft.com/office/drawing/2014/main" id="{056B2A57-457D-35FC-8A35-C7354BACFBE7}"/>
                </a:ext>
              </a:extLst>
            </p:cNvPr>
            <p:cNvSpPr>
              <a:spLocks noChangeArrowheads="1"/>
            </p:cNvSpPr>
            <p:nvPr/>
          </p:nvSpPr>
          <p:spPr bwMode="auto">
            <a:xfrm>
              <a:off x="3447" y="2750"/>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61" name="Rectangle 49">
              <a:extLst>
                <a:ext uri="{FF2B5EF4-FFF2-40B4-BE49-F238E27FC236}">
                  <a16:creationId xmlns:a16="http://schemas.microsoft.com/office/drawing/2014/main" id="{4B3B5702-60BD-6075-C935-248FAFA6F29F}"/>
                </a:ext>
              </a:extLst>
            </p:cNvPr>
            <p:cNvSpPr>
              <a:spLocks noChangeArrowheads="1"/>
            </p:cNvSpPr>
            <p:nvPr/>
          </p:nvSpPr>
          <p:spPr bwMode="auto">
            <a:xfrm>
              <a:off x="3061" y="2750"/>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62" name="Rectangle 50">
              <a:extLst>
                <a:ext uri="{FF2B5EF4-FFF2-40B4-BE49-F238E27FC236}">
                  <a16:creationId xmlns:a16="http://schemas.microsoft.com/office/drawing/2014/main" id="{1E0605C8-5EC1-73BD-03F1-BE90940E95C6}"/>
                </a:ext>
              </a:extLst>
            </p:cNvPr>
            <p:cNvSpPr>
              <a:spLocks noChangeArrowheads="1"/>
            </p:cNvSpPr>
            <p:nvPr/>
          </p:nvSpPr>
          <p:spPr bwMode="auto">
            <a:xfrm>
              <a:off x="5065" y="2469"/>
              <a:ext cx="400"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63" name="Rectangle 51">
              <a:extLst>
                <a:ext uri="{FF2B5EF4-FFF2-40B4-BE49-F238E27FC236}">
                  <a16:creationId xmlns:a16="http://schemas.microsoft.com/office/drawing/2014/main" id="{DEDA9069-2602-7764-5E67-CB1306735426}"/>
                </a:ext>
              </a:extLst>
            </p:cNvPr>
            <p:cNvSpPr>
              <a:spLocks noChangeArrowheads="1"/>
            </p:cNvSpPr>
            <p:nvPr/>
          </p:nvSpPr>
          <p:spPr bwMode="auto">
            <a:xfrm>
              <a:off x="4647" y="2469"/>
              <a:ext cx="41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64" name="Rectangle 52">
              <a:extLst>
                <a:ext uri="{FF2B5EF4-FFF2-40B4-BE49-F238E27FC236}">
                  <a16:creationId xmlns:a16="http://schemas.microsoft.com/office/drawing/2014/main" id="{45B8E697-F8F5-EBF9-AFD1-8E70E1405324}"/>
                </a:ext>
              </a:extLst>
            </p:cNvPr>
            <p:cNvSpPr>
              <a:spLocks noChangeArrowheads="1"/>
            </p:cNvSpPr>
            <p:nvPr/>
          </p:nvSpPr>
          <p:spPr bwMode="auto">
            <a:xfrm>
              <a:off x="4263" y="2469"/>
              <a:ext cx="38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65" name="Rectangle 53">
              <a:extLst>
                <a:ext uri="{FF2B5EF4-FFF2-40B4-BE49-F238E27FC236}">
                  <a16:creationId xmlns:a16="http://schemas.microsoft.com/office/drawing/2014/main" id="{C50D1E14-0C54-B8AE-E644-59C175971B1D}"/>
                </a:ext>
              </a:extLst>
            </p:cNvPr>
            <p:cNvSpPr>
              <a:spLocks noChangeArrowheads="1"/>
            </p:cNvSpPr>
            <p:nvPr/>
          </p:nvSpPr>
          <p:spPr bwMode="auto">
            <a:xfrm>
              <a:off x="3862" y="2469"/>
              <a:ext cx="40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66" name="Rectangle 54">
              <a:extLst>
                <a:ext uri="{FF2B5EF4-FFF2-40B4-BE49-F238E27FC236}">
                  <a16:creationId xmlns:a16="http://schemas.microsoft.com/office/drawing/2014/main" id="{F69FF81C-3023-10C8-EA92-5E88EE0BD0D4}"/>
                </a:ext>
              </a:extLst>
            </p:cNvPr>
            <p:cNvSpPr>
              <a:spLocks noChangeArrowheads="1"/>
            </p:cNvSpPr>
            <p:nvPr/>
          </p:nvSpPr>
          <p:spPr bwMode="auto">
            <a:xfrm>
              <a:off x="3447" y="2469"/>
              <a:ext cx="41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67" name="Rectangle 55">
              <a:extLst>
                <a:ext uri="{FF2B5EF4-FFF2-40B4-BE49-F238E27FC236}">
                  <a16:creationId xmlns:a16="http://schemas.microsoft.com/office/drawing/2014/main" id="{80CA5AEA-9C5B-6FCF-EFB7-4A3A0F81C69F}"/>
                </a:ext>
              </a:extLst>
            </p:cNvPr>
            <p:cNvSpPr>
              <a:spLocks noChangeArrowheads="1"/>
            </p:cNvSpPr>
            <p:nvPr/>
          </p:nvSpPr>
          <p:spPr bwMode="auto">
            <a:xfrm>
              <a:off x="3061" y="2469"/>
              <a:ext cx="386"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68" name="Rectangle 56">
              <a:extLst>
                <a:ext uri="{FF2B5EF4-FFF2-40B4-BE49-F238E27FC236}">
                  <a16:creationId xmlns:a16="http://schemas.microsoft.com/office/drawing/2014/main" id="{23BA3488-C599-ED47-8C41-EF073350985E}"/>
                </a:ext>
              </a:extLst>
            </p:cNvPr>
            <p:cNvSpPr>
              <a:spLocks noChangeArrowheads="1"/>
            </p:cNvSpPr>
            <p:nvPr/>
          </p:nvSpPr>
          <p:spPr bwMode="auto">
            <a:xfrm>
              <a:off x="5065" y="2201"/>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69" name="Rectangle 57">
              <a:extLst>
                <a:ext uri="{FF2B5EF4-FFF2-40B4-BE49-F238E27FC236}">
                  <a16:creationId xmlns:a16="http://schemas.microsoft.com/office/drawing/2014/main" id="{F25CA026-DE6D-0255-BA98-D78C84FC6697}"/>
                </a:ext>
              </a:extLst>
            </p:cNvPr>
            <p:cNvSpPr>
              <a:spLocks noChangeArrowheads="1"/>
            </p:cNvSpPr>
            <p:nvPr/>
          </p:nvSpPr>
          <p:spPr bwMode="auto">
            <a:xfrm>
              <a:off x="4647" y="2201"/>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70" name="Rectangle 58">
              <a:extLst>
                <a:ext uri="{FF2B5EF4-FFF2-40B4-BE49-F238E27FC236}">
                  <a16:creationId xmlns:a16="http://schemas.microsoft.com/office/drawing/2014/main" id="{2526A5D1-9FBA-8375-7426-294683994051}"/>
                </a:ext>
              </a:extLst>
            </p:cNvPr>
            <p:cNvSpPr>
              <a:spLocks noChangeArrowheads="1"/>
            </p:cNvSpPr>
            <p:nvPr/>
          </p:nvSpPr>
          <p:spPr bwMode="auto">
            <a:xfrm>
              <a:off x="4263" y="2201"/>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71" name="Rectangle 59">
              <a:extLst>
                <a:ext uri="{FF2B5EF4-FFF2-40B4-BE49-F238E27FC236}">
                  <a16:creationId xmlns:a16="http://schemas.microsoft.com/office/drawing/2014/main" id="{85EDF9C2-B29D-39C3-0329-74AAB66E3204}"/>
                </a:ext>
              </a:extLst>
            </p:cNvPr>
            <p:cNvSpPr>
              <a:spLocks noChangeArrowheads="1"/>
            </p:cNvSpPr>
            <p:nvPr/>
          </p:nvSpPr>
          <p:spPr bwMode="auto">
            <a:xfrm>
              <a:off x="3862" y="2201"/>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72" name="Rectangle 60">
              <a:extLst>
                <a:ext uri="{FF2B5EF4-FFF2-40B4-BE49-F238E27FC236}">
                  <a16:creationId xmlns:a16="http://schemas.microsoft.com/office/drawing/2014/main" id="{6384D091-EEB0-A1FA-F4E8-BE45CA07158A}"/>
                </a:ext>
              </a:extLst>
            </p:cNvPr>
            <p:cNvSpPr>
              <a:spLocks noChangeArrowheads="1"/>
            </p:cNvSpPr>
            <p:nvPr/>
          </p:nvSpPr>
          <p:spPr bwMode="auto">
            <a:xfrm>
              <a:off x="3447" y="2201"/>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73" name="Rectangle 61">
              <a:extLst>
                <a:ext uri="{FF2B5EF4-FFF2-40B4-BE49-F238E27FC236}">
                  <a16:creationId xmlns:a16="http://schemas.microsoft.com/office/drawing/2014/main" id="{45FEBEFC-AD37-3970-2552-5B9535D5F70F}"/>
                </a:ext>
              </a:extLst>
            </p:cNvPr>
            <p:cNvSpPr>
              <a:spLocks noChangeArrowheads="1"/>
            </p:cNvSpPr>
            <p:nvPr/>
          </p:nvSpPr>
          <p:spPr bwMode="auto">
            <a:xfrm>
              <a:off x="3061" y="2201"/>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74" name="Rectangle 62">
              <a:extLst>
                <a:ext uri="{FF2B5EF4-FFF2-40B4-BE49-F238E27FC236}">
                  <a16:creationId xmlns:a16="http://schemas.microsoft.com/office/drawing/2014/main" id="{B357E17D-4B11-B6D6-3EF3-BB65B16F1655}"/>
                </a:ext>
              </a:extLst>
            </p:cNvPr>
            <p:cNvSpPr>
              <a:spLocks noChangeArrowheads="1"/>
            </p:cNvSpPr>
            <p:nvPr/>
          </p:nvSpPr>
          <p:spPr bwMode="auto">
            <a:xfrm>
              <a:off x="5065" y="1933"/>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75" name="Rectangle 63">
              <a:extLst>
                <a:ext uri="{FF2B5EF4-FFF2-40B4-BE49-F238E27FC236}">
                  <a16:creationId xmlns:a16="http://schemas.microsoft.com/office/drawing/2014/main" id="{3839C21A-4ED6-3AD2-00B8-31DF6A1DD5E9}"/>
                </a:ext>
              </a:extLst>
            </p:cNvPr>
            <p:cNvSpPr>
              <a:spLocks noChangeArrowheads="1"/>
            </p:cNvSpPr>
            <p:nvPr/>
          </p:nvSpPr>
          <p:spPr bwMode="auto">
            <a:xfrm>
              <a:off x="4647" y="1933"/>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76" name="Rectangle 64">
              <a:extLst>
                <a:ext uri="{FF2B5EF4-FFF2-40B4-BE49-F238E27FC236}">
                  <a16:creationId xmlns:a16="http://schemas.microsoft.com/office/drawing/2014/main" id="{A90DDDE3-B538-62EB-F014-52EA5DB40534}"/>
                </a:ext>
              </a:extLst>
            </p:cNvPr>
            <p:cNvSpPr>
              <a:spLocks noChangeArrowheads="1"/>
            </p:cNvSpPr>
            <p:nvPr/>
          </p:nvSpPr>
          <p:spPr bwMode="auto">
            <a:xfrm>
              <a:off x="4263" y="1933"/>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77" name="Rectangle 65">
              <a:extLst>
                <a:ext uri="{FF2B5EF4-FFF2-40B4-BE49-F238E27FC236}">
                  <a16:creationId xmlns:a16="http://schemas.microsoft.com/office/drawing/2014/main" id="{F53F5890-54EC-17BF-42E7-A2D7D02E3423}"/>
                </a:ext>
              </a:extLst>
            </p:cNvPr>
            <p:cNvSpPr>
              <a:spLocks noChangeArrowheads="1"/>
            </p:cNvSpPr>
            <p:nvPr/>
          </p:nvSpPr>
          <p:spPr bwMode="auto">
            <a:xfrm>
              <a:off x="3862" y="1933"/>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48178" name="Rectangle 66">
              <a:extLst>
                <a:ext uri="{FF2B5EF4-FFF2-40B4-BE49-F238E27FC236}">
                  <a16:creationId xmlns:a16="http://schemas.microsoft.com/office/drawing/2014/main" id="{06D105A2-FE4E-F2CE-1D71-BB33EF5447BF}"/>
                </a:ext>
              </a:extLst>
            </p:cNvPr>
            <p:cNvSpPr>
              <a:spLocks noChangeArrowheads="1"/>
            </p:cNvSpPr>
            <p:nvPr/>
          </p:nvSpPr>
          <p:spPr bwMode="auto">
            <a:xfrm>
              <a:off x="3447" y="1933"/>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79" name="Rectangle 67">
              <a:extLst>
                <a:ext uri="{FF2B5EF4-FFF2-40B4-BE49-F238E27FC236}">
                  <a16:creationId xmlns:a16="http://schemas.microsoft.com/office/drawing/2014/main" id="{265345B3-FF0C-C880-8927-CDB173565701}"/>
                </a:ext>
              </a:extLst>
            </p:cNvPr>
            <p:cNvSpPr>
              <a:spLocks noChangeArrowheads="1"/>
            </p:cNvSpPr>
            <p:nvPr/>
          </p:nvSpPr>
          <p:spPr bwMode="auto">
            <a:xfrm>
              <a:off x="3061" y="1933"/>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80" name="Rectangle 68">
              <a:extLst>
                <a:ext uri="{FF2B5EF4-FFF2-40B4-BE49-F238E27FC236}">
                  <a16:creationId xmlns:a16="http://schemas.microsoft.com/office/drawing/2014/main" id="{1772FDF7-CF00-CDD7-A691-F65FFCCD7CBE}"/>
                </a:ext>
              </a:extLst>
            </p:cNvPr>
            <p:cNvSpPr>
              <a:spLocks noChangeArrowheads="1"/>
            </p:cNvSpPr>
            <p:nvPr/>
          </p:nvSpPr>
          <p:spPr bwMode="auto">
            <a:xfrm>
              <a:off x="5065" y="1624"/>
              <a:ext cx="40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81" name="Rectangle 69">
              <a:extLst>
                <a:ext uri="{FF2B5EF4-FFF2-40B4-BE49-F238E27FC236}">
                  <a16:creationId xmlns:a16="http://schemas.microsoft.com/office/drawing/2014/main" id="{BECD3381-C00C-F38F-C81B-D541CA601DBE}"/>
                </a:ext>
              </a:extLst>
            </p:cNvPr>
            <p:cNvSpPr>
              <a:spLocks noChangeArrowheads="1"/>
            </p:cNvSpPr>
            <p:nvPr/>
          </p:nvSpPr>
          <p:spPr bwMode="auto">
            <a:xfrm>
              <a:off x="4647" y="1624"/>
              <a:ext cx="41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82" name="Rectangle 70">
              <a:extLst>
                <a:ext uri="{FF2B5EF4-FFF2-40B4-BE49-F238E27FC236}">
                  <a16:creationId xmlns:a16="http://schemas.microsoft.com/office/drawing/2014/main" id="{F01D5F52-1AEE-229C-0C2D-C3695EBF982C}"/>
                </a:ext>
              </a:extLst>
            </p:cNvPr>
            <p:cNvSpPr>
              <a:spLocks noChangeArrowheads="1"/>
            </p:cNvSpPr>
            <p:nvPr/>
          </p:nvSpPr>
          <p:spPr bwMode="auto">
            <a:xfrm>
              <a:off x="4263" y="1624"/>
              <a:ext cx="38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48183" name="Rectangle 71">
              <a:extLst>
                <a:ext uri="{FF2B5EF4-FFF2-40B4-BE49-F238E27FC236}">
                  <a16:creationId xmlns:a16="http://schemas.microsoft.com/office/drawing/2014/main" id="{D6E22445-7A28-E882-3ADF-BB3BD8A91368}"/>
                </a:ext>
              </a:extLst>
            </p:cNvPr>
            <p:cNvSpPr>
              <a:spLocks noChangeArrowheads="1"/>
            </p:cNvSpPr>
            <p:nvPr/>
          </p:nvSpPr>
          <p:spPr bwMode="auto">
            <a:xfrm>
              <a:off x="3862" y="1624"/>
              <a:ext cx="40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84" name="Rectangle 72">
              <a:extLst>
                <a:ext uri="{FF2B5EF4-FFF2-40B4-BE49-F238E27FC236}">
                  <a16:creationId xmlns:a16="http://schemas.microsoft.com/office/drawing/2014/main" id="{48F1C6A4-E275-463A-B758-9DEBE941FE8E}"/>
                </a:ext>
              </a:extLst>
            </p:cNvPr>
            <p:cNvSpPr>
              <a:spLocks noChangeArrowheads="1"/>
            </p:cNvSpPr>
            <p:nvPr/>
          </p:nvSpPr>
          <p:spPr bwMode="auto">
            <a:xfrm>
              <a:off x="3447" y="1624"/>
              <a:ext cx="415"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85" name="Rectangle 73">
              <a:extLst>
                <a:ext uri="{FF2B5EF4-FFF2-40B4-BE49-F238E27FC236}">
                  <a16:creationId xmlns:a16="http://schemas.microsoft.com/office/drawing/2014/main" id="{F0AAC4D4-EC4C-2CB2-F97E-85F908D1AD1D}"/>
                </a:ext>
              </a:extLst>
            </p:cNvPr>
            <p:cNvSpPr>
              <a:spLocks noChangeArrowheads="1"/>
            </p:cNvSpPr>
            <p:nvPr/>
          </p:nvSpPr>
          <p:spPr bwMode="auto">
            <a:xfrm>
              <a:off x="3061" y="1624"/>
              <a:ext cx="38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48186" name="Rectangle 74">
              <a:extLst>
                <a:ext uri="{FF2B5EF4-FFF2-40B4-BE49-F238E27FC236}">
                  <a16:creationId xmlns:a16="http://schemas.microsoft.com/office/drawing/2014/main" id="{5DA2AAA3-2987-EED2-482C-256235DA131E}"/>
                </a:ext>
              </a:extLst>
            </p:cNvPr>
            <p:cNvSpPr>
              <a:spLocks noChangeArrowheads="1"/>
            </p:cNvSpPr>
            <p:nvPr/>
          </p:nvSpPr>
          <p:spPr bwMode="auto">
            <a:xfrm>
              <a:off x="5065" y="1356"/>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Z</a:t>
              </a:r>
            </a:p>
          </p:txBody>
        </p:sp>
        <p:sp>
          <p:nvSpPr>
            <p:cNvPr id="48187" name="Rectangle 75">
              <a:extLst>
                <a:ext uri="{FF2B5EF4-FFF2-40B4-BE49-F238E27FC236}">
                  <a16:creationId xmlns:a16="http://schemas.microsoft.com/office/drawing/2014/main" id="{C2BD9F4B-268D-870D-0427-4C8277B10538}"/>
                </a:ext>
              </a:extLst>
            </p:cNvPr>
            <p:cNvSpPr>
              <a:spLocks noChangeArrowheads="1"/>
            </p:cNvSpPr>
            <p:nvPr/>
          </p:nvSpPr>
          <p:spPr bwMode="auto">
            <a:xfrm>
              <a:off x="4647" y="1356"/>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Y</a:t>
              </a:r>
            </a:p>
          </p:txBody>
        </p:sp>
        <p:sp>
          <p:nvSpPr>
            <p:cNvPr id="48188" name="Rectangle 76">
              <a:extLst>
                <a:ext uri="{FF2B5EF4-FFF2-40B4-BE49-F238E27FC236}">
                  <a16:creationId xmlns:a16="http://schemas.microsoft.com/office/drawing/2014/main" id="{090BB906-AB4B-F533-DFCD-747FCF61E3C3}"/>
                </a:ext>
              </a:extLst>
            </p:cNvPr>
            <p:cNvSpPr>
              <a:spLocks noChangeArrowheads="1"/>
            </p:cNvSpPr>
            <p:nvPr/>
          </p:nvSpPr>
          <p:spPr bwMode="auto">
            <a:xfrm>
              <a:off x="4263" y="1356"/>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X</a:t>
              </a:r>
            </a:p>
          </p:txBody>
        </p:sp>
        <p:sp>
          <p:nvSpPr>
            <p:cNvPr id="48189" name="Rectangle 77">
              <a:extLst>
                <a:ext uri="{FF2B5EF4-FFF2-40B4-BE49-F238E27FC236}">
                  <a16:creationId xmlns:a16="http://schemas.microsoft.com/office/drawing/2014/main" id="{504B3A43-D50E-71D6-0357-6FDCDC361055}"/>
                </a:ext>
              </a:extLst>
            </p:cNvPr>
            <p:cNvSpPr>
              <a:spLocks noChangeArrowheads="1"/>
            </p:cNvSpPr>
            <p:nvPr/>
          </p:nvSpPr>
          <p:spPr bwMode="auto">
            <a:xfrm>
              <a:off x="3862" y="1356"/>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C</a:t>
              </a:r>
            </a:p>
          </p:txBody>
        </p:sp>
        <p:sp>
          <p:nvSpPr>
            <p:cNvPr id="48190" name="Rectangle 78">
              <a:extLst>
                <a:ext uri="{FF2B5EF4-FFF2-40B4-BE49-F238E27FC236}">
                  <a16:creationId xmlns:a16="http://schemas.microsoft.com/office/drawing/2014/main" id="{9768CECB-3D06-DA89-2C26-2A2C5AC2C7DF}"/>
                </a:ext>
              </a:extLst>
            </p:cNvPr>
            <p:cNvSpPr>
              <a:spLocks noChangeArrowheads="1"/>
            </p:cNvSpPr>
            <p:nvPr/>
          </p:nvSpPr>
          <p:spPr bwMode="auto">
            <a:xfrm>
              <a:off x="3447" y="1356"/>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B</a:t>
              </a:r>
            </a:p>
          </p:txBody>
        </p:sp>
        <p:sp>
          <p:nvSpPr>
            <p:cNvPr id="48191" name="Rectangle 79">
              <a:extLst>
                <a:ext uri="{FF2B5EF4-FFF2-40B4-BE49-F238E27FC236}">
                  <a16:creationId xmlns:a16="http://schemas.microsoft.com/office/drawing/2014/main" id="{7204580A-3D3E-CD44-9FB4-F90B01895108}"/>
                </a:ext>
              </a:extLst>
            </p:cNvPr>
            <p:cNvSpPr>
              <a:spLocks noChangeArrowheads="1"/>
            </p:cNvSpPr>
            <p:nvPr/>
          </p:nvSpPr>
          <p:spPr bwMode="auto">
            <a:xfrm>
              <a:off x="3061" y="1356"/>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A</a:t>
              </a:r>
            </a:p>
          </p:txBody>
        </p:sp>
        <p:sp>
          <p:nvSpPr>
            <p:cNvPr id="48192" name="Line 80">
              <a:extLst>
                <a:ext uri="{FF2B5EF4-FFF2-40B4-BE49-F238E27FC236}">
                  <a16:creationId xmlns:a16="http://schemas.microsoft.com/office/drawing/2014/main" id="{0E1DEE6A-9352-20AB-7717-C48641E6B60D}"/>
                </a:ext>
              </a:extLst>
            </p:cNvPr>
            <p:cNvSpPr>
              <a:spLocks noChangeShapeType="1"/>
            </p:cNvSpPr>
            <p:nvPr/>
          </p:nvSpPr>
          <p:spPr bwMode="auto">
            <a:xfrm>
              <a:off x="3061" y="1356"/>
              <a:ext cx="240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3" name="Line 81">
              <a:extLst>
                <a:ext uri="{FF2B5EF4-FFF2-40B4-BE49-F238E27FC236}">
                  <a16:creationId xmlns:a16="http://schemas.microsoft.com/office/drawing/2014/main" id="{1A342931-5C85-0221-017F-7521DC18F12D}"/>
                </a:ext>
              </a:extLst>
            </p:cNvPr>
            <p:cNvSpPr>
              <a:spLocks noChangeShapeType="1"/>
            </p:cNvSpPr>
            <p:nvPr/>
          </p:nvSpPr>
          <p:spPr bwMode="auto">
            <a:xfrm>
              <a:off x="3061" y="1624"/>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4" name="Line 82">
              <a:extLst>
                <a:ext uri="{FF2B5EF4-FFF2-40B4-BE49-F238E27FC236}">
                  <a16:creationId xmlns:a16="http://schemas.microsoft.com/office/drawing/2014/main" id="{8F3E20D3-66D3-3568-89F7-C5EF535122F3}"/>
                </a:ext>
              </a:extLst>
            </p:cNvPr>
            <p:cNvSpPr>
              <a:spLocks noChangeShapeType="1"/>
            </p:cNvSpPr>
            <p:nvPr/>
          </p:nvSpPr>
          <p:spPr bwMode="auto">
            <a:xfrm>
              <a:off x="3061" y="1933"/>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5" name="Line 83">
              <a:extLst>
                <a:ext uri="{FF2B5EF4-FFF2-40B4-BE49-F238E27FC236}">
                  <a16:creationId xmlns:a16="http://schemas.microsoft.com/office/drawing/2014/main" id="{45D42D28-C141-13F9-6293-6297F14FDAE3}"/>
                </a:ext>
              </a:extLst>
            </p:cNvPr>
            <p:cNvSpPr>
              <a:spLocks noChangeShapeType="1"/>
            </p:cNvSpPr>
            <p:nvPr/>
          </p:nvSpPr>
          <p:spPr bwMode="auto">
            <a:xfrm>
              <a:off x="3061" y="2201"/>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6" name="Line 84">
              <a:extLst>
                <a:ext uri="{FF2B5EF4-FFF2-40B4-BE49-F238E27FC236}">
                  <a16:creationId xmlns:a16="http://schemas.microsoft.com/office/drawing/2014/main" id="{E547176D-7D37-2A28-5B73-AD910F0066F6}"/>
                </a:ext>
              </a:extLst>
            </p:cNvPr>
            <p:cNvSpPr>
              <a:spLocks noChangeShapeType="1"/>
            </p:cNvSpPr>
            <p:nvPr/>
          </p:nvSpPr>
          <p:spPr bwMode="auto">
            <a:xfrm>
              <a:off x="3061" y="2469"/>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7" name="Line 85">
              <a:extLst>
                <a:ext uri="{FF2B5EF4-FFF2-40B4-BE49-F238E27FC236}">
                  <a16:creationId xmlns:a16="http://schemas.microsoft.com/office/drawing/2014/main" id="{3976B2DD-5FE6-B5D7-AEA6-72580369B307}"/>
                </a:ext>
              </a:extLst>
            </p:cNvPr>
            <p:cNvSpPr>
              <a:spLocks noChangeShapeType="1"/>
            </p:cNvSpPr>
            <p:nvPr/>
          </p:nvSpPr>
          <p:spPr bwMode="auto">
            <a:xfrm>
              <a:off x="3061" y="2750"/>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8" name="Line 86">
              <a:extLst>
                <a:ext uri="{FF2B5EF4-FFF2-40B4-BE49-F238E27FC236}">
                  <a16:creationId xmlns:a16="http://schemas.microsoft.com/office/drawing/2014/main" id="{5E6C2577-F92E-4966-46C4-C13E6012CA11}"/>
                </a:ext>
              </a:extLst>
            </p:cNvPr>
            <p:cNvSpPr>
              <a:spLocks noChangeShapeType="1"/>
            </p:cNvSpPr>
            <p:nvPr/>
          </p:nvSpPr>
          <p:spPr bwMode="auto">
            <a:xfrm>
              <a:off x="3061" y="3018"/>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99" name="Line 87">
              <a:extLst>
                <a:ext uri="{FF2B5EF4-FFF2-40B4-BE49-F238E27FC236}">
                  <a16:creationId xmlns:a16="http://schemas.microsoft.com/office/drawing/2014/main" id="{7FD75B33-5C13-F781-65B1-43BE7C76CFF6}"/>
                </a:ext>
              </a:extLst>
            </p:cNvPr>
            <p:cNvSpPr>
              <a:spLocks noChangeShapeType="1"/>
            </p:cNvSpPr>
            <p:nvPr/>
          </p:nvSpPr>
          <p:spPr bwMode="auto">
            <a:xfrm>
              <a:off x="3061" y="3286"/>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0" name="Line 88">
              <a:extLst>
                <a:ext uri="{FF2B5EF4-FFF2-40B4-BE49-F238E27FC236}">
                  <a16:creationId xmlns:a16="http://schemas.microsoft.com/office/drawing/2014/main" id="{5D714B05-D7F6-69E5-18D6-F17A719B07F3}"/>
                </a:ext>
              </a:extLst>
            </p:cNvPr>
            <p:cNvSpPr>
              <a:spLocks noChangeShapeType="1"/>
            </p:cNvSpPr>
            <p:nvPr/>
          </p:nvSpPr>
          <p:spPr bwMode="auto">
            <a:xfrm>
              <a:off x="3061" y="3554"/>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1" name="Line 89">
              <a:extLst>
                <a:ext uri="{FF2B5EF4-FFF2-40B4-BE49-F238E27FC236}">
                  <a16:creationId xmlns:a16="http://schemas.microsoft.com/office/drawing/2014/main" id="{832F974E-7AC8-ECFB-4057-55934BE1D039}"/>
                </a:ext>
              </a:extLst>
            </p:cNvPr>
            <p:cNvSpPr>
              <a:spLocks noChangeShapeType="1"/>
            </p:cNvSpPr>
            <p:nvPr/>
          </p:nvSpPr>
          <p:spPr bwMode="auto">
            <a:xfrm>
              <a:off x="3061" y="3822"/>
              <a:ext cx="240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2" name="Line 90">
              <a:extLst>
                <a:ext uri="{FF2B5EF4-FFF2-40B4-BE49-F238E27FC236}">
                  <a16:creationId xmlns:a16="http://schemas.microsoft.com/office/drawing/2014/main" id="{76785B2B-30B3-9176-1F3D-69B152AB8B76}"/>
                </a:ext>
              </a:extLst>
            </p:cNvPr>
            <p:cNvSpPr>
              <a:spLocks noChangeShapeType="1"/>
            </p:cNvSpPr>
            <p:nvPr/>
          </p:nvSpPr>
          <p:spPr bwMode="auto">
            <a:xfrm>
              <a:off x="3061" y="1356"/>
              <a:ext cx="0" cy="246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3" name="Line 91">
              <a:extLst>
                <a:ext uri="{FF2B5EF4-FFF2-40B4-BE49-F238E27FC236}">
                  <a16:creationId xmlns:a16="http://schemas.microsoft.com/office/drawing/2014/main" id="{7AC097FD-58E1-553D-659E-FFD49DD138F9}"/>
                </a:ext>
              </a:extLst>
            </p:cNvPr>
            <p:cNvSpPr>
              <a:spLocks noChangeShapeType="1"/>
            </p:cNvSpPr>
            <p:nvPr/>
          </p:nvSpPr>
          <p:spPr bwMode="auto">
            <a:xfrm>
              <a:off x="3447"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4" name="Line 92">
              <a:extLst>
                <a:ext uri="{FF2B5EF4-FFF2-40B4-BE49-F238E27FC236}">
                  <a16:creationId xmlns:a16="http://schemas.microsoft.com/office/drawing/2014/main" id="{51A5B511-631A-0CFA-CFA1-DF711DAE7557}"/>
                </a:ext>
              </a:extLst>
            </p:cNvPr>
            <p:cNvSpPr>
              <a:spLocks noChangeShapeType="1"/>
            </p:cNvSpPr>
            <p:nvPr/>
          </p:nvSpPr>
          <p:spPr bwMode="auto">
            <a:xfrm>
              <a:off x="3862"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5" name="Line 93">
              <a:extLst>
                <a:ext uri="{FF2B5EF4-FFF2-40B4-BE49-F238E27FC236}">
                  <a16:creationId xmlns:a16="http://schemas.microsoft.com/office/drawing/2014/main" id="{C45FA411-4A70-CB88-63E1-7AD75DC9F678}"/>
                </a:ext>
              </a:extLst>
            </p:cNvPr>
            <p:cNvSpPr>
              <a:spLocks noChangeShapeType="1"/>
            </p:cNvSpPr>
            <p:nvPr/>
          </p:nvSpPr>
          <p:spPr bwMode="auto">
            <a:xfrm>
              <a:off x="4263"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6" name="Line 94">
              <a:extLst>
                <a:ext uri="{FF2B5EF4-FFF2-40B4-BE49-F238E27FC236}">
                  <a16:creationId xmlns:a16="http://schemas.microsoft.com/office/drawing/2014/main" id="{EF77DCE5-8CDA-8709-7D9C-4FD9F785EBFC}"/>
                </a:ext>
              </a:extLst>
            </p:cNvPr>
            <p:cNvSpPr>
              <a:spLocks noChangeShapeType="1"/>
            </p:cNvSpPr>
            <p:nvPr/>
          </p:nvSpPr>
          <p:spPr bwMode="auto">
            <a:xfrm>
              <a:off x="4647"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7" name="Line 95">
              <a:extLst>
                <a:ext uri="{FF2B5EF4-FFF2-40B4-BE49-F238E27FC236}">
                  <a16:creationId xmlns:a16="http://schemas.microsoft.com/office/drawing/2014/main" id="{A51D5144-4DB2-BD60-0D56-E35E4DFF9801}"/>
                </a:ext>
              </a:extLst>
            </p:cNvPr>
            <p:cNvSpPr>
              <a:spLocks noChangeShapeType="1"/>
            </p:cNvSpPr>
            <p:nvPr/>
          </p:nvSpPr>
          <p:spPr bwMode="auto">
            <a:xfrm>
              <a:off x="5065"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8" name="Line 96">
              <a:extLst>
                <a:ext uri="{FF2B5EF4-FFF2-40B4-BE49-F238E27FC236}">
                  <a16:creationId xmlns:a16="http://schemas.microsoft.com/office/drawing/2014/main" id="{0D008622-E643-3A15-07D9-90FC71E8FDA3}"/>
                </a:ext>
              </a:extLst>
            </p:cNvPr>
            <p:cNvSpPr>
              <a:spLocks noChangeShapeType="1"/>
            </p:cNvSpPr>
            <p:nvPr/>
          </p:nvSpPr>
          <p:spPr bwMode="auto">
            <a:xfrm>
              <a:off x="5465" y="1356"/>
              <a:ext cx="0" cy="246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09" name="Rectangle 101">
              <a:extLst>
                <a:ext uri="{FF2B5EF4-FFF2-40B4-BE49-F238E27FC236}">
                  <a16:creationId xmlns:a16="http://schemas.microsoft.com/office/drawing/2014/main" id="{3D9E5C37-8927-FBE3-FEE5-E52E173A02AF}"/>
                </a:ext>
              </a:extLst>
            </p:cNvPr>
            <p:cNvSpPr>
              <a:spLocks noChangeArrowheads="1"/>
            </p:cNvSpPr>
            <p:nvPr/>
          </p:nvSpPr>
          <p:spPr bwMode="auto">
            <a:xfrm>
              <a:off x="4376" y="16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10" name="Rectangle 102">
              <a:extLst>
                <a:ext uri="{FF2B5EF4-FFF2-40B4-BE49-F238E27FC236}">
                  <a16:creationId xmlns:a16="http://schemas.microsoft.com/office/drawing/2014/main" id="{C1021586-7B5D-12FD-E8ED-5E1AD538AC30}"/>
                </a:ext>
              </a:extLst>
            </p:cNvPr>
            <p:cNvSpPr>
              <a:spLocks noChangeArrowheads="1"/>
            </p:cNvSpPr>
            <p:nvPr/>
          </p:nvSpPr>
          <p:spPr bwMode="auto">
            <a:xfrm>
              <a:off x="4376" y="19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11" name="Rectangle 103">
              <a:extLst>
                <a:ext uri="{FF2B5EF4-FFF2-40B4-BE49-F238E27FC236}">
                  <a16:creationId xmlns:a16="http://schemas.microsoft.com/office/drawing/2014/main" id="{79D78A12-D407-1EB3-23C1-5F74546BB165}"/>
                </a:ext>
              </a:extLst>
            </p:cNvPr>
            <p:cNvSpPr>
              <a:spLocks noChangeArrowheads="1"/>
            </p:cNvSpPr>
            <p:nvPr/>
          </p:nvSpPr>
          <p:spPr bwMode="auto">
            <a:xfrm>
              <a:off x="4376" y="22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12" name="Rectangle 104">
              <a:extLst>
                <a:ext uri="{FF2B5EF4-FFF2-40B4-BE49-F238E27FC236}">
                  <a16:creationId xmlns:a16="http://schemas.microsoft.com/office/drawing/2014/main" id="{EBC3C962-B0B7-0E0E-4F18-02687BB66654}"/>
                </a:ext>
              </a:extLst>
            </p:cNvPr>
            <p:cNvSpPr>
              <a:spLocks noChangeArrowheads="1"/>
            </p:cNvSpPr>
            <p:nvPr/>
          </p:nvSpPr>
          <p:spPr bwMode="auto">
            <a:xfrm>
              <a:off x="4376" y="24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13" name="Rectangle 105">
              <a:extLst>
                <a:ext uri="{FF2B5EF4-FFF2-40B4-BE49-F238E27FC236}">
                  <a16:creationId xmlns:a16="http://schemas.microsoft.com/office/drawing/2014/main" id="{67E371F1-04DC-6BB4-34ED-B844A9E66BB7}"/>
                </a:ext>
              </a:extLst>
            </p:cNvPr>
            <p:cNvSpPr>
              <a:spLocks noChangeArrowheads="1"/>
            </p:cNvSpPr>
            <p:nvPr/>
          </p:nvSpPr>
          <p:spPr bwMode="auto">
            <a:xfrm>
              <a:off x="4376" y="275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14" name="Rectangle 106">
              <a:extLst>
                <a:ext uri="{FF2B5EF4-FFF2-40B4-BE49-F238E27FC236}">
                  <a16:creationId xmlns:a16="http://schemas.microsoft.com/office/drawing/2014/main" id="{5406A5EA-F5FA-C74D-3A07-0450C4C399DC}"/>
                </a:ext>
              </a:extLst>
            </p:cNvPr>
            <p:cNvSpPr>
              <a:spLocks noChangeArrowheads="1"/>
            </p:cNvSpPr>
            <p:nvPr/>
          </p:nvSpPr>
          <p:spPr bwMode="auto">
            <a:xfrm>
              <a:off x="4376" y="302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15" name="Rectangle 107">
              <a:extLst>
                <a:ext uri="{FF2B5EF4-FFF2-40B4-BE49-F238E27FC236}">
                  <a16:creationId xmlns:a16="http://schemas.microsoft.com/office/drawing/2014/main" id="{BEE94721-ACD3-06EF-D2AD-2EE9ED126CA6}"/>
                </a:ext>
              </a:extLst>
            </p:cNvPr>
            <p:cNvSpPr>
              <a:spLocks noChangeArrowheads="1"/>
            </p:cNvSpPr>
            <p:nvPr/>
          </p:nvSpPr>
          <p:spPr bwMode="auto">
            <a:xfrm>
              <a:off x="4376" y="329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16" name="Rectangle 108">
              <a:extLst>
                <a:ext uri="{FF2B5EF4-FFF2-40B4-BE49-F238E27FC236}">
                  <a16:creationId xmlns:a16="http://schemas.microsoft.com/office/drawing/2014/main" id="{4BCB352D-1DC6-1434-580B-103BB17B838F}"/>
                </a:ext>
              </a:extLst>
            </p:cNvPr>
            <p:cNvSpPr>
              <a:spLocks noChangeArrowheads="1"/>
            </p:cNvSpPr>
            <p:nvPr/>
          </p:nvSpPr>
          <p:spPr bwMode="auto">
            <a:xfrm>
              <a:off x="4376" y="356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17" name="Rectangle 109">
              <a:extLst>
                <a:ext uri="{FF2B5EF4-FFF2-40B4-BE49-F238E27FC236}">
                  <a16:creationId xmlns:a16="http://schemas.microsoft.com/office/drawing/2014/main" id="{F67A32E7-ABE2-CC15-F63B-B6CD8C19ECDB}"/>
                </a:ext>
              </a:extLst>
            </p:cNvPr>
            <p:cNvSpPr>
              <a:spLocks noChangeArrowheads="1"/>
            </p:cNvSpPr>
            <p:nvPr/>
          </p:nvSpPr>
          <p:spPr bwMode="auto">
            <a:xfrm>
              <a:off x="4739" y="166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18" name="Rectangle 110">
              <a:extLst>
                <a:ext uri="{FF2B5EF4-FFF2-40B4-BE49-F238E27FC236}">
                  <a16:creationId xmlns:a16="http://schemas.microsoft.com/office/drawing/2014/main" id="{CB3B9290-50D4-746F-5ABE-12D599305473}"/>
                </a:ext>
              </a:extLst>
            </p:cNvPr>
            <p:cNvSpPr>
              <a:spLocks noChangeArrowheads="1"/>
            </p:cNvSpPr>
            <p:nvPr/>
          </p:nvSpPr>
          <p:spPr bwMode="auto">
            <a:xfrm>
              <a:off x="4739" y="193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19" name="Rectangle 111">
              <a:extLst>
                <a:ext uri="{FF2B5EF4-FFF2-40B4-BE49-F238E27FC236}">
                  <a16:creationId xmlns:a16="http://schemas.microsoft.com/office/drawing/2014/main" id="{9EF18ADB-7942-5625-5BE5-759677E59A7A}"/>
                </a:ext>
              </a:extLst>
            </p:cNvPr>
            <p:cNvSpPr>
              <a:spLocks noChangeArrowheads="1"/>
            </p:cNvSpPr>
            <p:nvPr/>
          </p:nvSpPr>
          <p:spPr bwMode="auto">
            <a:xfrm>
              <a:off x="4739" y="22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20" name="Rectangle 112">
              <a:extLst>
                <a:ext uri="{FF2B5EF4-FFF2-40B4-BE49-F238E27FC236}">
                  <a16:creationId xmlns:a16="http://schemas.microsoft.com/office/drawing/2014/main" id="{3AB50135-7FFB-CBC5-3A0E-74856379125F}"/>
                </a:ext>
              </a:extLst>
            </p:cNvPr>
            <p:cNvSpPr>
              <a:spLocks noChangeArrowheads="1"/>
            </p:cNvSpPr>
            <p:nvPr/>
          </p:nvSpPr>
          <p:spPr bwMode="auto">
            <a:xfrm>
              <a:off x="4739" y="25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21" name="Rectangle 113">
              <a:extLst>
                <a:ext uri="{FF2B5EF4-FFF2-40B4-BE49-F238E27FC236}">
                  <a16:creationId xmlns:a16="http://schemas.microsoft.com/office/drawing/2014/main" id="{88E7BB83-F303-0BDB-00F5-9AB9375CC300}"/>
                </a:ext>
              </a:extLst>
            </p:cNvPr>
            <p:cNvSpPr>
              <a:spLocks noChangeArrowheads="1"/>
            </p:cNvSpPr>
            <p:nvPr/>
          </p:nvSpPr>
          <p:spPr bwMode="auto">
            <a:xfrm>
              <a:off x="4739" y="278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22" name="Rectangle 114">
              <a:extLst>
                <a:ext uri="{FF2B5EF4-FFF2-40B4-BE49-F238E27FC236}">
                  <a16:creationId xmlns:a16="http://schemas.microsoft.com/office/drawing/2014/main" id="{7BC012A7-F8A0-D29F-1371-5C88F76C219C}"/>
                </a:ext>
              </a:extLst>
            </p:cNvPr>
            <p:cNvSpPr>
              <a:spLocks noChangeArrowheads="1"/>
            </p:cNvSpPr>
            <p:nvPr/>
          </p:nvSpPr>
          <p:spPr bwMode="auto">
            <a:xfrm>
              <a:off x="4739" y="30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23" name="Rectangle 115">
              <a:extLst>
                <a:ext uri="{FF2B5EF4-FFF2-40B4-BE49-F238E27FC236}">
                  <a16:creationId xmlns:a16="http://schemas.microsoft.com/office/drawing/2014/main" id="{AED8D7C4-7EBA-ED1E-01ED-B2EB90AD0367}"/>
                </a:ext>
              </a:extLst>
            </p:cNvPr>
            <p:cNvSpPr>
              <a:spLocks noChangeArrowheads="1"/>
            </p:cNvSpPr>
            <p:nvPr/>
          </p:nvSpPr>
          <p:spPr bwMode="auto">
            <a:xfrm>
              <a:off x="4739" y="33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24" name="Rectangle 116">
              <a:extLst>
                <a:ext uri="{FF2B5EF4-FFF2-40B4-BE49-F238E27FC236}">
                  <a16:creationId xmlns:a16="http://schemas.microsoft.com/office/drawing/2014/main" id="{E49F24A0-2CD5-F2D1-10F0-D7579D2562A9}"/>
                </a:ext>
              </a:extLst>
            </p:cNvPr>
            <p:cNvSpPr>
              <a:spLocks noChangeArrowheads="1"/>
            </p:cNvSpPr>
            <p:nvPr/>
          </p:nvSpPr>
          <p:spPr bwMode="auto">
            <a:xfrm>
              <a:off x="4739" y="35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25" name="Rectangle 117">
              <a:extLst>
                <a:ext uri="{FF2B5EF4-FFF2-40B4-BE49-F238E27FC236}">
                  <a16:creationId xmlns:a16="http://schemas.microsoft.com/office/drawing/2014/main" id="{C1DBD7E9-2412-7406-819F-92025CC42500}"/>
                </a:ext>
              </a:extLst>
            </p:cNvPr>
            <p:cNvSpPr>
              <a:spLocks noChangeArrowheads="1"/>
            </p:cNvSpPr>
            <p:nvPr/>
          </p:nvSpPr>
          <p:spPr bwMode="auto">
            <a:xfrm>
              <a:off x="5193" y="166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26" name="Rectangle 118">
              <a:extLst>
                <a:ext uri="{FF2B5EF4-FFF2-40B4-BE49-F238E27FC236}">
                  <a16:creationId xmlns:a16="http://schemas.microsoft.com/office/drawing/2014/main" id="{687B3D70-303B-9BE1-BA8B-B6687B00E4A6}"/>
                </a:ext>
              </a:extLst>
            </p:cNvPr>
            <p:cNvSpPr>
              <a:spLocks noChangeArrowheads="1"/>
            </p:cNvSpPr>
            <p:nvPr/>
          </p:nvSpPr>
          <p:spPr bwMode="auto">
            <a:xfrm>
              <a:off x="5193" y="193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27" name="Rectangle 119">
              <a:extLst>
                <a:ext uri="{FF2B5EF4-FFF2-40B4-BE49-F238E27FC236}">
                  <a16:creationId xmlns:a16="http://schemas.microsoft.com/office/drawing/2014/main" id="{91E57554-556F-612B-8B24-89FD55594F4B}"/>
                </a:ext>
              </a:extLst>
            </p:cNvPr>
            <p:cNvSpPr>
              <a:spLocks noChangeArrowheads="1"/>
            </p:cNvSpPr>
            <p:nvPr/>
          </p:nvSpPr>
          <p:spPr bwMode="auto">
            <a:xfrm>
              <a:off x="5193" y="220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28" name="Rectangle 120">
              <a:extLst>
                <a:ext uri="{FF2B5EF4-FFF2-40B4-BE49-F238E27FC236}">
                  <a16:creationId xmlns:a16="http://schemas.microsoft.com/office/drawing/2014/main" id="{AB8C2D05-014B-ED92-5F29-0F6DA3BFC269}"/>
                </a:ext>
              </a:extLst>
            </p:cNvPr>
            <p:cNvSpPr>
              <a:spLocks noChangeArrowheads="1"/>
            </p:cNvSpPr>
            <p:nvPr/>
          </p:nvSpPr>
          <p:spPr bwMode="auto">
            <a:xfrm>
              <a:off x="5193" y="25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29" name="Rectangle 121">
              <a:extLst>
                <a:ext uri="{FF2B5EF4-FFF2-40B4-BE49-F238E27FC236}">
                  <a16:creationId xmlns:a16="http://schemas.microsoft.com/office/drawing/2014/main" id="{CCD364B2-7078-1DF6-0D56-7356F29710B6}"/>
                </a:ext>
              </a:extLst>
            </p:cNvPr>
            <p:cNvSpPr>
              <a:spLocks noChangeArrowheads="1"/>
            </p:cNvSpPr>
            <p:nvPr/>
          </p:nvSpPr>
          <p:spPr bwMode="auto">
            <a:xfrm>
              <a:off x="5193" y="279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30" name="Rectangle 122">
              <a:extLst>
                <a:ext uri="{FF2B5EF4-FFF2-40B4-BE49-F238E27FC236}">
                  <a16:creationId xmlns:a16="http://schemas.microsoft.com/office/drawing/2014/main" id="{6389969E-2E9C-D615-FE9E-20619395A8DC}"/>
                </a:ext>
              </a:extLst>
            </p:cNvPr>
            <p:cNvSpPr>
              <a:spLocks noChangeArrowheads="1"/>
            </p:cNvSpPr>
            <p:nvPr/>
          </p:nvSpPr>
          <p:spPr bwMode="auto">
            <a:xfrm>
              <a:off x="5193" y="30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48231" name="Rectangle 123">
              <a:extLst>
                <a:ext uri="{FF2B5EF4-FFF2-40B4-BE49-F238E27FC236}">
                  <a16:creationId xmlns:a16="http://schemas.microsoft.com/office/drawing/2014/main" id="{DE4E31DC-0278-F6E4-9D53-989B22FFFE4C}"/>
                </a:ext>
              </a:extLst>
            </p:cNvPr>
            <p:cNvSpPr>
              <a:spLocks noChangeArrowheads="1"/>
            </p:cNvSpPr>
            <p:nvPr/>
          </p:nvSpPr>
          <p:spPr bwMode="auto">
            <a:xfrm>
              <a:off x="5193" y="329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48232" name="Rectangle 124">
              <a:extLst>
                <a:ext uri="{FF2B5EF4-FFF2-40B4-BE49-F238E27FC236}">
                  <a16:creationId xmlns:a16="http://schemas.microsoft.com/office/drawing/2014/main" id="{D76AA212-654F-BFDE-4CD1-DC2C0BDE956F}"/>
                </a:ext>
              </a:extLst>
            </p:cNvPr>
            <p:cNvSpPr>
              <a:spLocks noChangeArrowheads="1"/>
            </p:cNvSpPr>
            <p:nvPr/>
          </p:nvSpPr>
          <p:spPr bwMode="auto">
            <a:xfrm>
              <a:off x="5193" y="359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grpSp>
      <p:graphicFrame>
        <p:nvGraphicFramePr>
          <p:cNvPr id="48136" name="Object 125">
            <a:extLst>
              <a:ext uri="{FF2B5EF4-FFF2-40B4-BE49-F238E27FC236}">
                <a16:creationId xmlns:a16="http://schemas.microsoft.com/office/drawing/2014/main" id="{4E2F8B76-0DD4-20E5-6E0D-BBDC44765FB9}"/>
              </a:ext>
            </a:extLst>
          </p:cNvPr>
          <p:cNvGraphicFramePr>
            <a:graphicFrameLocks noChangeAspect="1"/>
          </p:cNvGraphicFramePr>
          <p:nvPr/>
        </p:nvGraphicFramePr>
        <p:xfrm>
          <a:off x="468313" y="3213100"/>
          <a:ext cx="2087562" cy="652463"/>
        </p:xfrm>
        <a:graphic>
          <a:graphicData uri="http://schemas.openxmlformats.org/presentationml/2006/ole">
            <mc:AlternateContent xmlns:mc="http://schemas.openxmlformats.org/markup-compatibility/2006">
              <mc:Choice xmlns:v="urn:schemas-microsoft-com:vml" Requires="v">
                <p:oleObj name="公式" r:id="rId7" imgW="723586" imgH="228501" progId="Equation.3">
                  <p:embed/>
                </p:oleObj>
              </mc:Choice>
              <mc:Fallback>
                <p:oleObj name="公式" r:id="rId7" imgW="723586" imgH="228501" progId="Equation.3">
                  <p:embed/>
                  <p:pic>
                    <p:nvPicPr>
                      <p:cNvPr id="0" name="Object 1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13100"/>
                        <a:ext cx="208756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7" name="Object 126">
            <a:extLst>
              <a:ext uri="{FF2B5EF4-FFF2-40B4-BE49-F238E27FC236}">
                <a16:creationId xmlns:a16="http://schemas.microsoft.com/office/drawing/2014/main" id="{6AE54FCF-BCCA-44F6-F336-D0BB6AAABCE4}"/>
              </a:ext>
            </a:extLst>
          </p:cNvPr>
          <p:cNvGraphicFramePr>
            <a:graphicFrameLocks noChangeAspect="1"/>
          </p:cNvGraphicFramePr>
          <p:nvPr/>
        </p:nvGraphicFramePr>
        <p:xfrm>
          <a:off x="539750" y="4076700"/>
          <a:ext cx="1781175" cy="663575"/>
        </p:xfrm>
        <a:graphic>
          <a:graphicData uri="http://schemas.openxmlformats.org/presentationml/2006/ole">
            <mc:AlternateContent xmlns:mc="http://schemas.openxmlformats.org/markup-compatibility/2006">
              <mc:Choice xmlns:v="urn:schemas-microsoft-com:vml" Requires="v">
                <p:oleObj name="公式" r:id="rId9" imgW="748975" imgH="241195" progId="Equation.3">
                  <p:embed/>
                </p:oleObj>
              </mc:Choice>
              <mc:Fallback>
                <p:oleObj name="公式" r:id="rId9" imgW="748975" imgH="241195" progId="Equation.3">
                  <p:embed/>
                  <p:pic>
                    <p:nvPicPr>
                      <p:cNvPr id="0" name="Object 1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076700"/>
                        <a:ext cx="17811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72833"/>
                                        </p:tgtEl>
                                        <p:attrNameLst>
                                          <p:attrName>style.visibility</p:attrName>
                                        </p:attrNameLst>
                                      </p:cBhvr>
                                      <p:to>
                                        <p:strVal val="visible"/>
                                      </p:to>
                                    </p:set>
                                    <p:animEffect transition="in" filter="strips(downRight)">
                                      <p:cBhvr>
                                        <p:cTn id="7" dur="500"/>
                                        <p:tgtEl>
                                          <p:spTgt spid="3728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72834"/>
                                        </p:tgtEl>
                                        <p:attrNameLst>
                                          <p:attrName>style.visibility</p:attrName>
                                        </p:attrNameLst>
                                      </p:cBhvr>
                                      <p:to>
                                        <p:strVal val="visible"/>
                                      </p:to>
                                    </p:set>
                                    <p:animEffect transition="in" filter="strips(downRight)">
                                      <p:cBhvr>
                                        <p:cTn id="12" dur="500"/>
                                        <p:tgtEl>
                                          <p:spTgt spid="3728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2760"/>
                                        </p:tgtEl>
                                        <p:attrNameLst>
                                          <p:attrName>style.visibility</p:attrName>
                                        </p:attrNameLst>
                                      </p:cBhvr>
                                      <p:to>
                                        <p:strVal val="visible"/>
                                      </p:to>
                                    </p:set>
                                    <p:animEffect transition="in" filter="strips(downRight)">
                                      <p:cBhvr>
                                        <p:cTn id="17" dur="500"/>
                                        <p:tgtEl>
                                          <p:spTgt spid="3727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2836"/>
                                        </p:tgtEl>
                                        <p:attrNameLst>
                                          <p:attrName>style.visibility</p:attrName>
                                        </p:attrNameLst>
                                      </p:cBhvr>
                                      <p:to>
                                        <p:strVal val="visible"/>
                                      </p:to>
                                    </p:set>
                                    <p:animEffect transition="in" filter="strips(downRight)">
                                      <p:cBhvr>
                                        <p:cTn id="22" dur="500"/>
                                        <p:tgtEl>
                                          <p:spTgt spid="3728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72863"/>
                                        </p:tgtEl>
                                        <p:attrNameLst>
                                          <p:attrName>style.visibility</p:attrName>
                                        </p:attrNameLst>
                                      </p:cBhvr>
                                      <p:to>
                                        <p:strVal val="visible"/>
                                      </p:to>
                                    </p:set>
                                    <p:animEffect transition="in" filter="wipe(up)">
                                      <p:cBhvr>
                                        <p:cTn id="27" dur="500"/>
                                        <p:tgtEl>
                                          <p:spTgt spid="372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60" grpId="0" autoUpdateAnimBg="0"/>
      <p:bldP spid="3728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97" name="Rectangle 13">
            <a:extLst>
              <a:ext uri="{FF2B5EF4-FFF2-40B4-BE49-F238E27FC236}">
                <a16:creationId xmlns:a16="http://schemas.microsoft.com/office/drawing/2014/main" id="{6B3D40BF-3EE7-2BB4-4F55-BF4752F979A8}"/>
              </a:ext>
            </a:extLst>
          </p:cNvPr>
          <p:cNvSpPr>
            <a:spLocks noChangeArrowheads="1"/>
          </p:cNvSpPr>
          <p:nvPr/>
        </p:nvSpPr>
        <p:spPr bwMode="auto">
          <a:xfrm>
            <a:off x="250825" y="1714500"/>
            <a:ext cx="4176713"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180000"/>
              </a:lnSpc>
              <a:spcBef>
                <a:spcPct val="0"/>
              </a:spcBef>
              <a:buClrTx/>
              <a:buFontTx/>
              <a:buNone/>
            </a:pPr>
            <a:r>
              <a:rPr lang="zh-CN" altLang="en-US" sz="2400">
                <a:solidFill>
                  <a:srgbClr val="000066"/>
                </a:solidFill>
                <a:latin typeface="Times New Roman" panose="02020603050405020304" pitchFamily="18" charset="0"/>
              </a:rPr>
              <a:t>这个电路逻辑功能是对输入的二进制码求反码。最高位为符号位，</a:t>
            </a:r>
            <a:r>
              <a:rPr lang="en-US" altLang="zh-CN" sz="2400">
                <a:solidFill>
                  <a:srgbClr val="000066"/>
                </a:solidFill>
                <a:latin typeface="Times New Roman" panose="02020603050405020304" pitchFamily="18" charset="0"/>
              </a:rPr>
              <a:t>0</a:t>
            </a:r>
            <a:r>
              <a:rPr lang="zh-CN" altLang="en-US" sz="2400">
                <a:solidFill>
                  <a:srgbClr val="000066"/>
                </a:solidFill>
                <a:latin typeface="Times New Roman" panose="02020603050405020304" pitchFamily="18" charset="0"/>
              </a:rPr>
              <a:t>表示正数，</a:t>
            </a:r>
            <a:r>
              <a:rPr lang="en-US" altLang="zh-CN" sz="2400">
                <a:solidFill>
                  <a:srgbClr val="000066"/>
                </a:solidFill>
                <a:latin typeface="Times New Roman" panose="02020603050405020304" pitchFamily="18" charset="0"/>
              </a:rPr>
              <a:t>1</a:t>
            </a:r>
            <a:r>
              <a:rPr lang="zh-CN" altLang="en-US" sz="2400">
                <a:solidFill>
                  <a:srgbClr val="000066"/>
                </a:solidFill>
                <a:latin typeface="Times New Roman" panose="02020603050405020304" pitchFamily="18" charset="0"/>
              </a:rPr>
              <a:t>表示负数，正数的反码与原码相同；负数的数值部分是在原码的基础上逐位求反。</a:t>
            </a:r>
          </a:p>
        </p:txBody>
      </p:sp>
      <p:sp>
        <p:nvSpPr>
          <p:cNvPr id="374870" name="Rectangle 86">
            <a:extLst>
              <a:ext uri="{FF2B5EF4-FFF2-40B4-BE49-F238E27FC236}">
                <a16:creationId xmlns:a16="http://schemas.microsoft.com/office/drawing/2014/main" id="{DC2B7AF0-6C1D-EC98-B0DA-1EC901B31D57}"/>
              </a:ext>
            </a:extLst>
          </p:cNvPr>
          <p:cNvSpPr>
            <a:spLocks noChangeArrowheads="1"/>
          </p:cNvSpPr>
          <p:nvPr/>
        </p:nvSpPr>
        <p:spPr bwMode="auto">
          <a:xfrm>
            <a:off x="611188" y="1341438"/>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、确定电路逻辑功能</a:t>
            </a:r>
          </a:p>
        </p:txBody>
      </p:sp>
      <p:sp>
        <p:nvSpPr>
          <p:cNvPr id="50180" name="Rectangle 87">
            <a:extLst>
              <a:ext uri="{FF2B5EF4-FFF2-40B4-BE49-F238E27FC236}">
                <a16:creationId xmlns:a16="http://schemas.microsoft.com/office/drawing/2014/main" id="{23469F04-F763-502F-F82B-8F5C599843DC}"/>
              </a:ext>
            </a:extLst>
          </p:cNvPr>
          <p:cNvSpPr>
            <a:spLocks noChangeArrowheads="1"/>
          </p:cNvSpPr>
          <p:nvPr/>
        </p:nvSpPr>
        <p:spPr bwMode="auto">
          <a:xfrm>
            <a:off x="6083300" y="1484313"/>
            <a:ext cx="2160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00066"/>
                </a:solidFill>
                <a:latin typeface="楷体_GB2312" pitchFamily="49" charset="-122"/>
                <a:ea typeface="楷体_GB2312" pitchFamily="49" charset="-122"/>
              </a:rPr>
              <a:t>真值表</a:t>
            </a:r>
          </a:p>
        </p:txBody>
      </p:sp>
      <p:grpSp>
        <p:nvGrpSpPr>
          <p:cNvPr id="50181" name="Group 88">
            <a:extLst>
              <a:ext uri="{FF2B5EF4-FFF2-40B4-BE49-F238E27FC236}">
                <a16:creationId xmlns:a16="http://schemas.microsoft.com/office/drawing/2014/main" id="{228407CC-B7FD-A277-A32C-4FF1C6E003A9}"/>
              </a:ext>
            </a:extLst>
          </p:cNvPr>
          <p:cNvGrpSpPr>
            <a:grpSpLocks/>
          </p:cNvGrpSpPr>
          <p:nvPr/>
        </p:nvGrpSpPr>
        <p:grpSpPr bwMode="auto">
          <a:xfrm>
            <a:off x="4859338" y="2152650"/>
            <a:ext cx="3816350" cy="4013200"/>
            <a:chOff x="3061" y="1356"/>
            <a:chExt cx="2404" cy="2528"/>
          </a:xfrm>
        </p:grpSpPr>
        <p:sp>
          <p:nvSpPr>
            <p:cNvPr id="50182" name="Rectangle 89">
              <a:extLst>
                <a:ext uri="{FF2B5EF4-FFF2-40B4-BE49-F238E27FC236}">
                  <a16:creationId xmlns:a16="http://schemas.microsoft.com/office/drawing/2014/main" id="{73D43D9A-116D-B209-4690-2462E751F485}"/>
                </a:ext>
              </a:extLst>
            </p:cNvPr>
            <p:cNvSpPr>
              <a:spLocks noChangeArrowheads="1"/>
            </p:cNvSpPr>
            <p:nvPr/>
          </p:nvSpPr>
          <p:spPr bwMode="auto">
            <a:xfrm>
              <a:off x="5065" y="3554"/>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83" name="Rectangle 90">
              <a:extLst>
                <a:ext uri="{FF2B5EF4-FFF2-40B4-BE49-F238E27FC236}">
                  <a16:creationId xmlns:a16="http://schemas.microsoft.com/office/drawing/2014/main" id="{A5708BC7-BB23-000C-4892-7F1D63CA7BF7}"/>
                </a:ext>
              </a:extLst>
            </p:cNvPr>
            <p:cNvSpPr>
              <a:spLocks noChangeArrowheads="1"/>
            </p:cNvSpPr>
            <p:nvPr/>
          </p:nvSpPr>
          <p:spPr bwMode="auto">
            <a:xfrm>
              <a:off x="4647" y="3554"/>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84" name="Rectangle 91">
              <a:extLst>
                <a:ext uri="{FF2B5EF4-FFF2-40B4-BE49-F238E27FC236}">
                  <a16:creationId xmlns:a16="http://schemas.microsoft.com/office/drawing/2014/main" id="{BDDED7A7-C794-93CA-AF45-A6F9913936B3}"/>
                </a:ext>
              </a:extLst>
            </p:cNvPr>
            <p:cNvSpPr>
              <a:spLocks noChangeArrowheads="1"/>
            </p:cNvSpPr>
            <p:nvPr/>
          </p:nvSpPr>
          <p:spPr bwMode="auto">
            <a:xfrm>
              <a:off x="4263" y="3554"/>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85" name="Rectangle 92">
              <a:extLst>
                <a:ext uri="{FF2B5EF4-FFF2-40B4-BE49-F238E27FC236}">
                  <a16:creationId xmlns:a16="http://schemas.microsoft.com/office/drawing/2014/main" id="{7F62B921-7A6A-721B-7387-CAE73E703C12}"/>
                </a:ext>
              </a:extLst>
            </p:cNvPr>
            <p:cNvSpPr>
              <a:spLocks noChangeArrowheads="1"/>
            </p:cNvSpPr>
            <p:nvPr/>
          </p:nvSpPr>
          <p:spPr bwMode="auto">
            <a:xfrm>
              <a:off x="3862" y="3554"/>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186" name="Rectangle 93">
              <a:extLst>
                <a:ext uri="{FF2B5EF4-FFF2-40B4-BE49-F238E27FC236}">
                  <a16:creationId xmlns:a16="http://schemas.microsoft.com/office/drawing/2014/main" id="{25C203FE-55E1-4807-C57C-609D985027CF}"/>
                </a:ext>
              </a:extLst>
            </p:cNvPr>
            <p:cNvSpPr>
              <a:spLocks noChangeArrowheads="1"/>
            </p:cNvSpPr>
            <p:nvPr/>
          </p:nvSpPr>
          <p:spPr bwMode="auto">
            <a:xfrm>
              <a:off x="3447" y="3554"/>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187" name="Rectangle 94">
              <a:extLst>
                <a:ext uri="{FF2B5EF4-FFF2-40B4-BE49-F238E27FC236}">
                  <a16:creationId xmlns:a16="http://schemas.microsoft.com/office/drawing/2014/main" id="{A2519B77-9523-0B03-DC74-EF30DEA8D5F0}"/>
                </a:ext>
              </a:extLst>
            </p:cNvPr>
            <p:cNvSpPr>
              <a:spLocks noChangeArrowheads="1"/>
            </p:cNvSpPr>
            <p:nvPr/>
          </p:nvSpPr>
          <p:spPr bwMode="auto">
            <a:xfrm>
              <a:off x="3061" y="3554"/>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188" name="Rectangle 95">
              <a:extLst>
                <a:ext uri="{FF2B5EF4-FFF2-40B4-BE49-F238E27FC236}">
                  <a16:creationId xmlns:a16="http://schemas.microsoft.com/office/drawing/2014/main" id="{3D2224F5-DC3C-4569-9124-AFC6E846267E}"/>
                </a:ext>
              </a:extLst>
            </p:cNvPr>
            <p:cNvSpPr>
              <a:spLocks noChangeArrowheads="1"/>
            </p:cNvSpPr>
            <p:nvPr/>
          </p:nvSpPr>
          <p:spPr bwMode="auto">
            <a:xfrm>
              <a:off x="5065" y="3286"/>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89" name="Rectangle 96">
              <a:extLst>
                <a:ext uri="{FF2B5EF4-FFF2-40B4-BE49-F238E27FC236}">
                  <a16:creationId xmlns:a16="http://schemas.microsoft.com/office/drawing/2014/main" id="{81826430-0C75-7A4C-AEF4-358172363148}"/>
                </a:ext>
              </a:extLst>
            </p:cNvPr>
            <p:cNvSpPr>
              <a:spLocks noChangeArrowheads="1"/>
            </p:cNvSpPr>
            <p:nvPr/>
          </p:nvSpPr>
          <p:spPr bwMode="auto">
            <a:xfrm>
              <a:off x="4647" y="3286"/>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90" name="Rectangle 97">
              <a:extLst>
                <a:ext uri="{FF2B5EF4-FFF2-40B4-BE49-F238E27FC236}">
                  <a16:creationId xmlns:a16="http://schemas.microsoft.com/office/drawing/2014/main" id="{D8F1AE18-679D-CC99-7E6C-9E1E62C23C66}"/>
                </a:ext>
              </a:extLst>
            </p:cNvPr>
            <p:cNvSpPr>
              <a:spLocks noChangeArrowheads="1"/>
            </p:cNvSpPr>
            <p:nvPr/>
          </p:nvSpPr>
          <p:spPr bwMode="auto">
            <a:xfrm>
              <a:off x="4263" y="3286"/>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91" name="Rectangle 98">
              <a:extLst>
                <a:ext uri="{FF2B5EF4-FFF2-40B4-BE49-F238E27FC236}">
                  <a16:creationId xmlns:a16="http://schemas.microsoft.com/office/drawing/2014/main" id="{85346EEF-2712-E90A-BDBE-C8390D682C50}"/>
                </a:ext>
              </a:extLst>
            </p:cNvPr>
            <p:cNvSpPr>
              <a:spLocks noChangeArrowheads="1"/>
            </p:cNvSpPr>
            <p:nvPr/>
          </p:nvSpPr>
          <p:spPr bwMode="auto">
            <a:xfrm>
              <a:off x="3862" y="3286"/>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192" name="Rectangle 99">
              <a:extLst>
                <a:ext uri="{FF2B5EF4-FFF2-40B4-BE49-F238E27FC236}">
                  <a16:creationId xmlns:a16="http://schemas.microsoft.com/office/drawing/2014/main" id="{2EAEE5FA-AB01-CFB9-0DC4-88E753AF9056}"/>
                </a:ext>
              </a:extLst>
            </p:cNvPr>
            <p:cNvSpPr>
              <a:spLocks noChangeArrowheads="1"/>
            </p:cNvSpPr>
            <p:nvPr/>
          </p:nvSpPr>
          <p:spPr bwMode="auto">
            <a:xfrm>
              <a:off x="3447" y="3286"/>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193" name="Rectangle 100">
              <a:extLst>
                <a:ext uri="{FF2B5EF4-FFF2-40B4-BE49-F238E27FC236}">
                  <a16:creationId xmlns:a16="http://schemas.microsoft.com/office/drawing/2014/main" id="{D0C737B8-AC77-60BA-EC0F-B7FF145E6065}"/>
                </a:ext>
              </a:extLst>
            </p:cNvPr>
            <p:cNvSpPr>
              <a:spLocks noChangeArrowheads="1"/>
            </p:cNvSpPr>
            <p:nvPr/>
          </p:nvSpPr>
          <p:spPr bwMode="auto">
            <a:xfrm>
              <a:off x="3061" y="3286"/>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194" name="Rectangle 101">
              <a:extLst>
                <a:ext uri="{FF2B5EF4-FFF2-40B4-BE49-F238E27FC236}">
                  <a16:creationId xmlns:a16="http://schemas.microsoft.com/office/drawing/2014/main" id="{0FFBC703-B36D-66DF-196E-13EA3AD94427}"/>
                </a:ext>
              </a:extLst>
            </p:cNvPr>
            <p:cNvSpPr>
              <a:spLocks noChangeArrowheads="1"/>
            </p:cNvSpPr>
            <p:nvPr/>
          </p:nvSpPr>
          <p:spPr bwMode="auto">
            <a:xfrm>
              <a:off x="5065" y="3018"/>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95" name="Rectangle 102">
              <a:extLst>
                <a:ext uri="{FF2B5EF4-FFF2-40B4-BE49-F238E27FC236}">
                  <a16:creationId xmlns:a16="http://schemas.microsoft.com/office/drawing/2014/main" id="{43303C5F-67B7-3C29-63DB-0F3C150582F2}"/>
                </a:ext>
              </a:extLst>
            </p:cNvPr>
            <p:cNvSpPr>
              <a:spLocks noChangeArrowheads="1"/>
            </p:cNvSpPr>
            <p:nvPr/>
          </p:nvSpPr>
          <p:spPr bwMode="auto">
            <a:xfrm>
              <a:off x="4647" y="3018"/>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96" name="Rectangle 103">
              <a:extLst>
                <a:ext uri="{FF2B5EF4-FFF2-40B4-BE49-F238E27FC236}">
                  <a16:creationId xmlns:a16="http://schemas.microsoft.com/office/drawing/2014/main" id="{E6EB4CA3-85FE-B12A-1C9C-92F147620230}"/>
                </a:ext>
              </a:extLst>
            </p:cNvPr>
            <p:cNvSpPr>
              <a:spLocks noChangeArrowheads="1"/>
            </p:cNvSpPr>
            <p:nvPr/>
          </p:nvSpPr>
          <p:spPr bwMode="auto">
            <a:xfrm>
              <a:off x="4263" y="3018"/>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197" name="Rectangle 104">
              <a:extLst>
                <a:ext uri="{FF2B5EF4-FFF2-40B4-BE49-F238E27FC236}">
                  <a16:creationId xmlns:a16="http://schemas.microsoft.com/office/drawing/2014/main" id="{219CB9A5-C955-69B3-FF13-C39404F9A08D}"/>
                </a:ext>
              </a:extLst>
            </p:cNvPr>
            <p:cNvSpPr>
              <a:spLocks noChangeArrowheads="1"/>
            </p:cNvSpPr>
            <p:nvPr/>
          </p:nvSpPr>
          <p:spPr bwMode="auto">
            <a:xfrm>
              <a:off x="3862" y="3018"/>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198" name="Rectangle 105">
              <a:extLst>
                <a:ext uri="{FF2B5EF4-FFF2-40B4-BE49-F238E27FC236}">
                  <a16:creationId xmlns:a16="http://schemas.microsoft.com/office/drawing/2014/main" id="{B89DCA21-A397-765A-78AF-DE6ECC57EBCC}"/>
                </a:ext>
              </a:extLst>
            </p:cNvPr>
            <p:cNvSpPr>
              <a:spLocks noChangeArrowheads="1"/>
            </p:cNvSpPr>
            <p:nvPr/>
          </p:nvSpPr>
          <p:spPr bwMode="auto">
            <a:xfrm>
              <a:off x="3447" y="3018"/>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199" name="Rectangle 106">
              <a:extLst>
                <a:ext uri="{FF2B5EF4-FFF2-40B4-BE49-F238E27FC236}">
                  <a16:creationId xmlns:a16="http://schemas.microsoft.com/office/drawing/2014/main" id="{49C3858C-908D-385A-9AF4-9E294E104C72}"/>
                </a:ext>
              </a:extLst>
            </p:cNvPr>
            <p:cNvSpPr>
              <a:spLocks noChangeArrowheads="1"/>
            </p:cNvSpPr>
            <p:nvPr/>
          </p:nvSpPr>
          <p:spPr bwMode="auto">
            <a:xfrm>
              <a:off x="3061" y="3018"/>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200" name="Rectangle 107">
              <a:extLst>
                <a:ext uri="{FF2B5EF4-FFF2-40B4-BE49-F238E27FC236}">
                  <a16:creationId xmlns:a16="http://schemas.microsoft.com/office/drawing/2014/main" id="{8308404F-73E6-0D1B-699F-BBAA2EEE6636}"/>
                </a:ext>
              </a:extLst>
            </p:cNvPr>
            <p:cNvSpPr>
              <a:spLocks noChangeArrowheads="1"/>
            </p:cNvSpPr>
            <p:nvPr/>
          </p:nvSpPr>
          <p:spPr bwMode="auto">
            <a:xfrm>
              <a:off x="5065" y="2750"/>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01" name="Rectangle 108">
              <a:extLst>
                <a:ext uri="{FF2B5EF4-FFF2-40B4-BE49-F238E27FC236}">
                  <a16:creationId xmlns:a16="http://schemas.microsoft.com/office/drawing/2014/main" id="{52EC130F-5874-2384-9C4A-D65E2D74B278}"/>
                </a:ext>
              </a:extLst>
            </p:cNvPr>
            <p:cNvSpPr>
              <a:spLocks noChangeArrowheads="1"/>
            </p:cNvSpPr>
            <p:nvPr/>
          </p:nvSpPr>
          <p:spPr bwMode="auto">
            <a:xfrm>
              <a:off x="4647" y="2750"/>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02" name="Rectangle 109">
              <a:extLst>
                <a:ext uri="{FF2B5EF4-FFF2-40B4-BE49-F238E27FC236}">
                  <a16:creationId xmlns:a16="http://schemas.microsoft.com/office/drawing/2014/main" id="{2B8C89A5-5FB2-637D-42BD-BD1FECE56288}"/>
                </a:ext>
              </a:extLst>
            </p:cNvPr>
            <p:cNvSpPr>
              <a:spLocks noChangeArrowheads="1"/>
            </p:cNvSpPr>
            <p:nvPr/>
          </p:nvSpPr>
          <p:spPr bwMode="auto">
            <a:xfrm>
              <a:off x="4263" y="2750"/>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03" name="Rectangle 110">
              <a:extLst>
                <a:ext uri="{FF2B5EF4-FFF2-40B4-BE49-F238E27FC236}">
                  <a16:creationId xmlns:a16="http://schemas.microsoft.com/office/drawing/2014/main" id="{17885544-E061-8187-C14C-F0867023AB67}"/>
                </a:ext>
              </a:extLst>
            </p:cNvPr>
            <p:cNvSpPr>
              <a:spLocks noChangeArrowheads="1"/>
            </p:cNvSpPr>
            <p:nvPr/>
          </p:nvSpPr>
          <p:spPr bwMode="auto">
            <a:xfrm>
              <a:off x="3862" y="2750"/>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04" name="Rectangle 111">
              <a:extLst>
                <a:ext uri="{FF2B5EF4-FFF2-40B4-BE49-F238E27FC236}">
                  <a16:creationId xmlns:a16="http://schemas.microsoft.com/office/drawing/2014/main" id="{7FF32501-CBBF-2795-D42D-CA6E5E8FE7B6}"/>
                </a:ext>
              </a:extLst>
            </p:cNvPr>
            <p:cNvSpPr>
              <a:spLocks noChangeArrowheads="1"/>
            </p:cNvSpPr>
            <p:nvPr/>
          </p:nvSpPr>
          <p:spPr bwMode="auto">
            <a:xfrm>
              <a:off x="3447" y="2750"/>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05" name="Rectangle 112">
              <a:extLst>
                <a:ext uri="{FF2B5EF4-FFF2-40B4-BE49-F238E27FC236}">
                  <a16:creationId xmlns:a16="http://schemas.microsoft.com/office/drawing/2014/main" id="{B1D3BC63-A231-DC97-10A8-775FCCC2C3B9}"/>
                </a:ext>
              </a:extLst>
            </p:cNvPr>
            <p:cNvSpPr>
              <a:spLocks noChangeArrowheads="1"/>
            </p:cNvSpPr>
            <p:nvPr/>
          </p:nvSpPr>
          <p:spPr bwMode="auto">
            <a:xfrm>
              <a:off x="3061" y="2750"/>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206" name="Rectangle 113">
              <a:extLst>
                <a:ext uri="{FF2B5EF4-FFF2-40B4-BE49-F238E27FC236}">
                  <a16:creationId xmlns:a16="http://schemas.microsoft.com/office/drawing/2014/main" id="{68B2B45E-809E-101C-014A-44B0B57679C4}"/>
                </a:ext>
              </a:extLst>
            </p:cNvPr>
            <p:cNvSpPr>
              <a:spLocks noChangeArrowheads="1"/>
            </p:cNvSpPr>
            <p:nvPr/>
          </p:nvSpPr>
          <p:spPr bwMode="auto">
            <a:xfrm>
              <a:off x="5065" y="2469"/>
              <a:ext cx="400"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07" name="Rectangle 114">
              <a:extLst>
                <a:ext uri="{FF2B5EF4-FFF2-40B4-BE49-F238E27FC236}">
                  <a16:creationId xmlns:a16="http://schemas.microsoft.com/office/drawing/2014/main" id="{7408657E-2244-8FF1-897D-6A0DE6DD2939}"/>
                </a:ext>
              </a:extLst>
            </p:cNvPr>
            <p:cNvSpPr>
              <a:spLocks noChangeArrowheads="1"/>
            </p:cNvSpPr>
            <p:nvPr/>
          </p:nvSpPr>
          <p:spPr bwMode="auto">
            <a:xfrm>
              <a:off x="4647" y="2469"/>
              <a:ext cx="41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08" name="Rectangle 115">
              <a:extLst>
                <a:ext uri="{FF2B5EF4-FFF2-40B4-BE49-F238E27FC236}">
                  <a16:creationId xmlns:a16="http://schemas.microsoft.com/office/drawing/2014/main" id="{AEBE5079-E5FB-9135-C613-F6126A24F727}"/>
                </a:ext>
              </a:extLst>
            </p:cNvPr>
            <p:cNvSpPr>
              <a:spLocks noChangeArrowheads="1"/>
            </p:cNvSpPr>
            <p:nvPr/>
          </p:nvSpPr>
          <p:spPr bwMode="auto">
            <a:xfrm>
              <a:off x="4263" y="2469"/>
              <a:ext cx="38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09" name="Rectangle 116">
              <a:extLst>
                <a:ext uri="{FF2B5EF4-FFF2-40B4-BE49-F238E27FC236}">
                  <a16:creationId xmlns:a16="http://schemas.microsoft.com/office/drawing/2014/main" id="{B95A83E1-8C0A-0638-7B2A-69AA7216B9DD}"/>
                </a:ext>
              </a:extLst>
            </p:cNvPr>
            <p:cNvSpPr>
              <a:spLocks noChangeArrowheads="1"/>
            </p:cNvSpPr>
            <p:nvPr/>
          </p:nvSpPr>
          <p:spPr bwMode="auto">
            <a:xfrm>
              <a:off x="3862" y="2469"/>
              <a:ext cx="40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210" name="Rectangle 117">
              <a:extLst>
                <a:ext uri="{FF2B5EF4-FFF2-40B4-BE49-F238E27FC236}">
                  <a16:creationId xmlns:a16="http://schemas.microsoft.com/office/drawing/2014/main" id="{7F415593-7B13-2FAA-E329-FE1D205F338D}"/>
                </a:ext>
              </a:extLst>
            </p:cNvPr>
            <p:cNvSpPr>
              <a:spLocks noChangeArrowheads="1"/>
            </p:cNvSpPr>
            <p:nvPr/>
          </p:nvSpPr>
          <p:spPr bwMode="auto">
            <a:xfrm>
              <a:off x="3447" y="2469"/>
              <a:ext cx="41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211" name="Rectangle 118">
              <a:extLst>
                <a:ext uri="{FF2B5EF4-FFF2-40B4-BE49-F238E27FC236}">
                  <a16:creationId xmlns:a16="http://schemas.microsoft.com/office/drawing/2014/main" id="{0A792B52-97D5-045B-C545-5CB6657350EC}"/>
                </a:ext>
              </a:extLst>
            </p:cNvPr>
            <p:cNvSpPr>
              <a:spLocks noChangeArrowheads="1"/>
            </p:cNvSpPr>
            <p:nvPr/>
          </p:nvSpPr>
          <p:spPr bwMode="auto">
            <a:xfrm>
              <a:off x="3061" y="2469"/>
              <a:ext cx="386"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12" name="Rectangle 119">
              <a:extLst>
                <a:ext uri="{FF2B5EF4-FFF2-40B4-BE49-F238E27FC236}">
                  <a16:creationId xmlns:a16="http://schemas.microsoft.com/office/drawing/2014/main" id="{1FD8E803-6158-D4AD-E121-7343FC47E54D}"/>
                </a:ext>
              </a:extLst>
            </p:cNvPr>
            <p:cNvSpPr>
              <a:spLocks noChangeArrowheads="1"/>
            </p:cNvSpPr>
            <p:nvPr/>
          </p:nvSpPr>
          <p:spPr bwMode="auto">
            <a:xfrm>
              <a:off x="5065" y="2201"/>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13" name="Rectangle 120">
              <a:extLst>
                <a:ext uri="{FF2B5EF4-FFF2-40B4-BE49-F238E27FC236}">
                  <a16:creationId xmlns:a16="http://schemas.microsoft.com/office/drawing/2014/main" id="{4D0AFB50-E8A9-C27C-217E-0D180E02EA5D}"/>
                </a:ext>
              </a:extLst>
            </p:cNvPr>
            <p:cNvSpPr>
              <a:spLocks noChangeArrowheads="1"/>
            </p:cNvSpPr>
            <p:nvPr/>
          </p:nvSpPr>
          <p:spPr bwMode="auto">
            <a:xfrm>
              <a:off x="4647" y="2201"/>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14" name="Rectangle 121">
              <a:extLst>
                <a:ext uri="{FF2B5EF4-FFF2-40B4-BE49-F238E27FC236}">
                  <a16:creationId xmlns:a16="http://schemas.microsoft.com/office/drawing/2014/main" id="{4DB5B5B1-594B-1D51-4CCB-AC185DA72CF1}"/>
                </a:ext>
              </a:extLst>
            </p:cNvPr>
            <p:cNvSpPr>
              <a:spLocks noChangeArrowheads="1"/>
            </p:cNvSpPr>
            <p:nvPr/>
          </p:nvSpPr>
          <p:spPr bwMode="auto">
            <a:xfrm>
              <a:off x="4263" y="2201"/>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15" name="Rectangle 122">
              <a:extLst>
                <a:ext uri="{FF2B5EF4-FFF2-40B4-BE49-F238E27FC236}">
                  <a16:creationId xmlns:a16="http://schemas.microsoft.com/office/drawing/2014/main" id="{FA29BF38-5D83-6D5D-325B-CC6661EA5E54}"/>
                </a:ext>
              </a:extLst>
            </p:cNvPr>
            <p:cNvSpPr>
              <a:spLocks noChangeArrowheads="1"/>
            </p:cNvSpPr>
            <p:nvPr/>
          </p:nvSpPr>
          <p:spPr bwMode="auto">
            <a:xfrm>
              <a:off x="3862" y="2201"/>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16" name="Rectangle 123">
              <a:extLst>
                <a:ext uri="{FF2B5EF4-FFF2-40B4-BE49-F238E27FC236}">
                  <a16:creationId xmlns:a16="http://schemas.microsoft.com/office/drawing/2014/main" id="{EE2D9795-E377-FF6C-4235-23AC60E0EFF9}"/>
                </a:ext>
              </a:extLst>
            </p:cNvPr>
            <p:cNvSpPr>
              <a:spLocks noChangeArrowheads="1"/>
            </p:cNvSpPr>
            <p:nvPr/>
          </p:nvSpPr>
          <p:spPr bwMode="auto">
            <a:xfrm>
              <a:off x="3447" y="2201"/>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217" name="Rectangle 124">
              <a:extLst>
                <a:ext uri="{FF2B5EF4-FFF2-40B4-BE49-F238E27FC236}">
                  <a16:creationId xmlns:a16="http://schemas.microsoft.com/office/drawing/2014/main" id="{D922C72B-DCE6-B302-A444-9D55878E433F}"/>
                </a:ext>
              </a:extLst>
            </p:cNvPr>
            <p:cNvSpPr>
              <a:spLocks noChangeArrowheads="1"/>
            </p:cNvSpPr>
            <p:nvPr/>
          </p:nvSpPr>
          <p:spPr bwMode="auto">
            <a:xfrm>
              <a:off x="3061" y="2201"/>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18" name="Rectangle 125">
              <a:extLst>
                <a:ext uri="{FF2B5EF4-FFF2-40B4-BE49-F238E27FC236}">
                  <a16:creationId xmlns:a16="http://schemas.microsoft.com/office/drawing/2014/main" id="{39182564-B5FC-768C-5592-2DAF4716C461}"/>
                </a:ext>
              </a:extLst>
            </p:cNvPr>
            <p:cNvSpPr>
              <a:spLocks noChangeArrowheads="1"/>
            </p:cNvSpPr>
            <p:nvPr/>
          </p:nvSpPr>
          <p:spPr bwMode="auto">
            <a:xfrm>
              <a:off x="5065" y="1933"/>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19" name="Rectangle 126">
              <a:extLst>
                <a:ext uri="{FF2B5EF4-FFF2-40B4-BE49-F238E27FC236}">
                  <a16:creationId xmlns:a16="http://schemas.microsoft.com/office/drawing/2014/main" id="{8A119132-6C96-1056-F2EA-7742BB836B4F}"/>
                </a:ext>
              </a:extLst>
            </p:cNvPr>
            <p:cNvSpPr>
              <a:spLocks noChangeArrowheads="1"/>
            </p:cNvSpPr>
            <p:nvPr/>
          </p:nvSpPr>
          <p:spPr bwMode="auto">
            <a:xfrm>
              <a:off x="4647" y="1933"/>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20" name="Rectangle 127">
              <a:extLst>
                <a:ext uri="{FF2B5EF4-FFF2-40B4-BE49-F238E27FC236}">
                  <a16:creationId xmlns:a16="http://schemas.microsoft.com/office/drawing/2014/main" id="{AFD5C7EE-25F0-0863-E745-56AF0F620567}"/>
                </a:ext>
              </a:extLst>
            </p:cNvPr>
            <p:cNvSpPr>
              <a:spLocks noChangeArrowheads="1"/>
            </p:cNvSpPr>
            <p:nvPr/>
          </p:nvSpPr>
          <p:spPr bwMode="auto">
            <a:xfrm>
              <a:off x="4263" y="1933"/>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21" name="Rectangle 128">
              <a:extLst>
                <a:ext uri="{FF2B5EF4-FFF2-40B4-BE49-F238E27FC236}">
                  <a16:creationId xmlns:a16="http://schemas.microsoft.com/office/drawing/2014/main" id="{CD227879-12C4-85D3-926D-5CBDDC84178C}"/>
                </a:ext>
              </a:extLst>
            </p:cNvPr>
            <p:cNvSpPr>
              <a:spLocks noChangeArrowheads="1"/>
            </p:cNvSpPr>
            <p:nvPr/>
          </p:nvSpPr>
          <p:spPr bwMode="auto">
            <a:xfrm>
              <a:off x="3862" y="1933"/>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1</a:t>
              </a:r>
            </a:p>
          </p:txBody>
        </p:sp>
        <p:sp>
          <p:nvSpPr>
            <p:cNvPr id="50222" name="Rectangle 129">
              <a:extLst>
                <a:ext uri="{FF2B5EF4-FFF2-40B4-BE49-F238E27FC236}">
                  <a16:creationId xmlns:a16="http://schemas.microsoft.com/office/drawing/2014/main" id="{120D048F-0E10-7C80-C0AD-848CB2B468EE}"/>
                </a:ext>
              </a:extLst>
            </p:cNvPr>
            <p:cNvSpPr>
              <a:spLocks noChangeArrowheads="1"/>
            </p:cNvSpPr>
            <p:nvPr/>
          </p:nvSpPr>
          <p:spPr bwMode="auto">
            <a:xfrm>
              <a:off x="3447" y="1933"/>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23" name="Rectangle 130">
              <a:extLst>
                <a:ext uri="{FF2B5EF4-FFF2-40B4-BE49-F238E27FC236}">
                  <a16:creationId xmlns:a16="http://schemas.microsoft.com/office/drawing/2014/main" id="{F0BD6129-E828-DC20-4BC5-5D33E22B3E4E}"/>
                </a:ext>
              </a:extLst>
            </p:cNvPr>
            <p:cNvSpPr>
              <a:spLocks noChangeArrowheads="1"/>
            </p:cNvSpPr>
            <p:nvPr/>
          </p:nvSpPr>
          <p:spPr bwMode="auto">
            <a:xfrm>
              <a:off x="3061" y="1933"/>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24" name="Rectangle 131">
              <a:extLst>
                <a:ext uri="{FF2B5EF4-FFF2-40B4-BE49-F238E27FC236}">
                  <a16:creationId xmlns:a16="http://schemas.microsoft.com/office/drawing/2014/main" id="{AA11E91C-EFDA-49AE-1615-6C593B84449E}"/>
                </a:ext>
              </a:extLst>
            </p:cNvPr>
            <p:cNvSpPr>
              <a:spLocks noChangeArrowheads="1"/>
            </p:cNvSpPr>
            <p:nvPr/>
          </p:nvSpPr>
          <p:spPr bwMode="auto">
            <a:xfrm>
              <a:off x="5065" y="1624"/>
              <a:ext cx="40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25" name="Rectangle 132">
              <a:extLst>
                <a:ext uri="{FF2B5EF4-FFF2-40B4-BE49-F238E27FC236}">
                  <a16:creationId xmlns:a16="http://schemas.microsoft.com/office/drawing/2014/main" id="{C717C9C2-6211-5E6D-6816-A904286A03A5}"/>
                </a:ext>
              </a:extLst>
            </p:cNvPr>
            <p:cNvSpPr>
              <a:spLocks noChangeArrowheads="1"/>
            </p:cNvSpPr>
            <p:nvPr/>
          </p:nvSpPr>
          <p:spPr bwMode="auto">
            <a:xfrm>
              <a:off x="4647" y="1624"/>
              <a:ext cx="41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26" name="Rectangle 133">
              <a:extLst>
                <a:ext uri="{FF2B5EF4-FFF2-40B4-BE49-F238E27FC236}">
                  <a16:creationId xmlns:a16="http://schemas.microsoft.com/office/drawing/2014/main" id="{55138C58-30B6-7821-156B-8DD6A7F8869A}"/>
                </a:ext>
              </a:extLst>
            </p:cNvPr>
            <p:cNvSpPr>
              <a:spLocks noChangeArrowheads="1"/>
            </p:cNvSpPr>
            <p:nvPr/>
          </p:nvSpPr>
          <p:spPr bwMode="auto">
            <a:xfrm>
              <a:off x="4263" y="1624"/>
              <a:ext cx="38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200">
                <a:solidFill>
                  <a:srgbClr val="000066"/>
                </a:solidFill>
                <a:latin typeface="Times New Roman" panose="02020603050405020304" pitchFamily="18" charset="0"/>
              </a:endParaRPr>
            </a:p>
          </p:txBody>
        </p:sp>
        <p:sp>
          <p:nvSpPr>
            <p:cNvPr id="50227" name="Rectangle 134">
              <a:extLst>
                <a:ext uri="{FF2B5EF4-FFF2-40B4-BE49-F238E27FC236}">
                  <a16:creationId xmlns:a16="http://schemas.microsoft.com/office/drawing/2014/main" id="{EBD9DED9-3B1B-AE01-B225-A9CB5E537429}"/>
                </a:ext>
              </a:extLst>
            </p:cNvPr>
            <p:cNvSpPr>
              <a:spLocks noChangeArrowheads="1"/>
            </p:cNvSpPr>
            <p:nvPr/>
          </p:nvSpPr>
          <p:spPr bwMode="auto">
            <a:xfrm>
              <a:off x="3862" y="1624"/>
              <a:ext cx="40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28" name="Rectangle 135">
              <a:extLst>
                <a:ext uri="{FF2B5EF4-FFF2-40B4-BE49-F238E27FC236}">
                  <a16:creationId xmlns:a16="http://schemas.microsoft.com/office/drawing/2014/main" id="{79C61D51-BC86-E9FA-888E-2D4778B25A9B}"/>
                </a:ext>
              </a:extLst>
            </p:cNvPr>
            <p:cNvSpPr>
              <a:spLocks noChangeArrowheads="1"/>
            </p:cNvSpPr>
            <p:nvPr/>
          </p:nvSpPr>
          <p:spPr bwMode="auto">
            <a:xfrm>
              <a:off x="3447" y="1624"/>
              <a:ext cx="415"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29" name="Rectangle 136">
              <a:extLst>
                <a:ext uri="{FF2B5EF4-FFF2-40B4-BE49-F238E27FC236}">
                  <a16:creationId xmlns:a16="http://schemas.microsoft.com/office/drawing/2014/main" id="{CADEFD3B-B5C4-235C-5712-96001605999C}"/>
                </a:ext>
              </a:extLst>
            </p:cNvPr>
            <p:cNvSpPr>
              <a:spLocks noChangeArrowheads="1"/>
            </p:cNvSpPr>
            <p:nvPr/>
          </p:nvSpPr>
          <p:spPr bwMode="auto">
            <a:xfrm>
              <a:off x="3061" y="1624"/>
              <a:ext cx="38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a:solidFill>
                    <a:srgbClr val="000066"/>
                  </a:solidFill>
                  <a:latin typeface="Times New Roman" panose="02020603050405020304" pitchFamily="18" charset="0"/>
                  <a:ea typeface="宋体" panose="02010600030101010101" pitchFamily="2" charset="-122"/>
                </a:rPr>
                <a:t>  0</a:t>
              </a:r>
            </a:p>
          </p:txBody>
        </p:sp>
        <p:sp>
          <p:nvSpPr>
            <p:cNvPr id="50230" name="Rectangle 137">
              <a:extLst>
                <a:ext uri="{FF2B5EF4-FFF2-40B4-BE49-F238E27FC236}">
                  <a16:creationId xmlns:a16="http://schemas.microsoft.com/office/drawing/2014/main" id="{40FAEFE4-5063-90E3-8DFA-1F944A45F46D}"/>
                </a:ext>
              </a:extLst>
            </p:cNvPr>
            <p:cNvSpPr>
              <a:spLocks noChangeArrowheads="1"/>
            </p:cNvSpPr>
            <p:nvPr/>
          </p:nvSpPr>
          <p:spPr bwMode="auto">
            <a:xfrm>
              <a:off x="5065" y="1356"/>
              <a:ext cx="40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Z</a:t>
              </a:r>
            </a:p>
          </p:txBody>
        </p:sp>
        <p:sp>
          <p:nvSpPr>
            <p:cNvPr id="50231" name="Rectangle 138">
              <a:extLst>
                <a:ext uri="{FF2B5EF4-FFF2-40B4-BE49-F238E27FC236}">
                  <a16:creationId xmlns:a16="http://schemas.microsoft.com/office/drawing/2014/main" id="{AC5C00CE-C600-0B5E-4563-C760EE62364B}"/>
                </a:ext>
              </a:extLst>
            </p:cNvPr>
            <p:cNvSpPr>
              <a:spLocks noChangeArrowheads="1"/>
            </p:cNvSpPr>
            <p:nvPr/>
          </p:nvSpPr>
          <p:spPr bwMode="auto">
            <a:xfrm>
              <a:off x="4647" y="1356"/>
              <a:ext cx="41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Y</a:t>
              </a:r>
            </a:p>
          </p:txBody>
        </p:sp>
        <p:sp>
          <p:nvSpPr>
            <p:cNvPr id="50232" name="Rectangle 139">
              <a:extLst>
                <a:ext uri="{FF2B5EF4-FFF2-40B4-BE49-F238E27FC236}">
                  <a16:creationId xmlns:a16="http://schemas.microsoft.com/office/drawing/2014/main" id="{76416D16-119B-2741-E1B7-E38C9CAF5624}"/>
                </a:ext>
              </a:extLst>
            </p:cNvPr>
            <p:cNvSpPr>
              <a:spLocks noChangeArrowheads="1"/>
            </p:cNvSpPr>
            <p:nvPr/>
          </p:nvSpPr>
          <p:spPr bwMode="auto">
            <a:xfrm>
              <a:off x="4263" y="1356"/>
              <a:ext cx="38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X</a:t>
              </a:r>
            </a:p>
          </p:txBody>
        </p:sp>
        <p:sp>
          <p:nvSpPr>
            <p:cNvPr id="50233" name="Rectangle 140">
              <a:extLst>
                <a:ext uri="{FF2B5EF4-FFF2-40B4-BE49-F238E27FC236}">
                  <a16:creationId xmlns:a16="http://schemas.microsoft.com/office/drawing/2014/main" id="{7A321B15-1219-7B22-B45F-B22F9703A8D2}"/>
                </a:ext>
              </a:extLst>
            </p:cNvPr>
            <p:cNvSpPr>
              <a:spLocks noChangeArrowheads="1"/>
            </p:cNvSpPr>
            <p:nvPr/>
          </p:nvSpPr>
          <p:spPr bwMode="auto">
            <a:xfrm>
              <a:off x="3862" y="1356"/>
              <a:ext cx="40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C</a:t>
              </a:r>
            </a:p>
          </p:txBody>
        </p:sp>
        <p:sp>
          <p:nvSpPr>
            <p:cNvPr id="50234" name="Rectangle 141">
              <a:extLst>
                <a:ext uri="{FF2B5EF4-FFF2-40B4-BE49-F238E27FC236}">
                  <a16:creationId xmlns:a16="http://schemas.microsoft.com/office/drawing/2014/main" id="{D38492D8-23C2-B9A2-A175-626E86BEE06E}"/>
                </a:ext>
              </a:extLst>
            </p:cNvPr>
            <p:cNvSpPr>
              <a:spLocks noChangeArrowheads="1"/>
            </p:cNvSpPr>
            <p:nvPr/>
          </p:nvSpPr>
          <p:spPr bwMode="auto">
            <a:xfrm>
              <a:off x="3447" y="1356"/>
              <a:ext cx="41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B</a:t>
              </a:r>
            </a:p>
          </p:txBody>
        </p:sp>
        <p:sp>
          <p:nvSpPr>
            <p:cNvPr id="50235" name="Rectangle 142">
              <a:extLst>
                <a:ext uri="{FF2B5EF4-FFF2-40B4-BE49-F238E27FC236}">
                  <a16:creationId xmlns:a16="http://schemas.microsoft.com/office/drawing/2014/main" id="{398F845E-7474-9A0D-ABFF-102D279A0AFE}"/>
                </a:ext>
              </a:extLst>
            </p:cNvPr>
            <p:cNvSpPr>
              <a:spLocks noChangeArrowheads="1"/>
            </p:cNvSpPr>
            <p:nvPr/>
          </p:nvSpPr>
          <p:spPr bwMode="auto">
            <a:xfrm>
              <a:off x="3061" y="1356"/>
              <a:ext cx="3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200" i="1">
                  <a:solidFill>
                    <a:srgbClr val="000066"/>
                  </a:solidFill>
                  <a:latin typeface="Times New Roman" panose="02020603050405020304" pitchFamily="18" charset="0"/>
                  <a:ea typeface="宋体" panose="02010600030101010101" pitchFamily="2" charset="-122"/>
                </a:rPr>
                <a:t>  A</a:t>
              </a:r>
            </a:p>
          </p:txBody>
        </p:sp>
        <p:sp>
          <p:nvSpPr>
            <p:cNvPr id="50236" name="Line 143">
              <a:extLst>
                <a:ext uri="{FF2B5EF4-FFF2-40B4-BE49-F238E27FC236}">
                  <a16:creationId xmlns:a16="http://schemas.microsoft.com/office/drawing/2014/main" id="{4BE63AF4-EDBB-BB78-1D5E-ACA88D8EBE90}"/>
                </a:ext>
              </a:extLst>
            </p:cNvPr>
            <p:cNvSpPr>
              <a:spLocks noChangeShapeType="1"/>
            </p:cNvSpPr>
            <p:nvPr/>
          </p:nvSpPr>
          <p:spPr bwMode="auto">
            <a:xfrm>
              <a:off x="3061" y="1356"/>
              <a:ext cx="240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37" name="Line 144">
              <a:extLst>
                <a:ext uri="{FF2B5EF4-FFF2-40B4-BE49-F238E27FC236}">
                  <a16:creationId xmlns:a16="http://schemas.microsoft.com/office/drawing/2014/main" id="{86FFBDFE-EAC3-2668-6D76-5DED755E8E22}"/>
                </a:ext>
              </a:extLst>
            </p:cNvPr>
            <p:cNvSpPr>
              <a:spLocks noChangeShapeType="1"/>
            </p:cNvSpPr>
            <p:nvPr/>
          </p:nvSpPr>
          <p:spPr bwMode="auto">
            <a:xfrm>
              <a:off x="3061" y="1624"/>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38" name="Line 145">
              <a:extLst>
                <a:ext uri="{FF2B5EF4-FFF2-40B4-BE49-F238E27FC236}">
                  <a16:creationId xmlns:a16="http://schemas.microsoft.com/office/drawing/2014/main" id="{28401A87-4562-C7D1-D335-F714B5A82176}"/>
                </a:ext>
              </a:extLst>
            </p:cNvPr>
            <p:cNvSpPr>
              <a:spLocks noChangeShapeType="1"/>
            </p:cNvSpPr>
            <p:nvPr/>
          </p:nvSpPr>
          <p:spPr bwMode="auto">
            <a:xfrm>
              <a:off x="3061" y="1933"/>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39" name="Line 146">
              <a:extLst>
                <a:ext uri="{FF2B5EF4-FFF2-40B4-BE49-F238E27FC236}">
                  <a16:creationId xmlns:a16="http://schemas.microsoft.com/office/drawing/2014/main" id="{67867546-5053-AEDF-9836-8E3D0ED54394}"/>
                </a:ext>
              </a:extLst>
            </p:cNvPr>
            <p:cNvSpPr>
              <a:spLocks noChangeShapeType="1"/>
            </p:cNvSpPr>
            <p:nvPr/>
          </p:nvSpPr>
          <p:spPr bwMode="auto">
            <a:xfrm>
              <a:off x="3061" y="2201"/>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0" name="Line 147">
              <a:extLst>
                <a:ext uri="{FF2B5EF4-FFF2-40B4-BE49-F238E27FC236}">
                  <a16:creationId xmlns:a16="http://schemas.microsoft.com/office/drawing/2014/main" id="{C0C6A26A-A437-3744-B1CE-561D7EA0C894}"/>
                </a:ext>
              </a:extLst>
            </p:cNvPr>
            <p:cNvSpPr>
              <a:spLocks noChangeShapeType="1"/>
            </p:cNvSpPr>
            <p:nvPr/>
          </p:nvSpPr>
          <p:spPr bwMode="auto">
            <a:xfrm>
              <a:off x="3061" y="2469"/>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1" name="Line 148">
              <a:extLst>
                <a:ext uri="{FF2B5EF4-FFF2-40B4-BE49-F238E27FC236}">
                  <a16:creationId xmlns:a16="http://schemas.microsoft.com/office/drawing/2014/main" id="{06488B4D-FC5D-6D2D-2A1F-8651E04BC8BF}"/>
                </a:ext>
              </a:extLst>
            </p:cNvPr>
            <p:cNvSpPr>
              <a:spLocks noChangeShapeType="1"/>
            </p:cNvSpPr>
            <p:nvPr/>
          </p:nvSpPr>
          <p:spPr bwMode="auto">
            <a:xfrm>
              <a:off x="3061" y="2750"/>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2" name="Line 149">
              <a:extLst>
                <a:ext uri="{FF2B5EF4-FFF2-40B4-BE49-F238E27FC236}">
                  <a16:creationId xmlns:a16="http://schemas.microsoft.com/office/drawing/2014/main" id="{CFE6CEB8-4DDA-0101-E634-F8B1305B5882}"/>
                </a:ext>
              </a:extLst>
            </p:cNvPr>
            <p:cNvSpPr>
              <a:spLocks noChangeShapeType="1"/>
            </p:cNvSpPr>
            <p:nvPr/>
          </p:nvSpPr>
          <p:spPr bwMode="auto">
            <a:xfrm>
              <a:off x="3061" y="3018"/>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3" name="Line 150">
              <a:extLst>
                <a:ext uri="{FF2B5EF4-FFF2-40B4-BE49-F238E27FC236}">
                  <a16:creationId xmlns:a16="http://schemas.microsoft.com/office/drawing/2014/main" id="{C629D5EC-A263-38AF-303F-0255E0392629}"/>
                </a:ext>
              </a:extLst>
            </p:cNvPr>
            <p:cNvSpPr>
              <a:spLocks noChangeShapeType="1"/>
            </p:cNvSpPr>
            <p:nvPr/>
          </p:nvSpPr>
          <p:spPr bwMode="auto">
            <a:xfrm>
              <a:off x="3061" y="3286"/>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4" name="Line 151">
              <a:extLst>
                <a:ext uri="{FF2B5EF4-FFF2-40B4-BE49-F238E27FC236}">
                  <a16:creationId xmlns:a16="http://schemas.microsoft.com/office/drawing/2014/main" id="{504A6F18-76A5-A122-D9A0-2BE19F5D61AA}"/>
                </a:ext>
              </a:extLst>
            </p:cNvPr>
            <p:cNvSpPr>
              <a:spLocks noChangeShapeType="1"/>
            </p:cNvSpPr>
            <p:nvPr/>
          </p:nvSpPr>
          <p:spPr bwMode="auto">
            <a:xfrm>
              <a:off x="3061" y="3554"/>
              <a:ext cx="24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5" name="Line 152">
              <a:extLst>
                <a:ext uri="{FF2B5EF4-FFF2-40B4-BE49-F238E27FC236}">
                  <a16:creationId xmlns:a16="http://schemas.microsoft.com/office/drawing/2014/main" id="{5A40C1BC-B571-3AA7-47F2-256CD1618955}"/>
                </a:ext>
              </a:extLst>
            </p:cNvPr>
            <p:cNvSpPr>
              <a:spLocks noChangeShapeType="1"/>
            </p:cNvSpPr>
            <p:nvPr/>
          </p:nvSpPr>
          <p:spPr bwMode="auto">
            <a:xfrm>
              <a:off x="3061" y="3822"/>
              <a:ext cx="240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6" name="Line 153">
              <a:extLst>
                <a:ext uri="{FF2B5EF4-FFF2-40B4-BE49-F238E27FC236}">
                  <a16:creationId xmlns:a16="http://schemas.microsoft.com/office/drawing/2014/main" id="{FC78A6E3-6860-1C99-1315-837B93C0D5BF}"/>
                </a:ext>
              </a:extLst>
            </p:cNvPr>
            <p:cNvSpPr>
              <a:spLocks noChangeShapeType="1"/>
            </p:cNvSpPr>
            <p:nvPr/>
          </p:nvSpPr>
          <p:spPr bwMode="auto">
            <a:xfrm>
              <a:off x="3061" y="1356"/>
              <a:ext cx="0" cy="246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7" name="Line 154">
              <a:extLst>
                <a:ext uri="{FF2B5EF4-FFF2-40B4-BE49-F238E27FC236}">
                  <a16:creationId xmlns:a16="http://schemas.microsoft.com/office/drawing/2014/main" id="{9D4F5F25-086F-B622-8DEA-544547AC7A4E}"/>
                </a:ext>
              </a:extLst>
            </p:cNvPr>
            <p:cNvSpPr>
              <a:spLocks noChangeShapeType="1"/>
            </p:cNvSpPr>
            <p:nvPr/>
          </p:nvSpPr>
          <p:spPr bwMode="auto">
            <a:xfrm>
              <a:off x="3447"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8" name="Line 155">
              <a:extLst>
                <a:ext uri="{FF2B5EF4-FFF2-40B4-BE49-F238E27FC236}">
                  <a16:creationId xmlns:a16="http://schemas.microsoft.com/office/drawing/2014/main" id="{074EFC87-7318-AA5C-672A-9DCCE7BC8044}"/>
                </a:ext>
              </a:extLst>
            </p:cNvPr>
            <p:cNvSpPr>
              <a:spLocks noChangeShapeType="1"/>
            </p:cNvSpPr>
            <p:nvPr/>
          </p:nvSpPr>
          <p:spPr bwMode="auto">
            <a:xfrm>
              <a:off x="3862"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49" name="Line 156">
              <a:extLst>
                <a:ext uri="{FF2B5EF4-FFF2-40B4-BE49-F238E27FC236}">
                  <a16:creationId xmlns:a16="http://schemas.microsoft.com/office/drawing/2014/main" id="{2758C3FB-AA1E-015B-92F9-C66256A67ECC}"/>
                </a:ext>
              </a:extLst>
            </p:cNvPr>
            <p:cNvSpPr>
              <a:spLocks noChangeShapeType="1"/>
            </p:cNvSpPr>
            <p:nvPr/>
          </p:nvSpPr>
          <p:spPr bwMode="auto">
            <a:xfrm>
              <a:off x="4263"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50" name="Line 157">
              <a:extLst>
                <a:ext uri="{FF2B5EF4-FFF2-40B4-BE49-F238E27FC236}">
                  <a16:creationId xmlns:a16="http://schemas.microsoft.com/office/drawing/2014/main" id="{2859D8A0-A5D8-E1C3-5239-DB8749162DAC}"/>
                </a:ext>
              </a:extLst>
            </p:cNvPr>
            <p:cNvSpPr>
              <a:spLocks noChangeShapeType="1"/>
            </p:cNvSpPr>
            <p:nvPr/>
          </p:nvSpPr>
          <p:spPr bwMode="auto">
            <a:xfrm>
              <a:off x="4647"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51" name="Line 158">
              <a:extLst>
                <a:ext uri="{FF2B5EF4-FFF2-40B4-BE49-F238E27FC236}">
                  <a16:creationId xmlns:a16="http://schemas.microsoft.com/office/drawing/2014/main" id="{8FAD57B9-5F9D-BB49-4012-FA125F394627}"/>
                </a:ext>
              </a:extLst>
            </p:cNvPr>
            <p:cNvSpPr>
              <a:spLocks noChangeShapeType="1"/>
            </p:cNvSpPr>
            <p:nvPr/>
          </p:nvSpPr>
          <p:spPr bwMode="auto">
            <a:xfrm>
              <a:off x="5065" y="1356"/>
              <a:ext cx="0" cy="2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52" name="Line 159">
              <a:extLst>
                <a:ext uri="{FF2B5EF4-FFF2-40B4-BE49-F238E27FC236}">
                  <a16:creationId xmlns:a16="http://schemas.microsoft.com/office/drawing/2014/main" id="{779221F0-BA3C-3193-9886-894570D6CF0F}"/>
                </a:ext>
              </a:extLst>
            </p:cNvPr>
            <p:cNvSpPr>
              <a:spLocks noChangeShapeType="1"/>
            </p:cNvSpPr>
            <p:nvPr/>
          </p:nvSpPr>
          <p:spPr bwMode="auto">
            <a:xfrm>
              <a:off x="5465" y="1356"/>
              <a:ext cx="0" cy="246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53" name="Rectangle 160">
              <a:extLst>
                <a:ext uri="{FF2B5EF4-FFF2-40B4-BE49-F238E27FC236}">
                  <a16:creationId xmlns:a16="http://schemas.microsoft.com/office/drawing/2014/main" id="{E641AE6B-6025-8B62-3082-0F74F9D72DFE}"/>
                </a:ext>
              </a:extLst>
            </p:cNvPr>
            <p:cNvSpPr>
              <a:spLocks noChangeArrowheads="1"/>
            </p:cNvSpPr>
            <p:nvPr/>
          </p:nvSpPr>
          <p:spPr bwMode="auto">
            <a:xfrm>
              <a:off x="4376" y="16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54" name="Rectangle 161">
              <a:extLst>
                <a:ext uri="{FF2B5EF4-FFF2-40B4-BE49-F238E27FC236}">
                  <a16:creationId xmlns:a16="http://schemas.microsoft.com/office/drawing/2014/main" id="{C569FF71-3902-D6BC-92A9-4FE81C008C91}"/>
                </a:ext>
              </a:extLst>
            </p:cNvPr>
            <p:cNvSpPr>
              <a:spLocks noChangeArrowheads="1"/>
            </p:cNvSpPr>
            <p:nvPr/>
          </p:nvSpPr>
          <p:spPr bwMode="auto">
            <a:xfrm>
              <a:off x="4376" y="19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55" name="Rectangle 162">
              <a:extLst>
                <a:ext uri="{FF2B5EF4-FFF2-40B4-BE49-F238E27FC236}">
                  <a16:creationId xmlns:a16="http://schemas.microsoft.com/office/drawing/2014/main" id="{E1D0BF30-2A3B-D452-14AA-54A10CEBEF9E}"/>
                </a:ext>
              </a:extLst>
            </p:cNvPr>
            <p:cNvSpPr>
              <a:spLocks noChangeArrowheads="1"/>
            </p:cNvSpPr>
            <p:nvPr/>
          </p:nvSpPr>
          <p:spPr bwMode="auto">
            <a:xfrm>
              <a:off x="4376" y="22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56" name="Rectangle 163">
              <a:extLst>
                <a:ext uri="{FF2B5EF4-FFF2-40B4-BE49-F238E27FC236}">
                  <a16:creationId xmlns:a16="http://schemas.microsoft.com/office/drawing/2014/main" id="{636105CF-37D4-3DEE-844D-733487BFAA4C}"/>
                </a:ext>
              </a:extLst>
            </p:cNvPr>
            <p:cNvSpPr>
              <a:spLocks noChangeArrowheads="1"/>
            </p:cNvSpPr>
            <p:nvPr/>
          </p:nvSpPr>
          <p:spPr bwMode="auto">
            <a:xfrm>
              <a:off x="4376" y="24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57" name="Rectangle 164">
              <a:extLst>
                <a:ext uri="{FF2B5EF4-FFF2-40B4-BE49-F238E27FC236}">
                  <a16:creationId xmlns:a16="http://schemas.microsoft.com/office/drawing/2014/main" id="{B62228E8-D730-FFE4-53DB-9F198B09D9F1}"/>
                </a:ext>
              </a:extLst>
            </p:cNvPr>
            <p:cNvSpPr>
              <a:spLocks noChangeArrowheads="1"/>
            </p:cNvSpPr>
            <p:nvPr/>
          </p:nvSpPr>
          <p:spPr bwMode="auto">
            <a:xfrm>
              <a:off x="4376" y="275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58" name="Rectangle 165">
              <a:extLst>
                <a:ext uri="{FF2B5EF4-FFF2-40B4-BE49-F238E27FC236}">
                  <a16:creationId xmlns:a16="http://schemas.microsoft.com/office/drawing/2014/main" id="{197FE83A-C0F5-EE86-FEB6-4ED525528AE7}"/>
                </a:ext>
              </a:extLst>
            </p:cNvPr>
            <p:cNvSpPr>
              <a:spLocks noChangeArrowheads="1"/>
            </p:cNvSpPr>
            <p:nvPr/>
          </p:nvSpPr>
          <p:spPr bwMode="auto">
            <a:xfrm>
              <a:off x="4376" y="302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59" name="Rectangle 166">
              <a:extLst>
                <a:ext uri="{FF2B5EF4-FFF2-40B4-BE49-F238E27FC236}">
                  <a16:creationId xmlns:a16="http://schemas.microsoft.com/office/drawing/2014/main" id="{85C0993F-2584-7F2F-4B4E-7E3C10915DE0}"/>
                </a:ext>
              </a:extLst>
            </p:cNvPr>
            <p:cNvSpPr>
              <a:spLocks noChangeArrowheads="1"/>
            </p:cNvSpPr>
            <p:nvPr/>
          </p:nvSpPr>
          <p:spPr bwMode="auto">
            <a:xfrm>
              <a:off x="4376" y="329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60" name="Rectangle 167">
              <a:extLst>
                <a:ext uri="{FF2B5EF4-FFF2-40B4-BE49-F238E27FC236}">
                  <a16:creationId xmlns:a16="http://schemas.microsoft.com/office/drawing/2014/main" id="{38ADC372-263A-B46E-21E5-43A8000386CA}"/>
                </a:ext>
              </a:extLst>
            </p:cNvPr>
            <p:cNvSpPr>
              <a:spLocks noChangeArrowheads="1"/>
            </p:cNvSpPr>
            <p:nvPr/>
          </p:nvSpPr>
          <p:spPr bwMode="auto">
            <a:xfrm>
              <a:off x="4376" y="356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61" name="Rectangle 168">
              <a:extLst>
                <a:ext uri="{FF2B5EF4-FFF2-40B4-BE49-F238E27FC236}">
                  <a16:creationId xmlns:a16="http://schemas.microsoft.com/office/drawing/2014/main" id="{6ADDEC79-A996-53E3-921B-4F7DF517021F}"/>
                </a:ext>
              </a:extLst>
            </p:cNvPr>
            <p:cNvSpPr>
              <a:spLocks noChangeArrowheads="1"/>
            </p:cNvSpPr>
            <p:nvPr/>
          </p:nvSpPr>
          <p:spPr bwMode="auto">
            <a:xfrm>
              <a:off x="4739" y="166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62" name="Rectangle 169">
              <a:extLst>
                <a:ext uri="{FF2B5EF4-FFF2-40B4-BE49-F238E27FC236}">
                  <a16:creationId xmlns:a16="http://schemas.microsoft.com/office/drawing/2014/main" id="{046325EE-6FAF-4513-4B99-857DABBEE581}"/>
                </a:ext>
              </a:extLst>
            </p:cNvPr>
            <p:cNvSpPr>
              <a:spLocks noChangeArrowheads="1"/>
            </p:cNvSpPr>
            <p:nvPr/>
          </p:nvSpPr>
          <p:spPr bwMode="auto">
            <a:xfrm>
              <a:off x="4739" y="193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63" name="Rectangle 170">
              <a:extLst>
                <a:ext uri="{FF2B5EF4-FFF2-40B4-BE49-F238E27FC236}">
                  <a16:creationId xmlns:a16="http://schemas.microsoft.com/office/drawing/2014/main" id="{5BE30E71-6F4E-33D0-D85D-D1267D6BB943}"/>
                </a:ext>
              </a:extLst>
            </p:cNvPr>
            <p:cNvSpPr>
              <a:spLocks noChangeArrowheads="1"/>
            </p:cNvSpPr>
            <p:nvPr/>
          </p:nvSpPr>
          <p:spPr bwMode="auto">
            <a:xfrm>
              <a:off x="4739" y="22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64" name="Rectangle 171">
              <a:extLst>
                <a:ext uri="{FF2B5EF4-FFF2-40B4-BE49-F238E27FC236}">
                  <a16:creationId xmlns:a16="http://schemas.microsoft.com/office/drawing/2014/main" id="{18BDB791-9575-84EF-2902-B8F6A09A01F9}"/>
                </a:ext>
              </a:extLst>
            </p:cNvPr>
            <p:cNvSpPr>
              <a:spLocks noChangeArrowheads="1"/>
            </p:cNvSpPr>
            <p:nvPr/>
          </p:nvSpPr>
          <p:spPr bwMode="auto">
            <a:xfrm>
              <a:off x="4739" y="25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65" name="Rectangle 172">
              <a:extLst>
                <a:ext uri="{FF2B5EF4-FFF2-40B4-BE49-F238E27FC236}">
                  <a16:creationId xmlns:a16="http://schemas.microsoft.com/office/drawing/2014/main" id="{248BCC0E-97C9-2DFD-39A1-E1CE0D6AB4BB}"/>
                </a:ext>
              </a:extLst>
            </p:cNvPr>
            <p:cNvSpPr>
              <a:spLocks noChangeArrowheads="1"/>
            </p:cNvSpPr>
            <p:nvPr/>
          </p:nvSpPr>
          <p:spPr bwMode="auto">
            <a:xfrm>
              <a:off x="4739" y="278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66" name="Rectangle 173">
              <a:extLst>
                <a:ext uri="{FF2B5EF4-FFF2-40B4-BE49-F238E27FC236}">
                  <a16:creationId xmlns:a16="http://schemas.microsoft.com/office/drawing/2014/main" id="{B214CD99-DEB1-9D10-E669-39C2C472CE7F}"/>
                </a:ext>
              </a:extLst>
            </p:cNvPr>
            <p:cNvSpPr>
              <a:spLocks noChangeArrowheads="1"/>
            </p:cNvSpPr>
            <p:nvPr/>
          </p:nvSpPr>
          <p:spPr bwMode="auto">
            <a:xfrm>
              <a:off x="4739" y="30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67" name="Rectangle 174">
              <a:extLst>
                <a:ext uri="{FF2B5EF4-FFF2-40B4-BE49-F238E27FC236}">
                  <a16:creationId xmlns:a16="http://schemas.microsoft.com/office/drawing/2014/main" id="{846814DD-55CA-204C-B94F-3ABF10819787}"/>
                </a:ext>
              </a:extLst>
            </p:cNvPr>
            <p:cNvSpPr>
              <a:spLocks noChangeArrowheads="1"/>
            </p:cNvSpPr>
            <p:nvPr/>
          </p:nvSpPr>
          <p:spPr bwMode="auto">
            <a:xfrm>
              <a:off x="4739" y="33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68" name="Rectangle 175">
              <a:extLst>
                <a:ext uri="{FF2B5EF4-FFF2-40B4-BE49-F238E27FC236}">
                  <a16:creationId xmlns:a16="http://schemas.microsoft.com/office/drawing/2014/main" id="{CB3DC5C0-192E-70F1-C695-23B7E3AF9B42}"/>
                </a:ext>
              </a:extLst>
            </p:cNvPr>
            <p:cNvSpPr>
              <a:spLocks noChangeArrowheads="1"/>
            </p:cNvSpPr>
            <p:nvPr/>
          </p:nvSpPr>
          <p:spPr bwMode="auto">
            <a:xfrm>
              <a:off x="4739" y="35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69" name="Rectangle 176">
              <a:extLst>
                <a:ext uri="{FF2B5EF4-FFF2-40B4-BE49-F238E27FC236}">
                  <a16:creationId xmlns:a16="http://schemas.microsoft.com/office/drawing/2014/main" id="{D3F1E06D-09AC-17EF-180E-BAB45F077BCE}"/>
                </a:ext>
              </a:extLst>
            </p:cNvPr>
            <p:cNvSpPr>
              <a:spLocks noChangeArrowheads="1"/>
            </p:cNvSpPr>
            <p:nvPr/>
          </p:nvSpPr>
          <p:spPr bwMode="auto">
            <a:xfrm>
              <a:off x="5193" y="166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70" name="Rectangle 177">
              <a:extLst>
                <a:ext uri="{FF2B5EF4-FFF2-40B4-BE49-F238E27FC236}">
                  <a16:creationId xmlns:a16="http://schemas.microsoft.com/office/drawing/2014/main" id="{4696B3B7-ED7B-D593-4E45-6002F65669D8}"/>
                </a:ext>
              </a:extLst>
            </p:cNvPr>
            <p:cNvSpPr>
              <a:spLocks noChangeArrowheads="1"/>
            </p:cNvSpPr>
            <p:nvPr/>
          </p:nvSpPr>
          <p:spPr bwMode="auto">
            <a:xfrm>
              <a:off x="5193" y="193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71" name="Rectangle 178">
              <a:extLst>
                <a:ext uri="{FF2B5EF4-FFF2-40B4-BE49-F238E27FC236}">
                  <a16:creationId xmlns:a16="http://schemas.microsoft.com/office/drawing/2014/main" id="{3A440F05-C798-F8DB-B068-26261C61E709}"/>
                </a:ext>
              </a:extLst>
            </p:cNvPr>
            <p:cNvSpPr>
              <a:spLocks noChangeArrowheads="1"/>
            </p:cNvSpPr>
            <p:nvPr/>
          </p:nvSpPr>
          <p:spPr bwMode="auto">
            <a:xfrm>
              <a:off x="5193" y="220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72" name="Rectangle 179">
              <a:extLst>
                <a:ext uri="{FF2B5EF4-FFF2-40B4-BE49-F238E27FC236}">
                  <a16:creationId xmlns:a16="http://schemas.microsoft.com/office/drawing/2014/main" id="{97223530-3843-F11E-C893-F2265A2AF9C2}"/>
                </a:ext>
              </a:extLst>
            </p:cNvPr>
            <p:cNvSpPr>
              <a:spLocks noChangeArrowheads="1"/>
            </p:cNvSpPr>
            <p:nvPr/>
          </p:nvSpPr>
          <p:spPr bwMode="auto">
            <a:xfrm>
              <a:off x="5193" y="25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73" name="Rectangle 180">
              <a:extLst>
                <a:ext uri="{FF2B5EF4-FFF2-40B4-BE49-F238E27FC236}">
                  <a16:creationId xmlns:a16="http://schemas.microsoft.com/office/drawing/2014/main" id="{3A5A00CD-56F6-145A-FBEE-8A8781922A4D}"/>
                </a:ext>
              </a:extLst>
            </p:cNvPr>
            <p:cNvSpPr>
              <a:spLocks noChangeArrowheads="1"/>
            </p:cNvSpPr>
            <p:nvPr/>
          </p:nvSpPr>
          <p:spPr bwMode="auto">
            <a:xfrm>
              <a:off x="5193" y="279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74" name="Rectangle 181">
              <a:extLst>
                <a:ext uri="{FF2B5EF4-FFF2-40B4-BE49-F238E27FC236}">
                  <a16:creationId xmlns:a16="http://schemas.microsoft.com/office/drawing/2014/main" id="{4AC19C5E-99B8-4046-C1D0-6B9227504FF5}"/>
                </a:ext>
              </a:extLst>
            </p:cNvPr>
            <p:cNvSpPr>
              <a:spLocks noChangeArrowheads="1"/>
            </p:cNvSpPr>
            <p:nvPr/>
          </p:nvSpPr>
          <p:spPr bwMode="auto">
            <a:xfrm>
              <a:off x="5193" y="30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sp>
          <p:nvSpPr>
            <p:cNvPr id="50275" name="Rectangle 182">
              <a:extLst>
                <a:ext uri="{FF2B5EF4-FFF2-40B4-BE49-F238E27FC236}">
                  <a16:creationId xmlns:a16="http://schemas.microsoft.com/office/drawing/2014/main" id="{9F8F7999-A789-118D-66E1-736DD1ADA929}"/>
                </a:ext>
              </a:extLst>
            </p:cNvPr>
            <p:cNvSpPr>
              <a:spLocks noChangeArrowheads="1"/>
            </p:cNvSpPr>
            <p:nvPr/>
          </p:nvSpPr>
          <p:spPr bwMode="auto">
            <a:xfrm>
              <a:off x="5193" y="329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1</a:t>
              </a:r>
            </a:p>
          </p:txBody>
        </p:sp>
        <p:sp>
          <p:nvSpPr>
            <p:cNvPr id="50276" name="Rectangle 183">
              <a:extLst>
                <a:ext uri="{FF2B5EF4-FFF2-40B4-BE49-F238E27FC236}">
                  <a16:creationId xmlns:a16="http://schemas.microsoft.com/office/drawing/2014/main" id="{D03105E4-70F4-0AF3-CC10-92CE46E13EE3}"/>
                </a:ext>
              </a:extLst>
            </p:cNvPr>
            <p:cNvSpPr>
              <a:spLocks noChangeArrowheads="1"/>
            </p:cNvSpPr>
            <p:nvPr/>
          </p:nvSpPr>
          <p:spPr bwMode="auto">
            <a:xfrm>
              <a:off x="5193" y="359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4870"/>
                                        </p:tgtEl>
                                        <p:attrNameLst>
                                          <p:attrName>style.visibility</p:attrName>
                                        </p:attrNameLst>
                                      </p:cBhvr>
                                      <p:to>
                                        <p:strVal val="visible"/>
                                      </p:to>
                                    </p:set>
                                    <p:animEffect transition="in" filter="strips(downRight)">
                                      <p:cBhvr>
                                        <p:cTn id="7" dur="500"/>
                                        <p:tgtEl>
                                          <p:spTgt spid="3748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4797"/>
                                        </p:tgtEl>
                                        <p:attrNameLst>
                                          <p:attrName>style.visibility</p:attrName>
                                        </p:attrNameLst>
                                      </p:cBhvr>
                                      <p:to>
                                        <p:strVal val="visible"/>
                                      </p:to>
                                    </p:set>
                                    <p:animEffect transition="in" filter="wipe(up)">
                                      <p:cBhvr>
                                        <p:cTn id="12" dur="500"/>
                                        <p:tgtEl>
                                          <p:spTgt spid="374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7" grpId="0" autoUpdateAnimBg="0"/>
      <p:bldP spid="37487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1315267-EEAC-89ED-26D6-F1D87C53CF0C}"/>
              </a:ext>
            </a:extLst>
          </p:cNvPr>
          <p:cNvSpPr>
            <a:spLocks noGrp="1" noChangeArrowheads="1"/>
          </p:cNvSpPr>
          <p:nvPr>
            <p:ph type="title"/>
          </p:nvPr>
        </p:nvSpPr>
        <p:spPr>
          <a:xfrm>
            <a:off x="539750" y="241300"/>
            <a:ext cx="8001000" cy="755650"/>
          </a:xfrm>
        </p:spPr>
        <p:txBody>
          <a:bodyPr/>
          <a:lstStyle/>
          <a:p>
            <a:pPr eaLnBrk="1" hangingPunct="1"/>
            <a:r>
              <a:rPr lang="zh-CN" altLang="en-US" sz="2800">
                <a:solidFill>
                  <a:srgbClr val="000066"/>
                </a:solidFill>
              </a:rPr>
              <a:t>练习</a:t>
            </a:r>
            <a:r>
              <a:rPr lang="en-US" altLang="zh-CN" sz="2800">
                <a:solidFill>
                  <a:srgbClr val="000066"/>
                </a:solidFill>
              </a:rPr>
              <a:t>1</a:t>
            </a:r>
            <a:r>
              <a:rPr lang="zh-CN" altLang="en-US" sz="2800">
                <a:solidFill>
                  <a:srgbClr val="000066"/>
                </a:solidFill>
              </a:rPr>
              <a:t>：根据以下波形图写出</a:t>
            </a:r>
            <a:r>
              <a:rPr lang="en-US" altLang="zh-CN" sz="2800">
                <a:solidFill>
                  <a:srgbClr val="000066"/>
                </a:solidFill>
              </a:rPr>
              <a:t>F</a:t>
            </a:r>
            <a:r>
              <a:rPr lang="zh-CN" altLang="en-US" sz="2800">
                <a:solidFill>
                  <a:srgbClr val="000066"/>
                </a:solidFill>
              </a:rPr>
              <a:t>的最简与或表达式</a:t>
            </a:r>
          </a:p>
        </p:txBody>
      </p:sp>
      <p:sp>
        <p:nvSpPr>
          <p:cNvPr id="51203" name="Line 4">
            <a:extLst>
              <a:ext uri="{FF2B5EF4-FFF2-40B4-BE49-F238E27FC236}">
                <a16:creationId xmlns:a16="http://schemas.microsoft.com/office/drawing/2014/main" id="{FEAF6253-BA51-2AE1-CE22-966F0449D87A}"/>
              </a:ext>
            </a:extLst>
          </p:cNvPr>
          <p:cNvSpPr>
            <a:spLocks noChangeShapeType="1"/>
          </p:cNvSpPr>
          <p:nvPr/>
        </p:nvSpPr>
        <p:spPr bwMode="auto">
          <a:xfrm>
            <a:off x="755650" y="26368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4" name="Line 5">
            <a:extLst>
              <a:ext uri="{FF2B5EF4-FFF2-40B4-BE49-F238E27FC236}">
                <a16:creationId xmlns:a16="http://schemas.microsoft.com/office/drawing/2014/main" id="{37333903-6E89-89FE-0844-069A3AE9F1B8}"/>
              </a:ext>
            </a:extLst>
          </p:cNvPr>
          <p:cNvSpPr>
            <a:spLocks noChangeShapeType="1"/>
          </p:cNvSpPr>
          <p:nvPr/>
        </p:nvSpPr>
        <p:spPr bwMode="auto">
          <a:xfrm flipV="1">
            <a:off x="1547813"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5" name="Line 6">
            <a:extLst>
              <a:ext uri="{FF2B5EF4-FFF2-40B4-BE49-F238E27FC236}">
                <a16:creationId xmlns:a16="http://schemas.microsoft.com/office/drawing/2014/main" id="{F752F5F5-CF58-910F-0FAF-01079CA1C374}"/>
              </a:ext>
            </a:extLst>
          </p:cNvPr>
          <p:cNvSpPr>
            <a:spLocks noChangeShapeType="1"/>
          </p:cNvSpPr>
          <p:nvPr/>
        </p:nvSpPr>
        <p:spPr bwMode="auto">
          <a:xfrm>
            <a:off x="1547813" y="20605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6" name="Line 7">
            <a:extLst>
              <a:ext uri="{FF2B5EF4-FFF2-40B4-BE49-F238E27FC236}">
                <a16:creationId xmlns:a16="http://schemas.microsoft.com/office/drawing/2014/main" id="{B6AF25E4-7C2E-56F4-AF4C-6E38D1430988}"/>
              </a:ext>
            </a:extLst>
          </p:cNvPr>
          <p:cNvSpPr>
            <a:spLocks noChangeShapeType="1"/>
          </p:cNvSpPr>
          <p:nvPr/>
        </p:nvSpPr>
        <p:spPr bwMode="auto">
          <a:xfrm>
            <a:off x="2339975" y="26368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7" name="Line 8">
            <a:extLst>
              <a:ext uri="{FF2B5EF4-FFF2-40B4-BE49-F238E27FC236}">
                <a16:creationId xmlns:a16="http://schemas.microsoft.com/office/drawing/2014/main" id="{5001D65C-ECF0-DDEA-2A44-1653116D4766}"/>
              </a:ext>
            </a:extLst>
          </p:cNvPr>
          <p:cNvSpPr>
            <a:spLocks noChangeShapeType="1"/>
          </p:cNvSpPr>
          <p:nvPr/>
        </p:nvSpPr>
        <p:spPr bwMode="auto">
          <a:xfrm>
            <a:off x="3132138" y="20605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8" name="Line 9">
            <a:extLst>
              <a:ext uri="{FF2B5EF4-FFF2-40B4-BE49-F238E27FC236}">
                <a16:creationId xmlns:a16="http://schemas.microsoft.com/office/drawing/2014/main" id="{470BFE42-5A24-7FF8-BBE7-8725B1AFAB33}"/>
              </a:ext>
            </a:extLst>
          </p:cNvPr>
          <p:cNvSpPr>
            <a:spLocks noChangeShapeType="1"/>
          </p:cNvSpPr>
          <p:nvPr/>
        </p:nvSpPr>
        <p:spPr bwMode="auto">
          <a:xfrm>
            <a:off x="3924300" y="26368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9" name="Line 10">
            <a:extLst>
              <a:ext uri="{FF2B5EF4-FFF2-40B4-BE49-F238E27FC236}">
                <a16:creationId xmlns:a16="http://schemas.microsoft.com/office/drawing/2014/main" id="{89DE0F44-F5AB-F30A-C5D4-71CAFFC711FE}"/>
              </a:ext>
            </a:extLst>
          </p:cNvPr>
          <p:cNvSpPr>
            <a:spLocks noChangeShapeType="1"/>
          </p:cNvSpPr>
          <p:nvPr/>
        </p:nvSpPr>
        <p:spPr bwMode="auto">
          <a:xfrm>
            <a:off x="4716463" y="20605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0" name="Line 11">
            <a:extLst>
              <a:ext uri="{FF2B5EF4-FFF2-40B4-BE49-F238E27FC236}">
                <a16:creationId xmlns:a16="http://schemas.microsoft.com/office/drawing/2014/main" id="{56BA1001-5249-EA1E-1831-8DD413734AF4}"/>
              </a:ext>
            </a:extLst>
          </p:cNvPr>
          <p:cNvSpPr>
            <a:spLocks noChangeShapeType="1"/>
          </p:cNvSpPr>
          <p:nvPr/>
        </p:nvSpPr>
        <p:spPr bwMode="auto">
          <a:xfrm>
            <a:off x="5508625" y="26368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1" name="Line 12">
            <a:extLst>
              <a:ext uri="{FF2B5EF4-FFF2-40B4-BE49-F238E27FC236}">
                <a16:creationId xmlns:a16="http://schemas.microsoft.com/office/drawing/2014/main" id="{13461DFA-5205-038A-A536-57D58DED9853}"/>
              </a:ext>
            </a:extLst>
          </p:cNvPr>
          <p:cNvSpPr>
            <a:spLocks noChangeShapeType="1"/>
          </p:cNvSpPr>
          <p:nvPr/>
        </p:nvSpPr>
        <p:spPr bwMode="auto">
          <a:xfrm>
            <a:off x="6300788" y="20605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2" name="Line 13">
            <a:extLst>
              <a:ext uri="{FF2B5EF4-FFF2-40B4-BE49-F238E27FC236}">
                <a16:creationId xmlns:a16="http://schemas.microsoft.com/office/drawing/2014/main" id="{B19A58C7-2529-AEE3-8E61-B9D943165C2C}"/>
              </a:ext>
            </a:extLst>
          </p:cNvPr>
          <p:cNvSpPr>
            <a:spLocks noChangeShapeType="1"/>
          </p:cNvSpPr>
          <p:nvPr/>
        </p:nvSpPr>
        <p:spPr bwMode="auto">
          <a:xfrm>
            <a:off x="7092950" y="26368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3" name="Line 14">
            <a:extLst>
              <a:ext uri="{FF2B5EF4-FFF2-40B4-BE49-F238E27FC236}">
                <a16:creationId xmlns:a16="http://schemas.microsoft.com/office/drawing/2014/main" id="{2C9B6F87-44F2-C26F-F22B-2C007801CA7C}"/>
              </a:ext>
            </a:extLst>
          </p:cNvPr>
          <p:cNvSpPr>
            <a:spLocks noChangeShapeType="1"/>
          </p:cNvSpPr>
          <p:nvPr/>
        </p:nvSpPr>
        <p:spPr bwMode="auto">
          <a:xfrm flipV="1">
            <a:off x="2339975"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4" name="Line 15">
            <a:extLst>
              <a:ext uri="{FF2B5EF4-FFF2-40B4-BE49-F238E27FC236}">
                <a16:creationId xmlns:a16="http://schemas.microsoft.com/office/drawing/2014/main" id="{E507FB3B-61BC-5ACF-DB52-40DBAA5B557D}"/>
              </a:ext>
            </a:extLst>
          </p:cNvPr>
          <p:cNvSpPr>
            <a:spLocks noChangeShapeType="1"/>
          </p:cNvSpPr>
          <p:nvPr/>
        </p:nvSpPr>
        <p:spPr bwMode="auto">
          <a:xfrm flipV="1">
            <a:off x="3132138"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5" name="Line 16">
            <a:extLst>
              <a:ext uri="{FF2B5EF4-FFF2-40B4-BE49-F238E27FC236}">
                <a16:creationId xmlns:a16="http://schemas.microsoft.com/office/drawing/2014/main" id="{0AA336DD-6A5F-3C76-74BA-151EB531653C}"/>
              </a:ext>
            </a:extLst>
          </p:cNvPr>
          <p:cNvSpPr>
            <a:spLocks noChangeShapeType="1"/>
          </p:cNvSpPr>
          <p:nvPr/>
        </p:nvSpPr>
        <p:spPr bwMode="auto">
          <a:xfrm flipV="1">
            <a:off x="3924300"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6" name="Line 17">
            <a:extLst>
              <a:ext uri="{FF2B5EF4-FFF2-40B4-BE49-F238E27FC236}">
                <a16:creationId xmlns:a16="http://schemas.microsoft.com/office/drawing/2014/main" id="{65BE438D-A74B-5C22-37D1-EB9FF27A1E9F}"/>
              </a:ext>
            </a:extLst>
          </p:cNvPr>
          <p:cNvSpPr>
            <a:spLocks noChangeShapeType="1"/>
          </p:cNvSpPr>
          <p:nvPr/>
        </p:nvSpPr>
        <p:spPr bwMode="auto">
          <a:xfrm flipV="1">
            <a:off x="4716463"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7" name="Line 18">
            <a:extLst>
              <a:ext uri="{FF2B5EF4-FFF2-40B4-BE49-F238E27FC236}">
                <a16:creationId xmlns:a16="http://schemas.microsoft.com/office/drawing/2014/main" id="{DD9A4F0F-92DC-39BE-2D61-6EEA40FB418D}"/>
              </a:ext>
            </a:extLst>
          </p:cNvPr>
          <p:cNvSpPr>
            <a:spLocks noChangeShapeType="1"/>
          </p:cNvSpPr>
          <p:nvPr/>
        </p:nvSpPr>
        <p:spPr bwMode="auto">
          <a:xfrm flipV="1">
            <a:off x="5508625"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8" name="Line 19">
            <a:extLst>
              <a:ext uri="{FF2B5EF4-FFF2-40B4-BE49-F238E27FC236}">
                <a16:creationId xmlns:a16="http://schemas.microsoft.com/office/drawing/2014/main" id="{44263B3F-EC06-4A0D-51F9-C5F88AFC4556}"/>
              </a:ext>
            </a:extLst>
          </p:cNvPr>
          <p:cNvSpPr>
            <a:spLocks noChangeShapeType="1"/>
          </p:cNvSpPr>
          <p:nvPr/>
        </p:nvSpPr>
        <p:spPr bwMode="auto">
          <a:xfrm flipV="1">
            <a:off x="6300788"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9" name="Line 20">
            <a:extLst>
              <a:ext uri="{FF2B5EF4-FFF2-40B4-BE49-F238E27FC236}">
                <a16:creationId xmlns:a16="http://schemas.microsoft.com/office/drawing/2014/main" id="{0E5D2A0C-1D90-49CD-4724-38CEC16EDD9D}"/>
              </a:ext>
            </a:extLst>
          </p:cNvPr>
          <p:cNvSpPr>
            <a:spLocks noChangeShapeType="1"/>
          </p:cNvSpPr>
          <p:nvPr/>
        </p:nvSpPr>
        <p:spPr bwMode="auto">
          <a:xfrm flipV="1">
            <a:off x="7092950" y="20605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0" name="Line 21">
            <a:extLst>
              <a:ext uri="{FF2B5EF4-FFF2-40B4-BE49-F238E27FC236}">
                <a16:creationId xmlns:a16="http://schemas.microsoft.com/office/drawing/2014/main" id="{88D00481-3F92-86D3-FF03-40B017BDB6BC}"/>
              </a:ext>
            </a:extLst>
          </p:cNvPr>
          <p:cNvSpPr>
            <a:spLocks noChangeShapeType="1"/>
          </p:cNvSpPr>
          <p:nvPr/>
        </p:nvSpPr>
        <p:spPr bwMode="auto">
          <a:xfrm>
            <a:off x="2339975" y="2924175"/>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1" name="Line 22">
            <a:extLst>
              <a:ext uri="{FF2B5EF4-FFF2-40B4-BE49-F238E27FC236}">
                <a16:creationId xmlns:a16="http://schemas.microsoft.com/office/drawing/2014/main" id="{3826216E-AB3B-F54F-77A8-A1FE88521C1A}"/>
              </a:ext>
            </a:extLst>
          </p:cNvPr>
          <p:cNvSpPr>
            <a:spLocks noChangeShapeType="1"/>
          </p:cNvSpPr>
          <p:nvPr/>
        </p:nvSpPr>
        <p:spPr bwMode="auto">
          <a:xfrm flipV="1">
            <a:off x="2339975" y="29241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2" name="Line 23">
            <a:extLst>
              <a:ext uri="{FF2B5EF4-FFF2-40B4-BE49-F238E27FC236}">
                <a16:creationId xmlns:a16="http://schemas.microsoft.com/office/drawing/2014/main" id="{16937EF0-0982-0353-5621-B56586608CD1}"/>
              </a:ext>
            </a:extLst>
          </p:cNvPr>
          <p:cNvSpPr>
            <a:spLocks noChangeShapeType="1"/>
          </p:cNvSpPr>
          <p:nvPr/>
        </p:nvSpPr>
        <p:spPr bwMode="auto">
          <a:xfrm flipV="1">
            <a:off x="3924300" y="29241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3" name="Line 24">
            <a:extLst>
              <a:ext uri="{FF2B5EF4-FFF2-40B4-BE49-F238E27FC236}">
                <a16:creationId xmlns:a16="http://schemas.microsoft.com/office/drawing/2014/main" id="{2DE960D3-C611-4DAB-6DFF-AA108230DE64}"/>
              </a:ext>
            </a:extLst>
          </p:cNvPr>
          <p:cNvSpPr>
            <a:spLocks noChangeShapeType="1"/>
          </p:cNvSpPr>
          <p:nvPr/>
        </p:nvSpPr>
        <p:spPr bwMode="auto">
          <a:xfrm flipV="1">
            <a:off x="5508625" y="29241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4" name="Line 25">
            <a:extLst>
              <a:ext uri="{FF2B5EF4-FFF2-40B4-BE49-F238E27FC236}">
                <a16:creationId xmlns:a16="http://schemas.microsoft.com/office/drawing/2014/main" id="{4AB08CAA-F6A0-B6EF-B43C-72DB2D01621A}"/>
              </a:ext>
            </a:extLst>
          </p:cNvPr>
          <p:cNvSpPr>
            <a:spLocks noChangeShapeType="1"/>
          </p:cNvSpPr>
          <p:nvPr/>
        </p:nvSpPr>
        <p:spPr bwMode="auto">
          <a:xfrm flipV="1">
            <a:off x="7092950" y="292417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5" name="Line 26">
            <a:extLst>
              <a:ext uri="{FF2B5EF4-FFF2-40B4-BE49-F238E27FC236}">
                <a16:creationId xmlns:a16="http://schemas.microsoft.com/office/drawing/2014/main" id="{6490F8C0-5F49-D0EA-9E1E-5E67481DC5CD}"/>
              </a:ext>
            </a:extLst>
          </p:cNvPr>
          <p:cNvSpPr>
            <a:spLocks noChangeShapeType="1"/>
          </p:cNvSpPr>
          <p:nvPr/>
        </p:nvSpPr>
        <p:spPr bwMode="auto">
          <a:xfrm flipV="1">
            <a:off x="3924300" y="37893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6" name="Line 27">
            <a:extLst>
              <a:ext uri="{FF2B5EF4-FFF2-40B4-BE49-F238E27FC236}">
                <a16:creationId xmlns:a16="http://schemas.microsoft.com/office/drawing/2014/main" id="{A7F2AEFA-0CD4-2CF6-8F65-65762E87FB41}"/>
              </a:ext>
            </a:extLst>
          </p:cNvPr>
          <p:cNvSpPr>
            <a:spLocks noChangeShapeType="1"/>
          </p:cNvSpPr>
          <p:nvPr/>
        </p:nvSpPr>
        <p:spPr bwMode="auto">
          <a:xfrm>
            <a:off x="755650" y="3500438"/>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7" name="Line 28">
            <a:extLst>
              <a:ext uri="{FF2B5EF4-FFF2-40B4-BE49-F238E27FC236}">
                <a16:creationId xmlns:a16="http://schemas.microsoft.com/office/drawing/2014/main" id="{22DDA917-4E17-21E9-7045-FBFD7464AECB}"/>
              </a:ext>
            </a:extLst>
          </p:cNvPr>
          <p:cNvSpPr>
            <a:spLocks noChangeShapeType="1"/>
          </p:cNvSpPr>
          <p:nvPr/>
        </p:nvSpPr>
        <p:spPr bwMode="auto">
          <a:xfrm>
            <a:off x="3924300" y="3500438"/>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8" name="Line 29">
            <a:extLst>
              <a:ext uri="{FF2B5EF4-FFF2-40B4-BE49-F238E27FC236}">
                <a16:creationId xmlns:a16="http://schemas.microsoft.com/office/drawing/2014/main" id="{835CE421-469D-A16E-3493-5C79380D60DF}"/>
              </a:ext>
            </a:extLst>
          </p:cNvPr>
          <p:cNvSpPr>
            <a:spLocks noChangeShapeType="1"/>
          </p:cNvSpPr>
          <p:nvPr/>
        </p:nvSpPr>
        <p:spPr bwMode="auto">
          <a:xfrm>
            <a:off x="5508625" y="2924175"/>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9" name="Line 30">
            <a:extLst>
              <a:ext uri="{FF2B5EF4-FFF2-40B4-BE49-F238E27FC236}">
                <a16:creationId xmlns:a16="http://schemas.microsoft.com/office/drawing/2014/main" id="{D0551A24-6093-53C1-7B3C-330839D5ED5E}"/>
              </a:ext>
            </a:extLst>
          </p:cNvPr>
          <p:cNvSpPr>
            <a:spLocks noChangeShapeType="1"/>
          </p:cNvSpPr>
          <p:nvPr/>
        </p:nvSpPr>
        <p:spPr bwMode="auto">
          <a:xfrm>
            <a:off x="7092950" y="35004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0" name="Line 31">
            <a:extLst>
              <a:ext uri="{FF2B5EF4-FFF2-40B4-BE49-F238E27FC236}">
                <a16:creationId xmlns:a16="http://schemas.microsoft.com/office/drawing/2014/main" id="{170C7A71-F6A0-D1B1-07D9-041F6DFCD839}"/>
              </a:ext>
            </a:extLst>
          </p:cNvPr>
          <p:cNvSpPr>
            <a:spLocks noChangeShapeType="1"/>
          </p:cNvSpPr>
          <p:nvPr/>
        </p:nvSpPr>
        <p:spPr bwMode="auto">
          <a:xfrm>
            <a:off x="3924300" y="3789363"/>
            <a:ext cx="316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1" name="Line 32">
            <a:extLst>
              <a:ext uri="{FF2B5EF4-FFF2-40B4-BE49-F238E27FC236}">
                <a16:creationId xmlns:a16="http://schemas.microsoft.com/office/drawing/2014/main" id="{698D62E9-B469-8502-FFF8-71F5BAC2690E}"/>
              </a:ext>
            </a:extLst>
          </p:cNvPr>
          <p:cNvSpPr>
            <a:spLocks noChangeShapeType="1"/>
          </p:cNvSpPr>
          <p:nvPr/>
        </p:nvSpPr>
        <p:spPr bwMode="auto">
          <a:xfrm>
            <a:off x="755650" y="4365625"/>
            <a:ext cx="316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2" name="Line 33">
            <a:extLst>
              <a:ext uri="{FF2B5EF4-FFF2-40B4-BE49-F238E27FC236}">
                <a16:creationId xmlns:a16="http://schemas.microsoft.com/office/drawing/2014/main" id="{61C00A2E-5A84-6FCA-7CFD-47A38D053425}"/>
              </a:ext>
            </a:extLst>
          </p:cNvPr>
          <p:cNvSpPr>
            <a:spLocks noChangeShapeType="1"/>
          </p:cNvSpPr>
          <p:nvPr/>
        </p:nvSpPr>
        <p:spPr bwMode="auto">
          <a:xfrm flipV="1">
            <a:off x="7092950" y="37893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3" name="Line 34">
            <a:extLst>
              <a:ext uri="{FF2B5EF4-FFF2-40B4-BE49-F238E27FC236}">
                <a16:creationId xmlns:a16="http://schemas.microsoft.com/office/drawing/2014/main" id="{8C5D8F1B-85BB-7F2A-DAC5-882650DE729B}"/>
              </a:ext>
            </a:extLst>
          </p:cNvPr>
          <p:cNvSpPr>
            <a:spLocks noChangeShapeType="1"/>
          </p:cNvSpPr>
          <p:nvPr/>
        </p:nvSpPr>
        <p:spPr bwMode="auto">
          <a:xfrm>
            <a:off x="7092950" y="4365625"/>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4" name="Line 35">
            <a:extLst>
              <a:ext uri="{FF2B5EF4-FFF2-40B4-BE49-F238E27FC236}">
                <a16:creationId xmlns:a16="http://schemas.microsoft.com/office/drawing/2014/main" id="{537B8DB7-E8C3-2016-77ED-E482F8D39580}"/>
              </a:ext>
            </a:extLst>
          </p:cNvPr>
          <p:cNvSpPr>
            <a:spLocks noChangeShapeType="1"/>
          </p:cNvSpPr>
          <p:nvPr/>
        </p:nvSpPr>
        <p:spPr bwMode="auto">
          <a:xfrm>
            <a:off x="1547813" y="5229225"/>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5" name="Line 36">
            <a:extLst>
              <a:ext uri="{FF2B5EF4-FFF2-40B4-BE49-F238E27FC236}">
                <a16:creationId xmlns:a16="http://schemas.microsoft.com/office/drawing/2014/main" id="{B400A07D-0DA5-2110-E69F-2EAD1A0D9F65}"/>
              </a:ext>
            </a:extLst>
          </p:cNvPr>
          <p:cNvSpPr>
            <a:spLocks noChangeShapeType="1"/>
          </p:cNvSpPr>
          <p:nvPr/>
        </p:nvSpPr>
        <p:spPr bwMode="auto">
          <a:xfrm>
            <a:off x="755650" y="46529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6" name="Line 37">
            <a:extLst>
              <a:ext uri="{FF2B5EF4-FFF2-40B4-BE49-F238E27FC236}">
                <a16:creationId xmlns:a16="http://schemas.microsoft.com/office/drawing/2014/main" id="{25F4881D-BC29-D8AB-7A5C-B04AD9197424}"/>
              </a:ext>
            </a:extLst>
          </p:cNvPr>
          <p:cNvSpPr>
            <a:spLocks noChangeShapeType="1"/>
          </p:cNvSpPr>
          <p:nvPr/>
        </p:nvSpPr>
        <p:spPr bwMode="auto">
          <a:xfrm flipV="1">
            <a:off x="1547813" y="46529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7" name="Line 38">
            <a:extLst>
              <a:ext uri="{FF2B5EF4-FFF2-40B4-BE49-F238E27FC236}">
                <a16:creationId xmlns:a16="http://schemas.microsoft.com/office/drawing/2014/main" id="{EAE9F028-F8C9-DCCA-93F4-D593DBE2FB13}"/>
              </a:ext>
            </a:extLst>
          </p:cNvPr>
          <p:cNvSpPr>
            <a:spLocks noChangeShapeType="1"/>
          </p:cNvSpPr>
          <p:nvPr/>
        </p:nvSpPr>
        <p:spPr bwMode="auto">
          <a:xfrm flipV="1">
            <a:off x="3132138" y="46529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8" name="Line 39">
            <a:extLst>
              <a:ext uri="{FF2B5EF4-FFF2-40B4-BE49-F238E27FC236}">
                <a16:creationId xmlns:a16="http://schemas.microsoft.com/office/drawing/2014/main" id="{32952CB4-54A8-493D-8C15-9CF5E0D73820}"/>
              </a:ext>
            </a:extLst>
          </p:cNvPr>
          <p:cNvSpPr>
            <a:spLocks noChangeShapeType="1"/>
          </p:cNvSpPr>
          <p:nvPr/>
        </p:nvSpPr>
        <p:spPr bwMode="auto">
          <a:xfrm flipV="1">
            <a:off x="3924300" y="46529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9" name="Line 40">
            <a:extLst>
              <a:ext uri="{FF2B5EF4-FFF2-40B4-BE49-F238E27FC236}">
                <a16:creationId xmlns:a16="http://schemas.microsoft.com/office/drawing/2014/main" id="{0A4AD52D-1DFF-721C-FE94-ADE4B5A62717}"/>
              </a:ext>
            </a:extLst>
          </p:cNvPr>
          <p:cNvSpPr>
            <a:spLocks noChangeShapeType="1"/>
          </p:cNvSpPr>
          <p:nvPr/>
        </p:nvSpPr>
        <p:spPr bwMode="auto">
          <a:xfrm flipV="1">
            <a:off x="5508625" y="46529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0" name="Line 41">
            <a:extLst>
              <a:ext uri="{FF2B5EF4-FFF2-40B4-BE49-F238E27FC236}">
                <a16:creationId xmlns:a16="http://schemas.microsoft.com/office/drawing/2014/main" id="{8EE85DB9-60F3-C64B-38B1-3DB71720F897}"/>
              </a:ext>
            </a:extLst>
          </p:cNvPr>
          <p:cNvSpPr>
            <a:spLocks noChangeShapeType="1"/>
          </p:cNvSpPr>
          <p:nvPr/>
        </p:nvSpPr>
        <p:spPr bwMode="auto">
          <a:xfrm flipV="1">
            <a:off x="6300788" y="46529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1" name="Line 42">
            <a:extLst>
              <a:ext uri="{FF2B5EF4-FFF2-40B4-BE49-F238E27FC236}">
                <a16:creationId xmlns:a16="http://schemas.microsoft.com/office/drawing/2014/main" id="{0B2087C0-E1AE-F865-405F-E4003A0A4FB0}"/>
              </a:ext>
            </a:extLst>
          </p:cNvPr>
          <p:cNvSpPr>
            <a:spLocks noChangeShapeType="1"/>
          </p:cNvSpPr>
          <p:nvPr/>
        </p:nvSpPr>
        <p:spPr bwMode="auto">
          <a:xfrm flipV="1">
            <a:off x="7092950" y="46529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2" name="Line 43">
            <a:extLst>
              <a:ext uri="{FF2B5EF4-FFF2-40B4-BE49-F238E27FC236}">
                <a16:creationId xmlns:a16="http://schemas.microsoft.com/office/drawing/2014/main" id="{D2B42E01-6D82-A176-21E9-E3D93D67077C}"/>
              </a:ext>
            </a:extLst>
          </p:cNvPr>
          <p:cNvSpPr>
            <a:spLocks noChangeShapeType="1"/>
          </p:cNvSpPr>
          <p:nvPr/>
        </p:nvSpPr>
        <p:spPr bwMode="auto">
          <a:xfrm>
            <a:off x="3924300" y="5229225"/>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3" name="Line 44">
            <a:extLst>
              <a:ext uri="{FF2B5EF4-FFF2-40B4-BE49-F238E27FC236}">
                <a16:creationId xmlns:a16="http://schemas.microsoft.com/office/drawing/2014/main" id="{63422922-ECE1-8316-9540-878120A98BEB}"/>
              </a:ext>
            </a:extLst>
          </p:cNvPr>
          <p:cNvSpPr>
            <a:spLocks noChangeShapeType="1"/>
          </p:cNvSpPr>
          <p:nvPr/>
        </p:nvSpPr>
        <p:spPr bwMode="auto">
          <a:xfrm>
            <a:off x="3132138" y="4652963"/>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4" name="Line 45">
            <a:extLst>
              <a:ext uri="{FF2B5EF4-FFF2-40B4-BE49-F238E27FC236}">
                <a16:creationId xmlns:a16="http://schemas.microsoft.com/office/drawing/2014/main" id="{8C5FD864-E878-2FF5-F5C1-1B639369597D}"/>
              </a:ext>
            </a:extLst>
          </p:cNvPr>
          <p:cNvSpPr>
            <a:spLocks noChangeShapeType="1"/>
          </p:cNvSpPr>
          <p:nvPr/>
        </p:nvSpPr>
        <p:spPr bwMode="auto">
          <a:xfrm>
            <a:off x="5508625" y="46529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5" name="Line 46">
            <a:extLst>
              <a:ext uri="{FF2B5EF4-FFF2-40B4-BE49-F238E27FC236}">
                <a16:creationId xmlns:a16="http://schemas.microsoft.com/office/drawing/2014/main" id="{0676E8D3-A05F-88E3-18E8-FC865BBECDE5}"/>
              </a:ext>
            </a:extLst>
          </p:cNvPr>
          <p:cNvSpPr>
            <a:spLocks noChangeShapeType="1"/>
          </p:cNvSpPr>
          <p:nvPr/>
        </p:nvSpPr>
        <p:spPr bwMode="auto">
          <a:xfrm>
            <a:off x="6300788" y="522922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6" name="Line 47">
            <a:extLst>
              <a:ext uri="{FF2B5EF4-FFF2-40B4-BE49-F238E27FC236}">
                <a16:creationId xmlns:a16="http://schemas.microsoft.com/office/drawing/2014/main" id="{0B492182-F260-7EEC-2AB8-570C28893D2F}"/>
              </a:ext>
            </a:extLst>
          </p:cNvPr>
          <p:cNvSpPr>
            <a:spLocks noChangeShapeType="1"/>
          </p:cNvSpPr>
          <p:nvPr/>
        </p:nvSpPr>
        <p:spPr bwMode="auto">
          <a:xfrm>
            <a:off x="7092950" y="46529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7" name="Text Box 48">
            <a:extLst>
              <a:ext uri="{FF2B5EF4-FFF2-40B4-BE49-F238E27FC236}">
                <a16:creationId xmlns:a16="http://schemas.microsoft.com/office/drawing/2014/main" id="{B5B5F218-A584-1B03-FD28-36E98A400A26}"/>
              </a:ext>
            </a:extLst>
          </p:cNvPr>
          <p:cNvSpPr txBox="1">
            <a:spLocks noChangeArrowheads="1"/>
          </p:cNvSpPr>
          <p:nvPr/>
        </p:nvSpPr>
        <p:spPr bwMode="auto">
          <a:xfrm>
            <a:off x="0" y="2060575"/>
            <a:ext cx="684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A</a:t>
            </a:r>
          </a:p>
        </p:txBody>
      </p:sp>
      <p:sp>
        <p:nvSpPr>
          <p:cNvPr id="51248" name="Text Box 49">
            <a:extLst>
              <a:ext uri="{FF2B5EF4-FFF2-40B4-BE49-F238E27FC236}">
                <a16:creationId xmlns:a16="http://schemas.microsoft.com/office/drawing/2014/main" id="{0531DFF3-5F2A-8080-23D9-6A0247A622AC}"/>
              </a:ext>
            </a:extLst>
          </p:cNvPr>
          <p:cNvSpPr txBox="1">
            <a:spLocks noChangeArrowheads="1"/>
          </p:cNvSpPr>
          <p:nvPr/>
        </p:nvSpPr>
        <p:spPr bwMode="auto">
          <a:xfrm>
            <a:off x="0" y="3068638"/>
            <a:ext cx="684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B</a:t>
            </a:r>
          </a:p>
        </p:txBody>
      </p:sp>
      <p:sp>
        <p:nvSpPr>
          <p:cNvPr id="51249" name="Text Box 50">
            <a:extLst>
              <a:ext uri="{FF2B5EF4-FFF2-40B4-BE49-F238E27FC236}">
                <a16:creationId xmlns:a16="http://schemas.microsoft.com/office/drawing/2014/main" id="{F381A098-7752-4F6D-D408-1D60F7EE9512}"/>
              </a:ext>
            </a:extLst>
          </p:cNvPr>
          <p:cNvSpPr txBox="1">
            <a:spLocks noChangeArrowheads="1"/>
          </p:cNvSpPr>
          <p:nvPr/>
        </p:nvSpPr>
        <p:spPr bwMode="auto">
          <a:xfrm>
            <a:off x="0" y="3933825"/>
            <a:ext cx="684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C</a:t>
            </a:r>
          </a:p>
        </p:txBody>
      </p:sp>
      <p:sp>
        <p:nvSpPr>
          <p:cNvPr id="51250" name="Text Box 51">
            <a:extLst>
              <a:ext uri="{FF2B5EF4-FFF2-40B4-BE49-F238E27FC236}">
                <a16:creationId xmlns:a16="http://schemas.microsoft.com/office/drawing/2014/main" id="{5B830DAD-12CF-E6E9-1F34-AB066DA8C977}"/>
              </a:ext>
            </a:extLst>
          </p:cNvPr>
          <p:cNvSpPr txBox="1">
            <a:spLocks noChangeArrowheads="1"/>
          </p:cNvSpPr>
          <p:nvPr/>
        </p:nvSpPr>
        <p:spPr bwMode="auto">
          <a:xfrm>
            <a:off x="0" y="4797425"/>
            <a:ext cx="684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F</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1997C1A-A020-0244-D4EB-226DCE8C0CBF}"/>
              </a:ext>
            </a:extLst>
          </p:cNvPr>
          <p:cNvSpPr>
            <a:spLocks noGrp="1" noChangeArrowheads="1"/>
          </p:cNvSpPr>
          <p:nvPr>
            <p:ph type="title"/>
          </p:nvPr>
        </p:nvSpPr>
        <p:spPr/>
        <p:txBody>
          <a:bodyPr/>
          <a:lstStyle/>
          <a:p>
            <a:pPr eaLnBrk="1" hangingPunct="1"/>
            <a:r>
              <a:rPr lang="zh-CN" altLang="en-US" sz="2800">
                <a:solidFill>
                  <a:srgbClr val="000066"/>
                </a:solidFill>
              </a:rPr>
              <a:t>练习</a:t>
            </a:r>
            <a:r>
              <a:rPr lang="en-US" altLang="zh-CN" sz="2800">
                <a:solidFill>
                  <a:srgbClr val="000066"/>
                </a:solidFill>
              </a:rPr>
              <a:t>2</a:t>
            </a:r>
            <a:r>
              <a:rPr lang="zh-CN" altLang="en-US" sz="2800">
                <a:solidFill>
                  <a:srgbClr val="000066"/>
                </a:solidFill>
              </a:rPr>
              <a:t>：写出如下所示电路真值表及输出函数，判断电路功能</a:t>
            </a:r>
          </a:p>
        </p:txBody>
      </p:sp>
      <p:grpSp>
        <p:nvGrpSpPr>
          <p:cNvPr id="52227" name="组合 67">
            <a:extLst>
              <a:ext uri="{FF2B5EF4-FFF2-40B4-BE49-F238E27FC236}">
                <a16:creationId xmlns:a16="http://schemas.microsoft.com/office/drawing/2014/main" id="{46F14B42-B93C-0C08-1F58-3F5CDA63831B}"/>
              </a:ext>
            </a:extLst>
          </p:cNvPr>
          <p:cNvGrpSpPr>
            <a:grpSpLocks/>
          </p:cNvGrpSpPr>
          <p:nvPr/>
        </p:nvGrpSpPr>
        <p:grpSpPr bwMode="auto">
          <a:xfrm>
            <a:off x="1500188" y="2500313"/>
            <a:ext cx="285750" cy="500062"/>
            <a:chOff x="1500166" y="2000240"/>
            <a:chExt cx="285752" cy="500066"/>
          </a:xfrm>
        </p:grpSpPr>
        <p:sp>
          <p:nvSpPr>
            <p:cNvPr id="51" name="矩形 50">
              <a:extLst>
                <a:ext uri="{FF2B5EF4-FFF2-40B4-BE49-F238E27FC236}">
                  <a16:creationId xmlns:a16="http://schemas.microsoft.com/office/drawing/2014/main" id="{FE871F9C-02BD-49C2-D828-F81DFE90CC84}"/>
                </a:ext>
              </a:extLst>
            </p:cNvPr>
            <p:cNvSpPr/>
            <p:nvPr/>
          </p:nvSpPr>
          <p:spPr>
            <a:xfrm>
              <a:off x="1500166" y="2000240"/>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99" name="TextBox 51">
              <a:extLst>
                <a:ext uri="{FF2B5EF4-FFF2-40B4-BE49-F238E27FC236}">
                  <a16:creationId xmlns:a16="http://schemas.microsoft.com/office/drawing/2014/main" id="{A5D1E633-0ADF-2A9B-1475-6F7B322543BE}"/>
                </a:ext>
              </a:extLst>
            </p:cNvPr>
            <p:cNvSpPr txBox="1">
              <a:spLocks noChangeArrowheads="1"/>
            </p:cNvSpPr>
            <p:nvPr/>
          </p:nvSpPr>
          <p:spPr bwMode="auto">
            <a:xfrm>
              <a:off x="1500166" y="2000240"/>
              <a:ext cx="142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&amp;</a:t>
              </a:r>
              <a:endParaRPr lang="zh-CN" altLang="en-US" sz="1800">
                <a:latin typeface="Arial" panose="020B0604020202020204" pitchFamily="34" charset="0"/>
                <a:ea typeface="宋体" panose="02010600030101010101" pitchFamily="2" charset="-122"/>
              </a:endParaRPr>
            </a:p>
          </p:txBody>
        </p:sp>
      </p:grpSp>
      <p:grpSp>
        <p:nvGrpSpPr>
          <p:cNvPr id="52228" name="组合 66">
            <a:extLst>
              <a:ext uri="{FF2B5EF4-FFF2-40B4-BE49-F238E27FC236}">
                <a16:creationId xmlns:a16="http://schemas.microsoft.com/office/drawing/2014/main" id="{2807BF96-0BE6-B3A1-320D-5CB582110951}"/>
              </a:ext>
            </a:extLst>
          </p:cNvPr>
          <p:cNvGrpSpPr>
            <a:grpSpLocks/>
          </p:cNvGrpSpPr>
          <p:nvPr/>
        </p:nvGrpSpPr>
        <p:grpSpPr bwMode="auto">
          <a:xfrm>
            <a:off x="1428750" y="3357563"/>
            <a:ext cx="642938" cy="500062"/>
            <a:chOff x="1428728" y="2857496"/>
            <a:chExt cx="642942" cy="500066"/>
          </a:xfrm>
        </p:grpSpPr>
        <p:sp>
          <p:nvSpPr>
            <p:cNvPr id="54" name="矩形 53">
              <a:extLst>
                <a:ext uri="{FF2B5EF4-FFF2-40B4-BE49-F238E27FC236}">
                  <a16:creationId xmlns:a16="http://schemas.microsoft.com/office/drawing/2014/main" id="{07131760-2C8E-96FB-6156-87947EC56C5F}"/>
                </a:ext>
              </a:extLst>
            </p:cNvPr>
            <p:cNvSpPr/>
            <p:nvPr/>
          </p:nvSpPr>
          <p:spPr>
            <a:xfrm>
              <a:off x="1500166" y="2857496"/>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96" name="TextBox 54">
              <a:extLst>
                <a:ext uri="{FF2B5EF4-FFF2-40B4-BE49-F238E27FC236}">
                  <a16:creationId xmlns:a16="http://schemas.microsoft.com/office/drawing/2014/main" id="{529798A7-65BB-9162-02DD-104B33D3AAD1}"/>
                </a:ext>
              </a:extLst>
            </p:cNvPr>
            <p:cNvSpPr txBox="1">
              <a:spLocks noChangeArrowheads="1"/>
            </p:cNvSpPr>
            <p:nvPr/>
          </p:nvSpPr>
          <p:spPr bwMode="auto">
            <a:xfrm>
              <a:off x="1428728" y="2857496"/>
              <a:ext cx="642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&gt;1</a:t>
              </a:r>
              <a:endParaRPr lang="zh-CN" altLang="en-US" sz="1800">
                <a:latin typeface="Arial" panose="020B0604020202020204" pitchFamily="34" charset="0"/>
                <a:ea typeface="宋体" panose="02010600030101010101" pitchFamily="2" charset="-122"/>
              </a:endParaRPr>
            </a:p>
          </p:txBody>
        </p:sp>
        <p:cxnSp>
          <p:nvCxnSpPr>
            <p:cNvPr id="57" name="直接连接符 56">
              <a:extLst>
                <a:ext uri="{FF2B5EF4-FFF2-40B4-BE49-F238E27FC236}">
                  <a16:creationId xmlns:a16="http://schemas.microsoft.com/office/drawing/2014/main" id="{458B0719-0EF8-7BB9-4B06-996318F421DA}"/>
                </a:ext>
              </a:extLst>
            </p:cNvPr>
            <p:cNvCxnSpPr/>
            <p:nvPr/>
          </p:nvCxnSpPr>
          <p:spPr>
            <a:xfrm flipV="1">
              <a:off x="1500166" y="3071810"/>
              <a:ext cx="142876" cy="714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229" name="组合 65">
            <a:extLst>
              <a:ext uri="{FF2B5EF4-FFF2-40B4-BE49-F238E27FC236}">
                <a16:creationId xmlns:a16="http://schemas.microsoft.com/office/drawing/2014/main" id="{34B1DDB4-BF68-B055-D84A-7A0CF7930110}"/>
              </a:ext>
            </a:extLst>
          </p:cNvPr>
          <p:cNvGrpSpPr>
            <a:grpSpLocks/>
          </p:cNvGrpSpPr>
          <p:nvPr/>
        </p:nvGrpSpPr>
        <p:grpSpPr bwMode="auto">
          <a:xfrm>
            <a:off x="2500313" y="4286250"/>
            <a:ext cx="285750" cy="500063"/>
            <a:chOff x="1500166" y="3714752"/>
            <a:chExt cx="285752" cy="500066"/>
          </a:xfrm>
        </p:grpSpPr>
        <p:sp>
          <p:nvSpPr>
            <p:cNvPr id="61" name="矩形 60">
              <a:extLst>
                <a:ext uri="{FF2B5EF4-FFF2-40B4-BE49-F238E27FC236}">
                  <a16:creationId xmlns:a16="http://schemas.microsoft.com/office/drawing/2014/main" id="{D8995882-F22E-1DE6-56A6-DF54DE5FB1E3}"/>
                </a:ext>
              </a:extLst>
            </p:cNvPr>
            <p:cNvSpPr/>
            <p:nvPr/>
          </p:nvSpPr>
          <p:spPr>
            <a:xfrm>
              <a:off x="1500166" y="3714752"/>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94" name="TextBox 61">
              <a:extLst>
                <a:ext uri="{FF2B5EF4-FFF2-40B4-BE49-F238E27FC236}">
                  <a16:creationId xmlns:a16="http://schemas.microsoft.com/office/drawing/2014/main" id="{1AA605A9-9A82-8738-D950-9262F354DEEA}"/>
                </a:ext>
              </a:extLst>
            </p:cNvPr>
            <p:cNvSpPr txBox="1">
              <a:spLocks noChangeArrowheads="1"/>
            </p:cNvSpPr>
            <p:nvPr/>
          </p:nvSpPr>
          <p:spPr bwMode="auto">
            <a:xfrm>
              <a:off x="1500166" y="3714752"/>
              <a:ext cx="2857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1</a:t>
              </a:r>
              <a:endParaRPr lang="zh-CN" altLang="en-US" sz="1800">
                <a:latin typeface="Arial" panose="020B0604020202020204" pitchFamily="34" charset="0"/>
                <a:ea typeface="宋体" panose="02010600030101010101" pitchFamily="2" charset="-122"/>
              </a:endParaRPr>
            </a:p>
          </p:txBody>
        </p:sp>
      </p:grpSp>
      <p:grpSp>
        <p:nvGrpSpPr>
          <p:cNvPr id="52230" name="组合 64">
            <a:extLst>
              <a:ext uri="{FF2B5EF4-FFF2-40B4-BE49-F238E27FC236}">
                <a16:creationId xmlns:a16="http://schemas.microsoft.com/office/drawing/2014/main" id="{409866F6-A8EF-C2AE-EFAA-6D63CBD6AB12}"/>
              </a:ext>
            </a:extLst>
          </p:cNvPr>
          <p:cNvGrpSpPr>
            <a:grpSpLocks/>
          </p:cNvGrpSpPr>
          <p:nvPr/>
        </p:nvGrpSpPr>
        <p:grpSpPr bwMode="auto">
          <a:xfrm>
            <a:off x="4078288" y="2643188"/>
            <a:ext cx="500062" cy="500062"/>
            <a:chOff x="2428860" y="4786322"/>
            <a:chExt cx="500066" cy="500066"/>
          </a:xfrm>
        </p:grpSpPr>
        <p:sp>
          <p:nvSpPr>
            <p:cNvPr id="63" name="矩形 62">
              <a:extLst>
                <a:ext uri="{FF2B5EF4-FFF2-40B4-BE49-F238E27FC236}">
                  <a16:creationId xmlns:a16="http://schemas.microsoft.com/office/drawing/2014/main" id="{D3406006-9491-260C-CC37-B979FC231AF6}"/>
                </a:ext>
              </a:extLst>
            </p:cNvPr>
            <p:cNvSpPr/>
            <p:nvPr/>
          </p:nvSpPr>
          <p:spPr>
            <a:xfrm>
              <a:off x="2500298" y="4786322"/>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92" name="TextBox 63">
              <a:extLst>
                <a:ext uri="{FF2B5EF4-FFF2-40B4-BE49-F238E27FC236}">
                  <a16:creationId xmlns:a16="http://schemas.microsoft.com/office/drawing/2014/main" id="{19B6C642-2DB6-50EA-7D77-A55FACA6C643}"/>
                </a:ext>
              </a:extLst>
            </p:cNvPr>
            <p:cNvSpPr txBox="1">
              <a:spLocks noChangeArrowheads="1"/>
            </p:cNvSpPr>
            <p:nvPr/>
          </p:nvSpPr>
          <p:spPr bwMode="auto">
            <a:xfrm>
              <a:off x="2428860" y="4786322"/>
              <a:ext cx="5000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=1</a:t>
              </a:r>
              <a:endParaRPr lang="zh-CN" altLang="en-US" sz="1800">
                <a:latin typeface="Arial" panose="020B0604020202020204" pitchFamily="34" charset="0"/>
                <a:ea typeface="宋体" panose="02010600030101010101" pitchFamily="2" charset="-122"/>
              </a:endParaRPr>
            </a:p>
          </p:txBody>
        </p:sp>
      </p:grpSp>
      <p:grpSp>
        <p:nvGrpSpPr>
          <p:cNvPr id="52231" name="组合 68">
            <a:extLst>
              <a:ext uri="{FF2B5EF4-FFF2-40B4-BE49-F238E27FC236}">
                <a16:creationId xmlns:a16="http://schemas.microsoft.com/office/drawing/2014/main" id="{11CE9C1C-74EA-7BFC-B391-755E04E2729C}"/>
              </a:ext>
            </a:extLst>
          </p:cNvPr>
          <p:cNvGrpSpPr>
            <a:grpSpLocks/>
          </p:cNvGrpSpPr>
          <p:nvPr/>
        </p:nvGrpSpPr>
        <p:grpSpPr bwMode="auto">
          <a:xfrm>
            <a:off x="2571750" y="1785938"/>
            <a:ext cx="285750" cy="500062"/>
            <a:chOff x="1500166" y="2000240"/>
            <a:chExt cx="285752" cy="500066"/>
          </a:xfrm>
        </p:grpSpPr>
        <p:sp>
          <p:nvSpPr>
            <p:cNvPr id="70" name="矩形 69">
              <a:extLst>
                <a:ext uri="{FF2B5EF4-FFF2-40B4-BE49-F238E27FC236}">
                  <a16:creationId xmlns:a16="http://schemas.microsoft.com/office/drawing/2014/main" id="{2B951D01-75C2-A283-7EAA-B208F60B56C4}"/>
                </a:ext>
              </a:extLst>
            </p:cNvPr>
            <p:cNvSpPr/>
            <p:nvPr/>
          </p:nvSpPr>
          <p:spPr>
            <a:xfrm>
              <a:off x="1500166" y="2000240"/>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90" name="TextBox 70">
              <a:extLst>
                <a:ext uri="{FF2B5EF4-FFF2-40B4-BE49-F238E27FC236}">
                  <a16:creationId xmlns:a16="http://schemas.microsoft.com/office/drawing/2014/main" id="{648ABA6B-3F4B-95DE-FE85-9C45E69C9446}"/>
                </a:ext>
              </a:extLst>
            </p:cNvPr>
            <p:cNvSpPr txBox="1">
              <a:spLocks noChangeArrowheads="1"/>
            </p:cNvSpPr>
            <p:nvPr/>
          </p:nvSpPr>
          <p:spPr bwMode="auto">
            <a:xfrm>
              <a:off x="1500166" y="2000240"/>
              <a:ext cx="142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&amp;</a:t>
              </a:r>
              <a:endParaRPr lang="zh-CN" altLang="en-US" sz="1800">
                <a:latin typeface="Arial" panose="020B0604020202020204" pitchFamily="34" charset="0"/>
                <a:ea typeface="宋体" panose="02010600030101010101" pitchFamily="2" charset="-122"/>
              </a:endParaRPr>
            </a:p>
          </p:txBody>
        </p:sp>
      </p:grpSp>
      <p:grpSp>
        <p:nvGrpSpPr>
          <p:cNvPr id="52232" name="组合 71">
            <a:extLst>
              <a:ext uri="{FF2B5EF4-FFF2-40B4-BE49-F238E27FC236}">
                <a16:creationId xmlns:a16="http://schemas.microsoft.com/office/drawing/2014/main" id="{6C5A807D-6264-25DF-3369-608C94029F61}"/>
              </a:ext>
            </a:extLst>
          </p:cNvPr>
          <p:cNvGrpSpPr>
            <a:grpSpLocks/>
          </p:cNvGrpSpPr>
          <p:nvPr/>
        </p:nvGrpSpPr>
        <p:grpSpPr bwMode="auto">
          <a:xfrm>
            <a:off x="3368675" y="2544763"/>
            <a:ext cx="285750" cy="500062"/>
            <a:chOff x="1500166" y="2000240"/>
            <a:chExt cx="285752" cy="500066"/>
          </a:xfrm>
        </p:grpSpPr>
        <p:sp>
          <p:nvSpPr>
            <p:cNvPr id="73" name="矩形 72">
              <a:extLst>
                <a:ext uri="{FF2B5EF4-FFF2-40B4-BE49-F238E27FC236}">
                  <a16:creationId xmlns:a16="http://schemas.microsoft.com/office/drawing/2014/main" id="{E60B59F0-55F0-7E79-8B8A-96ED3F57D320}"/>
                </a:ext>
              </a:extLst>
            </p:cNvPr>
            <p:cNvSpPr/>
            <p:nvPr/>
          </p:nvSpPr>
          <p:spPr>
            <a:xfrm>
              <a:off x="1500166" y="2000240"/>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88" name="TextBox 73">
              <a:extLst>
                <a:ext uri="{FF2B5EF4-FFF2-40B4-BE49-F238E27FC236}">
                  <a16:creationId xmlns:a16="http://schemas.microsoft.com/office/drawing/2014/main" id="{58018916-AEFB-C159-F4CE-09E65CE74F55}"/>
                </a:ext>
              </a:extLst>
            </p:cNvPr>
            <p:cNvSpPr txBox="1">
              <a:spLocks noChangeArrowheads="1"/>
            </p:cNvSpPr>
            <p:nvPr/>
          </p:nvSpPr>
          <p:spPr bwMode="auto">
            <a:xfrm>
              <a:off x="1500166" y="2000240"/>
              <a:ext cx="142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&amp;</a:t>
              </a:r>
              <a:endParaRPr lang="zh-CN" altLang="en-US" sz="1800">
                <a:latin typeface="Arial" panose="020B0604020202020204" pitchFamily="34" charset="0"/>
                <a:ea typeface="宋体" panose="02010600030101010101" pitchFamily="2" charset="-122"/>
              </a:endParaRPr>
            </a:p>
          </p:txBody>
        </p:sp>
      </p:grpSp>
      <p:grpSp>
        <p:nvGrpSpPr>
          <p:cNvPr id="52233" name="组合 74">
            <a:extLst>
              <a:ext uri="{FF2B5EF4-FFF2-40B4-BE49-F238E27FC236}">
                <a16:creationId xmlns:a16="http://schemas.microsoft.com/office/drawing/2014/main" id="{620CAE44-DFBA-94BB-019D-D8B13A78A4A6}"/>
              </a:ext>
            </a:extLst>
          </p:cNvPr>
          <p:cNvGrpSpPr>
            <a:grpSpLocks/>
          </p:cNvGrpSpPr>
          <p:nvPr/>
        </p:nvGrpSpPr>
        <p:grpSpPr bwMode="auto">
          <a:xfrm>
            <a:off x="4078288" y="1643063"/>
            <a:ext cx="642937" cy="500062"/>
            <a:chOff x="1428728" y="2857496"/>
            <a:chExt cx="642942" cy="500066"/>
          </a:xfrm>
        </p:grpSpPr>
        <p:sp>
          <p:nvSpPr>
            <p:cNvPr id="76" name="矩形 75">
              <a:extLst>
                <a:ext uri="{FF2B5EF4-FFF2-40B4-BE49-F238E27FC236}">
                  <a16:creationId xmlns:a16="http://schemas.microsoft.com/office/drawing/2014/main" id="{C1B3BCB9-893E-0AF4-7D78-5FCE365F892D}"/>
                </a:ext>
              </a:extLst>
            </p:cNvPr>
            <p:cNvSpPr/>
            <p:nvPr/>
          </p:nvSpPr>
          <p:spPr>
            <a:xfrm>
              <a:off x="1500166" y="2857496"/>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85" name="TextBox 76">
              <a:extLst>
                <a:ext uri="{FF2B5EF4-FFF2-40B4-BE49-F238E27FC236}">
                  <a16:creationId xmlns:a16="http://schemas.microsoft.com/office/drawing/2014/main" id="{93BFB6B9-2450-1A23-BB5B-FEA622A3E2DE}"/>
                </a:ext>
              </a:extLst>
            </p:cNvPr>
            <p:cNvSpPr txBox="1">
              <a:spLocks noChangeArrowheads="1"/>
            </p:cNvSpPr>
            <p:nvPr/>
          </p:nvSpPr>
          <p:spPr bwMode="auto">
            <a:xfrm>
              <a:off x="1428728" y="2857496"/>
              <a:ext cx="642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&gt;1</a:t>
              </a:r>
              <a:endParaRPr lang="zh-CN" altLang="en-US" sz="1800">
                <a:latin typeface="Arial" panose="020B0604020202020204" pitchFamily="34" charset="0"/>
                <a:ea typeface="宋体" panose="02010600030101010101" pitchFamily="2" charset="-122"/>
              </a:endParaRPr>
            </a:p>
          </p:txBody>
        </p:sp>
        <p:cxnSp>
          <p:nvCxnSpPr>
            <p:cNvPr id="78" name="直接连接符 77">
              <a:extLst>
                <a:ext uri="{FF2B5EF4-FFF2-40B4-BE49-F238E27FC236}">
                  <a16:creationId xmlns:a16="http://schemas.microsoft.com/office/drawing/2014/main" id="{FBB0C9F4-BDC1-C00A-11B9-0C4641822EFB}"/>
                </a:ext>
              </a:extLst>
            </p:cNvPr>
            <p:cNvCxnSpPr/>
            <p:nvPr/>
          </p:nvCxnSpPr>
          <p:spPr>
            <a:xfrm flipV="1">
              <a:off x="1500166" y="3071810"/>
              <a:ext cx="142876" cy="714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234" name="组合 78">
            <a:extLst>
              <a:ext uri="{FF2B5EF4-FFF2-40B4-BE49-F238E27FC236}">
                <a16:creationId xmlns:a16="http://schemas.microsoft.com/office/drawing/2014/main" id="{7E479510-2F82-32FB-81BF-6212F5A7FB78}"/>
              </a:ext>
            </a:extLst>
          </p:cNvPr>
          <p:cNvGrpSpPr>
            <a:grpSpLocks/>
          </p:cNvGrpSpPr>
          <p:nvPr/>
        </p:nvGrpSpPr>
        <p:grpSpPr bwMode="auto">
          <a:xfrm>
            <a:off x="1500188" y="4286250"/>
            <a:ext cx="285750" cy="500063"/>
            <a:chOff x="1500166" y="3714752"/>
            <a:chExt cx="285752" cy="500066"/>
          </a:xfrm>
        </p:grpSpPr>
        <p:sp>
          <p:nvSpPr>
            <p:cNvPr id="80" name="矩形 79">
              <a:extLst>
                <a:ext uri="{FF2B5EF4-FFF2-40B4-BE49-F238E27FC236}">
                  <a16:creationId xmlns:a16="http://schemas.microsoft.com/office/drawing/2014/main" id="{851318BE-A74E-DE93-8D16-C15DBE0120B7}"/>
                </a:ext>
              </a:extLst>
            </p:cNvPr>
            <p:cNvSpPr/>
            <p:nvPr/>
          </p:nvSpPr>
          <p:spPr>
            <a:xfrm>
              <a:off x="1500166" y="3714752"/>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83" name="TextBox 80">
              <a:extLst>
                <a:ext uri="{FF2B5EF4-FFF2-40B4-BE49-F238E27FC236}">
                  <a16:creationId xmlns:a16="http://schemas.microsoft.com/office/drawing/2014/main" id="{FB05CFD0-397E-3E01-AEAC-2F091603A474}"/>
                </a:ext>
              </a:extLst>
            </p:cNvPr>
            <p:cNvSpPr txBox="1">
              <a:spLocks noChangeArrowheads="1"/>
            </p:cNvSpPr>
            <p:nvPr/>
          </p:nvSpPr>
          <p:spPr bwMode="auto">
            <a:xfrm>
              <a:off x="1500166" y="3714752"/>
              <a:ext cx="2857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1</a:t>
              </a:r>
              <a:endParaRPr lang="zh-CN" altLang="en-US" sz="1800">
                <a:latin typeface="Arial" panose="020B0604020202020204" pitchFamily="34" charset="0"/>
                <a:ea typeface="宋体" panose="02010600030101010101" pitchFamily="2" charset="-122"/>
              </a:endParaRPr>
            </a:p>
          </p:txBody>
        </p:sp>
      </p:grpSp>
      <p:cxnSp>
        <p:nvCxnSpPr>
          <p:cNvPr id="90" name="直接连接符 89">
            <a:extLst>
              <a:ext uri="{FF2B5EF4-FFF2-40B4-BE49-F238E27FC236}">
                <a16:creationId xmlns:a16="http://schemas.microsoft.com/office/drawing/2014/main" id="{3A6F589D-9C45-7374-B085-0FD5D285A529}"/>
              </a:ext>
            </a:extLst>
          </p:cNvPr>
          <p:cNvCxnSpPr/>
          <p:nvPr/>
        </p:nvCxnSpPr>
        <p:spPr>
          <a:xfrm>
            <a:off x="928688" y="2643188"/>
            <a:ext cx="571500"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68BB364-2F0E-6A35-ED87-71E7CF00C7CA}"/>
              </a:ext>
            </a:extLst>
          </p:cNvPr>
          <p:cNvCxnSpPr/>
          <p:nvPr/>
        </p:nvCxnSpPr>
        <p:spPr>
          <a:xfrm>
            <a:off x="928688" y="2857500"/>
            <a:ext cx="5715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395B802-33F7-C876-045E-96E93772B9F8}"/>
              </a:ext>
            </a:extLst>
          </p:cNvPr>
          <p:cNvCxnSpPr/>
          <p:nvPr/>
        </p:nvCxnSpPr>
        <p:spPr>
          <a:xfrm>
            <a:off x="928688" y="4500563"/>
            <a:ext cx="571500"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8A826AA-F05A-78EA-8BB3-5B0E4B3EBE24}"/>
              </a:ext>
            </a:extLst>
          </p:cNvPr>
          <p:cNvCxnSpPr/>
          <p:nvPr/>
        </p:nvCxnSpPr>
        <p:spPr>
          <a:xfrm rot="5400000">
            <a:off x="927100" y="3071813"/>
            <a:ext cx="858837"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8" name="肘形连接符 97">
            <a:extLst>
              <a:ext uri="{FF2B5EF4-FFF2-40B4-BE49-F238E27FC236}">
                <a16:creationId xmlns:a16="http://schemas.microsoft.com/office/drawing/2014/main" id="{7098D5DB-CA52-1735-0905-16CBC62973B4}"/>
              </a:ext>
            </a:extLst>
          </p:cNvPr>
          <p:cNvCxnSpPr/>
          <p:nvPr/>
        </p:nvCxnSpPr>
        <p:spPr>
          <a:xfrm rot="5400000">
            <a:off x="642938" y="3286125"/>
            <a:ext cx="857250" cy="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EBAED256-15B8-CF38-AD87-C4B24F73A8C8}"/>
              </a:ext>
            </a:extLst>
          </p:cNvPr>
          <p:cNvCxnSpPr/>
          <p:nvPr/>
        </p:nvCxnSpPr>
        <p:spPr>
          <a:xfrm>
            <a:off x="1357313" y="3500438"/>
            <a:ext cx="142875"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FC87E2F-DCCC-A5D9-3521-8A274291D2DD}"/>
              </a:ext>
            </a:extLst>
          </p:cNvPr>
          <p:cNvCxnSpPr/>
          <p:nvPr/>
        </p:nvCxnSpPr>
        <p:spPr>
          <a:xfrm>
            <a:off x="1071563" y="3713163"/>
            <a:ext cx="428625" cy="158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2242" name="TextBox 108">
            <a:extLst>
              <a:ext uri="{FF2B5EF4-FFF2-40B4-BE49-F238E27FC236}">
                <a16:creationId xmlns:a16="http://schemas.microsoft.com/office/drawing/2014/main" id="{C7B5F272-67A8-EA8B-D55A-F0C7D1CD0B59}"/>
              </a:ext>
            </a:extLst>
          </p:cNvPr>
          <p:cNvSpPr txBox="1">
            <a:spLocks noChangeArrowheads="1"/>
          </p:cNvSpPr>
          <p:nvPr/>
        </p:nvSpPr>
        <p:spPr bwMode="auto">
          <a:xfrm>
            <a:off x="571500" y="2500313"/>
            <a:ext cx="357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A</a:t>
            </a:r>
            <a:endParaRPr lang="zh-CN" altLang="en-US" sz="1800">
              <a:latin typeface="Arial" panose="020B0604020202020204" pitchFamily="34" charset="0"/>
              <a:ea typeface="宋体" panose="02010600030101010101" pitchFamily="2" charset="-122"/>
            </a:endParaRPr>
          </a:p>
        </p:txBody>
      </p:sp>
      <p:sp>
        <p:nvSpPr>
          <p:cNvPr id="52243" name="TextBox 109">
            <a:extLst>
              <a:ext uri="{FF2B5EF4-FFF2-40B4-BE49-F238E27FC236}">
                <a16:creationId xmlns:a16="http://schemas.microsoft.com/office/drawing/2014/main" id="{B2D1FA4C-6D2D-8387-0AEF-3F3C2C16E3C7}"/>
              </a:ext>
            </a:extLst>
          </p:cNvPr>
          <p:cNvSpPr txBox="1">
            <a:spLocks noChangeArrowheads="1"/>
          </p:cNvSpPr>
          <p:nvPr/>
        </p:nvSpPr>
        <p:spPr bwMode="auto">
          <a:xfrm>
            <a:off x="571500" y="271462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B</a:t>
            </a:r>
            <a:endParaRPr lang="zh-CN" altLang="en-US" sz="1800">
              <a:latin typeface="Arial" panose="020B0604020202020204" pitchFamily="34" charset="0"/>
              <a:ea typeface="宋体" panose="02010600030101010101" pitchFamily="2" charset="-122"/>
            </a:endParaRPr>
          </a:p>
        </p:txBody>
      </p:sp>
      <p:sp>
        <p:nvSpPr>
          <p:cNvPr id="52244" name="TextBox 110">
            <a:extLst>
              <a:ext uri="{FF2B5EF4-FFF2-40B4-BE49-F238E27FC236}">
                <a16:creationId xmlns:a16="http://schemas.microsoft.com/office/drawing/2014/main" id="{E9D7CD27-9C9B-0221-0F50-1C1732E4699A}"/>
              </a:ext>
            </a:extLst>
          </p:cNvPr>
          <p:cNvSpPr txBox="1">
            <a:spLocks noChangeArrowheads="1"/>
          </p:cNvSpPr>
          <p:nvPr/>
        </p:nvSpPr>
        <p:spPr bwMode="auto">
          <a:xfrm>
            <a:off x="571500" y="4344988"/>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C</a:t>
            </a:r>
            <a:endParaRPr lang="zh-CN" altLang="en-US" sz="1800">
              <a:latin typeface="Arial" panose="020B0604020202020204" pitchFamily="34" charset="0"/>
              <a:ea typeface="宋体" panose="02010600030101010101" pitchFamily="2" charset="-122"/>
            </a:endParaRPr>
          </a:p>
        </p:txBody>
      </p:sp>
      <p:cxnSp>
        <p:nvCxnSpPr>
          <p:cNvPr id="113" name="直接连接符 112">
            <a:extLst>
              <a:ext uri="{FF2B5EF4-FFF2-40B4-BE49-F238E27FC236}">
                <a16:creationId xmlns:a16="http://schemas.microsoft.com/office/drawing/2014/main" id="{35803E8A-40E1-2FCF-47EB-42EF3192A189}"/>
              </a:ext>
            </a:extLst>
          </p:cNvPr>
          <p:cNvCxnSpPr>
            <a:endCxn id="52288" idx="1"/>
          </p:cNvCxnSpPr>
          <p:nvPr/>
        </p:nvCxnSpPr>
        <p:spPr>
          <a:xfrm flipV="1">
            <a:off x="1825625" y="2730500"/>
            <a:ext cx="1543050" cy="238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1BE8FD8-D2EE-AB22-1AAF-95658A57EC25}"/>
              </a:ext>
            </a:extLst>
          </p:cNvPr>
          <p:cNvCxnSpPr/>
          <p:nvPr/>
        </p:nvCxnSpPr>
        <p:spPr>
          <a:xfrm>
            <a:off x="1835150" y="3587750"/>
            <a:ext cx="14287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7B8FC2A5-4450-5094-9488-1428EB68C9A3}"/>
              </a:ext>
            </a:extLst>
          </p:cNvPr>
          <p:cNvCxnSpPr/>
          <p:nvPr/>
        </p:nvCxnSpPr>
        <p:spPr>
          <a:xfrm rot="5400000" flipH="1" flipV="1">
            <a:off x="1042988" y="2647950"/>
            <a:ext cx="1868488"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5769496B-7E1E-CB53-7ECD-53CBE366FA8B}"/>
              </a:ext>
            </a:extLst>
          </p:cNvPr>
          <p:cNvCxnSpPr/>
          <p:nvPr/>
        </p:nvCxnSpPr>
        <p:spPr>
          <a:xfrm flipH="1" flipV="1">
            <a:off x="2789238" y="3170238"/>
            <a:ext cx="204787" cy="4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FD40D88D-57E8-AD02-CAA6-B799024463B7}"/>
              </a:ext>
            </a:extLst>
          </p:cNvPr>
          <p:cNvCxnSpPr/>
          <p:nvPr/>
        </p:nvCxnSpPr>
        <p:spPr>
          <a:xfrm rot="5400000" flipH="1" flipV="1">
            <a:off x="2159794" y="4166394"/>
            <a:ext cx="6350" cy="674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6" name="椭圆 125">
            <a:extLst>
              <a:ext uri="{FF2B5EF4-FFF2-40B4-BE49-F238E27FC236}">
                <a16:creationId xmlns:a16="http://schemas.microsoft.com/office/drawing/2014/main" id="{A9F0C4E5-5EAA-1971-FE13-BAA04A5161A7}"/>
              </a:ext>
            </a:extLst>
          </p:cNvPr>
          <p:cNvSpPr/>
          <p:nvPr/>
        </p:nvSpPr>
        <p:spPr>
          <a:xfrm>
            <a:off x="1927225" y="3125788"/>
            <a:ext cx="96838" cy="873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1" name="直接连接符 130">
            <a:extLst>
              <a:ext uri="{FF2B5EF4-FFF2-40B4-BE49-F238E27FC236}">
                <a16:creationId xmlns:a16="http://schemas.microsoft.com/office/drawing/2014/main" id="{3807A8BB-780B-F768-F8A8-E4F63AE1E35E}"/>
              </a:ext>
            </a:extLst>
          </p:cNvPr>
          <p:cNvCxnSpPr/>
          <p:nvPr/>
        </p:nvCxnSpPr>
        <p:spPr>
          <a:xfrm flipV="1">
            <a:off x="3659188" y="2790825"/>
            <a:ext cx="490537"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A4ED5C4-2AF0-765E-0FDA-6373ECD765A8}"/>
              </a:ext>
            </a:extLst>
          </p:cNvPr>
          <p:cNvCxnSpPr/>
          <p:nvPr/>
        </p:nvCxnSpPr>
        <p:spPr>
          <a:xfrm>
            <a:off x="2828925" y="4521200"/>
            <a:ext cx="1114425"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3B27521E-FF7C-E07E-9502-09BDC31E5C76}"/>
              </a:ext>
            </a:extLst>
          </p:cNvPr>
          <p:cNvCxnSpPr/>
          <p:nvPr/>
        </p:nvCxnSpPr>
        <p:spPr>
          <a:xfrm flipV="1">
            <a:off x="3943350" y="3059113"/>
            <a:ext cx="0" cy="14620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75C27F9-D72B-2714-21E9-A28EC14EC79C}"/>
              </a:ext>
            </a:extLst>
          </p:cNvPr>
          <p:cNvCxnSpPr/>
          <p:nvPr/>
        </p:nvCxnSpPr>
        <p:spPr>
          <a:xfrm>
            <a:off x="3943350" y="3068638"/>
            <a:ext cx="214313"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508558B3-0FE8-23F3-1B80-60D7D33C41BF}"/>
              </a:ext>
            </a:extLst>
          </p:cNvPr>
          <p:cNvCxnSpPr/>
          <p:nvPr/>
        </p:nvCxnSpPr>
        <p:spPr>
          <a:xfrm>
            <a:off x="4435475" y="2928938"/>
            <a:ext cx="428625"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5CAFBEA5-4301-2A40-F45A-EC5364900F7E}"/>
              </a:ext>
            </a:extLst>
          </p:cNvPr>
          <p:cNvCxnSpPr/>
          <p:nvPr/>
        </p:nvCxnSpPr>
        <p:spPr>
          <a:xfrm>
            <a:off x="4475163" y="1879600"/>
            <a:ext cx="357187"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C89648FC-3AE5-B527-BC36-3068DDF3C728}"/>
              </a:ext>
            </a:extLst>
          </p:cNvPr>
          <p:cNvCxnSpPr/>
          <p:nvPr/>
        </p:nvCxnSpPr>
        <p:spPr>
          <a:xfrm>
            <a:off x="2857500" y="2000250"/>
            <a:ext cx="1292225" cy="95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EE20A39-7254-E179-04BB-173081EF690A}"/>
              </a:ext>
            </a:extLst>
          </p:cNvPr>
          <p:cNvCxnSpPr/>
          <p:nvPr/>
        </p:nvCxnSpPr>
        <p:spPr>
          <a:xfrm rot="5400000" flipH="1" flipV="1">
            <a:off x="1105694" y="3321844"/>
            <a:ext cx="2359025"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EC824FA6-09C8-C708-5289-E175C63D7A1F}"/>
              </a:ext>
            </a:extLst>
          </p:cNvPr>
          <p:cNvCxnSpPr/>
          <p:nvPr/>
        </p:nvCxnSpPr>
        <p:spPr>
          <a:xfrm>
            <a:off x="2286000" y="2143125"/>
            <a:ext cx="28575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FC8B1A91-7413-C28B-81D8-92758CF316C2}"/>
              </a:ext>
            </a:extLst>
          </p:cNvPr>
          <p:cNvCxnSpPr/>
          <p:nvPr/>
        </p:nvCxnSpPr>
        <p:spPr>
          <a:xfrm flipH="1">
            <a:off x="1978025" y="1697038"/>
            <a:ext cx="2171700" cy="174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62C084BE-BEE9-1BD5-5AD4-C5A6BEBE8DBF}"/>
              </a:ext>
            </a:extLst>
          </p:cNvPr>
          <p:cNvCxnSpPr/>
          <p:nvPr/>
        </p:nvCxnSpPr>
        <p:spPr>
          <a:xfrm rot="5400000" flipH="1" flipV="1">
            <a:off x="1712913" y="2320925"/>
            <a:ext cx="858838"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A540E9C2-EEA1-82A0-55EA-BD7318E59AD5}"/>
              </a:ext>
            </a:extLst>
          </p:cNvPr>
          <p:cNvCxnSpPr/>
          <p:nvPr/>
        </p:nvCxnSpPr>
        <p:spPr>
          <a:xfrm>
            <a:off x="2143125" y="1901825"/>
            <a:ext cx="428625"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2263" name="TextBox 172">
            <a:extLst>
              <a:ext uri="{FF2B5EF4-FFF2-40B4-BE49-F238E27FC236}">
                <a16:creationId xmlns:a16="http://schemas.microsoft.com/office/drawing/2014/main" id="{B16B6C03-6676-600A-86BF-C827B5843BDC}"/>
              </a:ext>
            </a:extLst>
          </p:cNvPr>
          <p:cNvSpPr txBox="1">
            <a:spLocks noChangeArrowheads="1"/>
          </p:cNvSpPr>
          <p:nvPr/>
        </p:nvSpPr>
        <p:spPr bwMode="auto">
          <a:xfrm>
            <a:off x="4935538" y="1714500"/>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Y</a:t>
            </a:r>
            <a:endParaRPr lang="zh-CN" altLang="en-US" sz="1800">
              <a:latin typeface="Arial" panose="020B0604020202020204" pitchFamily="34" charset="0"/>
              <a:ea typeface="宋体" panose="02010600030101010101" pitchFamily="2" charset="-122"/>
            </a:endParaRPr>
          </a:p>
        </p:txBody>
      </p:sp>
      <p:sp>
        <p:nvSpPr>
          <p:cNvPr id="52264" name="TextBox 173">
            <a:extLst>
              <a:ext uri="{FF2B5EF4-FFF2-40B4-BE49-F238E27FC236}">
                <a16:creationId xmlns:a16="http://schemas.microsoft.com/office/drawing/2014/main" id="{7E361930-960C-B69B-4FBD-3D250C780E62}"/>
              </a:ext>
            </a:extLst>
          </p:cNvPr>
          <p:cNvSpPr txBox="1">
            <a:spLocks noChangeArrowheads="1"/>
          </p:cNvSpPr>
          <p:nvPr/>
        </p:nvSpPr>
        <p:spPr bwMode="auto">
          <a:xfrm>
            <a:off x="4935538" y="2786063"/>
            <a:ext cx="357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X</a:t>
            </a:r>
            <a:endParaRPr lang="zh-CN" altLang="en-US" sz="1800">
              <a:latin typeface="Arial" panose="020B0604020202020204" pitchFamily="34" charset="0"/>
              <a:ea typeface="宋体" panose="02010600030101010101" pitchFamily="2" charset="-122"/>
            </a:endParaRPr>
          </a:p>
        </p:txBody>
      </p:sp>
      <p:sp>
        <p:nvSpPr>
          <p:cNvPr id="175" name="TextBox 174">
            <a:extLst>
              <a:ext uri="{FF2B5EF4-FFF2-40B4-BE49-F238E27FC236}">
                <a16:creationId xmlns:a16="http://schemas.microsoft.com/office/drawing/2014/main" id="{E32331A4-CEA7-F18D-9FB1-54F9A289A620}"/>
              </a:ext>
            </a:extLst>
          </p:cNvPr>
          <p:cNvSpPr txBox="1">
            <a:spLocks noChangeArrowheads="1"/>
          </p:cNvSpPr>
          <p:nvPr/>
        </p:nvSpPr>
        <p:spPr bwMode="auto">
          <a:xfrm>
            <a:off x="1000125" y="5857875"/>
            <a:ext cx="2714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全加器</a:t>
            </a:r>
          </a:p>
        </p:txBody>
      </p:sp>
      <p:sp>
        <p:nvSpPr>
          <p:cNvPr id="68" name="椭圆 67">
            <a:extLst>
              <a:ext uri="{FF2B5EF4-FFF2-40B4-BE49-F238E27FC236}">
                <a16:creationId xmlns:a16="http://schemas.microsoft.com/office/drawing/2014/main" id="{D89AF20C-7E44-BDD0-C19A-631B25F34D95}"/>
              </a:ext>
            </a:extLst>
          </p:cNvPr>
          <p:cNvSpPr/>
          <p:nvPr/>
        </p:nvSpPr>
        <p:spPr>
          <a:xfrm>
            <a:off x="2092325" y="2706688"/>
            <a:ext cx="98425" cy="873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 name="椭圆 68">
            <a:extLst>
              <a:ext uri="{FF2B5EF4-FFF2-40B4-BE49-F238E27FC236}">
                <a16:creationId xmlns:a16="http://schemas.microsoft.com/office/drawing/2014/main" id="{380AADA3-84FB-9663-563A-EEDCCA70A42C}"/>
              </a:ext>
            </a:extLst>
          </p:cNvPr>
          <p:cNvSpPr/>
          <p:nvPr/>
        </p:nvSpPr>
        <p:spPr>
          <a:xfrm>
            <a:off x="1306513" y="2595563"/>
            <a:ext cx="96837" cy="8572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 name="椭圆 70">
            <a:extLst>
              <a:ext uri="{FF2B5EF4-FFF2-40B4-BE49-F238E27FC236}">
                <a16:creationId xmlns:a16="http://schemas.microsoft.com/office/drawing/2014/main" id="{710A4F40-8B89-45DC-FE78-72B0186DA2AB}"/>
              </a:ext>
            </a:extLst>
          </p:cNvPr>
          <p:cNvSpPr/>
          <p:nvPr/>
        </p:nvSpPr>
        <p:spPr>
          <a:xfrm>
            <a:off x="1025525" y="2819400"/>
            <a:ext cx="98425" cy="8731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 name="椭圆 71">
            <a:extLst>
              <a:ext uri="{FF2B5EF4-FFF2-40B4-BE49-F238E27FC236}">
                <a16:creationId xmlns:a16="http://schemas.microsoft.com/office/drawing/2014/main" id="{2098C019-FFAF-A8D8-0F82-B6AF82B50466}"/>
              </a:ext>
            </a:extLst>
          </p:cNvPr>
          <p:cNvSpPr/>
          <p:nvPr/>
        </p:nvSpPr>
        <p:spPr>
          <a:xfrm>
            <a:off x="2238375" y="4456113"/>
            <a:ext cx="96838" cy="873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2270" name="组合 65">
            <a:extLst>
              <a:ext uri="{FF2B5EF4-FFF2-40B4-BE49-F238E27FC236}">
                <a16:creationId xmlns:a16="http://schemas.microsoft.com/office/drawing/2014/main" id="{BBC66BDD-1B50-CE78-1C56-9D49515ECF2C}"/>
              </a:ext>
            </a:extLst>
          </p:cNvPr>
          <p:cNvGrpSpPr>
            <a:grpSpLocks/>
          </p:cNvGrpSpPr>
          <p:nvPr/>
        </p:nvGrpSpPr>
        <p:grpSpPr bwMode="auto">
          <a:xfrm>
            <a:off x="2455863" y="2924175"/>
            <a:ext cx="285750" cy="500063"/>
            <a:chOff x="1500166" y="3714752"/>
            <a:chExt cx="285752" cy="500066"/>
          </a:xfrm>
        </p:grpSpPr>
        <p:sp>
          <p:nvSpPr>
            <p:cNvPr id="89" name="矩形 88">
              <a:extLst>
                <a:ext uri="{FF2B5EF4-FFF2-40B4-BE49-F238E27FC236}">
                  <a16:creationId xmlns:a16="http://schemas.microsoft.com/office/drawing/2014/main" id="{BDA89BC3-7976-CD4D-9723-E86BAAC6067A}"/>
                </a:ext>
              </a:extLst>
            </p:cNvPr>
            <p:cNvSpPr/>
            <p:nvPr/>
          </p:nvSpPr>
          <p:spPr>
            <a:xfrm>
              <a:off x="1500166" y="3714752"/>
              <a:ext cx="285752"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81" name="TextBox 61">
              <a:extLst>
                <a:ext uri="{FF2B5EF4-FFF2-40B4-BE49-F238E27FC236}">
                  <a16:creationId xmlns:a16="http://schemas.microsoft.com/office/drawing/2014/main" id="{A229C7D1-E5BE-A12F-A4C1-118FFFA971C7}"/>
                </a:ext>
              </a:extLst>
            </p:cNvPr>
            <p:cNvSpPr txBox="1">
              <a:spLocks noChangeArrowheads="1"/>
            </p:cNvSpPr>
            <p:nvPr/>
          </p:nvSpPr>
          <p:spPr bwMode="auto">
            <a:xfrm>
              <a:off x="1500166" y="3714752"/>
              <a:ext cx="2857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1</a:t>
              </a:r>
              <a:endParaRPr lang="zh-CN" altLang="en-US" sz="1800">
                <a:latin typeface="Arial" panose="020B0604020202020204" pitchFamily="34" charset="0"/>
                <a:ea typeface="宋体" panose="02010600030101010101" pitchFamily="2" charset="-122"/>
              </a:endParaRPr>
            </a:p>
          </p:txBody>
        </p:sp>
      </p:grpSp>
      <p:sp>
        <p:nvSpPr>
          <p:cNvPr id="95" name="椭圆 94">
            <a:extLst>
              <a:ext uri="{FF2B5EF4-FFF2-40B4-BE49-F238E27FC236}">
                <a16:creationId xmlns:a16="http://schemas.microsoft.com/office/drawing/2014/main" id="{021E3CE2-B3C9-732A-A14A-7E060B9C3ED1}"/>
              </a:ext>
            </a:extLst>
          </p:cNvPr>
          <p:cNvSpPr/>
          <p:nvPr/>
        </p:nvSpPr>
        <p:spPr>
          <a:xfrm>
            <a:off x="2741613" y="3138488"/>
            <a:ext cx="71437" cy="746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6" name="直接连接符 95">
            <a:extLst>
              <a:ext uri="{FF2B5EF4-FFF2-40B4-BE49-F238E27FC236}">
                <a16:creationId xmlns:a16="http://schemas.microsoft.com/office/drawing/2014/main" id="{8CDD1B61-26ED-3D51-47D7-FA91BD9044AD}"/>
              </a:ext>
            </a:extLst>
          </p:cNvPr>
          <p:cNvCxnSpPr>
            <a:stCxn id="89" idx="1"/>
            <a:endCxn id="126" idx="6"/>
          </p:cNvCxnSpPr>
          <p:nvPr/>
        </p:nvCxnSpPr>
        <p:spPr>
          <a:xfrm flipH="1" flipV="1">
            <a:off x="2024063" y="3168650"/>
            <a:ext cx="431800" cy="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0F2E608-EF33-94A5-C334-63BF40368EF6}"/>
              </a:ext>
            </a:extLst>
          </p:cNvPr>
          <p:cNvCxnSpPr/>
          <p:nvPr/>
        </p:nvCxnSpPr>
        <p:spPr>
          <a:xfrm flipH="1" flipV="1">
            <a:off x="2989263" y="2894013"/>
            <a:ext cx="4762" cy="2746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1BA2E0B-3512-F43C-A8F2-80E6864EF323}"/>
              </a:ext>
            </a:extLst>
          </p:cNvPr>
          <p:cNvCxnSpPr/>
          <p:nvPr/>
        </p:nvCxnSpPr>
        <p:spPr>
          <a:xfrm flipV="1">
            <a:off x="2989263" y="2895600"/>
            <a:ext cx="368300" cy="476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0" name="椭圆 109">
            <a:extLst>
              <a:ext uri="{FF2B5EF4-FFF2-40B4-BE49-F238E27FC236}">
                <a16:creationId xmlns:a16="http://schemas.microsoft.com/office/drawing/2014/main" id="{FCA97682-F364-98B2-BBEF-6EAD55CC1D6A}"/>
              </a:ext>
            </a:extLst>
          </p:cNvPr>
          <p:cNvSpPr/>
          <p:nvPr/>
        </p:nvSpPr>
        <p:spPr>
          <a:xfrm>
            <a:off x="2790825" y="4486275"/>
            <a:ext cx="71438" cy="730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1" name="椭圆 110">
            <a:extLst>
              <a:ext uri="{FF2B5EF4-FFF2-40B4-BE49-F238E27FC236}">
                <a16:creationId xmlns:a16="http://schemas.microsoft.com/office/drawing/2014/main" id="{C63ED067-0F75-8AC2-1701-A4970E1F1947}"/>
              </a:ext>
            </a:extLst>
          </p:cNvPr>
          <p:cNvSpPr/>
          <p:nvPr/>
        </p:nvSpPr>
        <p:spPr>
          <a:xfrm>
            <a:off x="1785938" y="4475163"/>
            <a:ext cx="71437" cy="730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 name="椭圆 111">
            <a:extLst>
              <a:ext uri="{FF2B5EF4-FFF2-40B4-BE49-F238E27FC236}">
                <a16:creationId xmlns:a16="http://schemas.microsoft.com/office/drawing/2014/main" id="{310086F3-D218-EDC2-9D01-07E8809925AE}"/>
              </a:ext>
            </a:extLst>
          </p:cNvPr>
          <p:cNvSpPr/>
          <p:nvPr/>
        </p:nvSpPr>
        <p:spPr>
          <a:xfrm>
            <a:off x="1784350" y="3544888"/>
            <a:ext cx="71438" cy="730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4" name="椭圆 113">
            <a:extLst>
              <a:ext uri="{FF2B5EF4-FFF2-40B4-BE49-F238E27FC236}">
                <a16:creationId xmlns:a16="http://schemas.microsoft.com/office/drawing/2014/main" id="{955466EF-CF4F-5AC7-914B-38038C35B83F}"/>
              </a:ext>
            </a:extLst>
          </p:cNvPr>
          <p:cNvSpPr/>
          <p:nvPr/>
        </p:nvSpPr>
        <p:spPr>
          <a:xfrm>
            <a:off x="4433888" y="1843088"/>
            <a:ext cx="71437" cy="746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椭圆 115">
            <a:extLst>
              <a:ext uri="{FF2B5EF4-FFF2-40B4-BE49-F238E27FC236}">
                <a16:creationId xmlns:a16="http://schemas.microsoft.com/office/drawing/2014/main" id="{A45302B9-376F-9223-48F9-35F3E6AFD55C}"/>
              </a:ext>
            </a:extLst>
          </p:cNvPr>
          <p:cNvSpPr/>
          <p:nvPr/>
        </p:nvSpPr>
        <p:spPr>
          <a:xfrm>
            <a:off x="1782763" y="2713038"/>
            <a:ext cx="71437" cy="746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76" name="Rectangle 20">
            <a:extLst>
              <a:ext uri="{FF2B5EF4-FFF2-40B4-BE49-F238E27FC236}">
                <a16:creationId xmlns:a16="http://schemas.microsoft.com/office/drawing/2014/main" id="{F68189B8-3E53-F386-768B-972897EBF629}"/>
              </a:ext>
            </a:extLst>
          </p:cNvPr>
          <p:cNvSpPr>
            <a:spLocks noChangeArrowheads="1"/>
          </p:cNvSpPr>
          <p:nvPr/>
        </p:nvSpPr>
        <p:spPr bwMode="auto">
          <a:xfrm>
            <a:off x="466725" y="3403600"/>
            <a:ext cx="76962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en-US" altLang="zh-CN" sz="2400">
                <a:solidFill>
                  <a:srgbClr val="000066"/>
                </a:solidFill>
                <a:latin typeface="楷体_GB2312" pitchFamily="49" charset="-122"/>
              </a:rPr>
              <a:t>1</a:t>
            </a:r>
            <a:r>
              <a:rPr lang="zh-CN" altLang="en-US" sz="2400">
                <a:solidFill>
                  <a:srgbClr val="000066"/>
                </a:solidFill>
                <a:latin typeface="楷体_GB2312" pitchFamily="49" charset="-122"/>
              </a:rPr>
              <a:t>、逻辑抽象：根据实际逻辑问题的因果关系确定输入、输出变量，并定义逻辑状态的含义；</a:t>
            </a:r>
          </a:p>
        </p:txBody>
      </p:sp>
      <p:sp>
        <p:nvSpPr>
          <p:cNvPr id="377877" name="Rectangle 21">
            <a:extLst>
              <a:ext uri="{FF2B5EF4-FFF2-40B4-BE49-F238E27FC236}">
                <a16:creationId xmlns:a16="http://schemas.microsoft.com/office/drawing/2014/main" id="{5E06F4A7-148E-1654-CFC5-547EF86B8AD0}"/>
              </a:ext>
            </a:extLst>
          </p:cNvPr>
          <p:cNvSpPr>
            <a:spLocks noChangeArrowheads="1"/>
          </p:cNvSpPr>
          <p:nvPr/>
        </p:nvSpPr>
        <p:spPr bwMode="auto">
          <a:xfrm>
            <a:off x="466725" y="4494213"/>
            <a:ext cx="43195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2</a:t>
            </a:r>
            <a:r>
              <a:rPr lang="zh-CN" altLang="en-US" sz="2400">
                <a:solidFill>
                  <a:srgbClr val="000066"/>
                </a:solidFill>
                <a:latin typeface="Times New Roman" panose="02020603050405020304" pitchFamily="18" charset="0"/>
                <a:ea typeface="楷体_GB2312" pitchFamily="49" charset="-122"/>
              </a:rPr>
              <a:t>、</a:t>
            </a:r>
            <a:r>
              <a:rPr lang="zh-CN" altLang="en-US" sz="2400">
                <a:solidFill>
                  <a:srgbClr val="000066"/>
                </a:solidFill>
                <a:latin typeface="楷体_GB2312" pitchFamily="49" charset="-122"/>
                <a:ea typeface="楷体_GB2312" pitchFamily="49" charset="-122"/>
              </a:rPr>
              <a:t>根据逻辑描述列出真值表；</a:t>
            </a:r>
          </a:p>
        </p:txBody>
      </p:sp>
      <p:sp>
        <p:nvSpPr>
          <p:cNvPr id="377878" name="Rectangle 22">
            <a:extLst>
              <a:ext uri="{FF2B5EF4-FFF2-40B4-BE49-F238E27FC236}">
                <a16:creationId xmlns:a16="http://schemas.microsoft.com/office/drawing/2014/main" id="{8E84DB77-82CD-240B-18D2-73B021D2F289}"/>
              </a:ext>
            </a:extLst>
          </p:cNvPr>
          <p:cNvSpPr>
            <a:spLocks noChangeArrowheads="1"/>
          </p:cNvSpPr>
          <p:nvPr/>
        </p:nvSpPr>
        <p:spPr bwMode="auto">
          <a:xfrm>
            <a:off x="488950" y="4962525"/>
            <a:ext cx="47021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a:t>
            </a:r>
            <a:r>
              <a:rPr lang="zh-CN" altLang="en-US" sz="2400">
                <a:solidFill>
                  <a:srgbClr val="000066"/>
                </a:solidFill>
                <a:latin typeface="楷体_GB2312" pitchFamily="49" charset="-122"/>
                <a:ea typeface="楷体_GB2312" pitchFamily="49" charset="-122"/>
              </a:rPr>
              <a:t>由真值表写出逻辑表达式</a:t>
            </a:r>
            <a:r>
              <a:rPr lang="en-US" altLang="zh-CN" sz="2400">
                <a:solidFill>
                  <a:srgbClr val="000066"/>
                </a:solidFill>
                <a:latin typeface="楷体_GB2312" pitchFamily="49" charset="-122"/>
                <a:ea typeface="楷体_GB2312" pitchFamily="49" charset="-122"/>
              </a:rPr>
              <a:t>;</a:t>
            </a:r>
          </a:p>
        </p:txBody>
      </p:sp>
      <p:sp>
        <p:nvSpPr>
          <p:cNvPr id="377881" name="Rectangle 25">
            <a:extLst>
              <a:ext uri="{FF2B5EF4-FFF2-40B4-BE49-F238E27FC236}">
                <a16:creationId xmlns:a16="http://schemas.microsoft.com/office/drawing/2014/main" id="{90716D35-A344-F517-02C3-3F55E39C9822}"/>
              </a:ext>
            </a:extLst>
          </p:cNvPr>
          <p:cNvSpPr>
            <a:spLocks noChangeArrowheads="1"/>
          </p:cNvSpPr>
          <p:nvPr/>
        </p:nvSpPr>
        <p:spPr bwMode="auto">
          <a:xfrm>
            <a:off x="488950" y="5491163"/>
            <a:ext cx="7870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4</a:t>
            </a:r>
            <a:r>
              <a:rPr lang="zh-CN" altLang="en-US" sz="2400">
                <a:solidFill>
                  <a:srgbClr val="000066"/>
                </a:solidFill>
                <a:latin typeface="Times New Roman" panose="02020603050405020304" pitchFamily="18" charset="0"/>
                <a:ea typeface="楷体_GB2312" pitchFamily="49" charset="-122"/>
              </a:rPr>
              <a:t>、</a:t>
            </a:r>
            <a:r>
              <a:rPr lang="zh-CN" altLang="en-US" sz="2400">
                <a:solidFill>
                  <a:srgbClr val="000066"/>
                </a:solidFill>
                <a:latin typeface="楷体_GB2312" pitchFamily="49" charset="-122"/>
                <a:ea typeface="楷体_GB2312" pitchFamily="49" charset="-122"/>
              </a:rPr>
              <a:t>简化和变换逻辑表达式，画出逻辑图。</a:t>
            </a:r>
          </a:p>
        </p:txBody>
      </p:sp>
      <p:sp>
        <p:nvSpPr>
          <p:cNvPr id="377884" name="Rectangle 28">
            <a:extLst>
              <a:ext uri="{FF2B5EF4-FFF2-40B4-BE49-F238E27FC236}">
                <a16:creationId xmlns:a16="http://schemas.microsoft.com/office/drawing/2014/main" id="{59C01A91-D6AA-B5F3-BCF5-F9F46EC2878E}"/>
              </a:ext>
            </a:extLst>
          </p:cNvPr>
          <p:cNvSpPr>
            <a:spLocks noChangeArrowheads="1"/>
          </p:cNvSpPr>
          <p:nvPr/>
        </p:nvSpPr>
        <p:spPr bwMode="auto">
          <a:xfrm>
            <a:off x="539750" y="2852738"/>
            <a:ext cx="434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二、组合逻辑电路的设计步骤</a:t>
            </a:r>
            <a:r>
              <a:rPr lang="zh-CN" altLang="en-US" sz="2800">
                <a:solidFill>
                  <a:srgbClr val="000066"/>
                </a:solidFill>
                <a:latin typeface="楷体_GB2312" pitchFamily="49" charset="-122"/>
                <a:ea typeface="楷体_GB2312" pitchFamily="49" charset="-122"/>
              </a:rPr>
              <a:t> </a:t>
            </a:r>
          </a:p>
        </p:txBody>
      </p:sp>
      <p:sp>
        <p:nvSpPr>
          <p:cNvPr id="377885" name="Rectangle 29">
            <a:extLst>
              <a:ext uri="{FF2B5EF4-FFF2-40B4-BE49-F238E27FC236}">
                <a16:creationId xmlns:a16="http://schemas.microsoft.com/office/drawing/2014/main" id="{4A2A2DA0-0F76-0E79-57C3-0F1216C3032F}"/>
              </a:ext>
            </a:extLst>
          </p:cNvPr>
          <p:cNvSpPr>
            <a:spLocks noChangeArrowheads="1"/>
          </p:cNvSpPr>
          <p:nvPr/>
        </p:nvSpPr>
        <p:spPr bwMode="auto">
          <a:xfrm>
            <a:off x="466725" y="1555750"/>
            <a:ext cx="8763000"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160000"/>
              </a:lnSpc>
              <a:spcBef>
                <a:spcPct val="0"/>
              </a:spcBef>
              <a:buClrTx/>
              <a:buFontTx/>
              <a:buNone/>
            </a:pPr>
            <a:r>
              <a:rPr lang="zh-CN" altLang="en-US" sz="2400">
                <a:solidFill>
                  <a:srgbClr val="000066"/>
                </a:solidFill>
                <a:latin typeface="楷体_GB2312" pitchFamily="49" charset="-122"/>
              </a:rPr>
              <a:t>一、组合逻辑电路的设计：根据实际逻辑问题，求出所要求逻辑</a:t>
            </a:r>
          </a:p>
          <a:p>
            <a:pPr eaLnBrk="1" hangingPunct="1">
              <a:lnSpc>
                <a:spcPct val="160000"/>
              </a:lnSpc>
              <a:spcBef>
                <a:spcPct val="0"/>
              </a:spcBef>
              <a:buClrTx/>
              <a:buFontTx/>
              <a:buNone/>
            </a:pPr>
            <a:r>
              <a:rPr lang="zh-CN" altLang="en-US" sz="2400">
                <a:solidFill>
                  <a:srgbClr val="000066"/>
                </a:solidFill>
                <a:latin typeface="楷体_GB2312" pitchFamily="49" charset="-122"/>
              </a:rPr>
              <a:t>功能的最简单逻辑电路。</a:t>
            </a:r>
          </a:p>
        </p:txBody>
      </p:sp>
      <p:sp>
        <p:nvSpPr>
          <p:cNvPr id="53256" name="Rectangle 30">
            <a:extLst>
              <a:ext uri="{FF2B5EF4-FFF2-40B4-BE49-F238E27FC236}">
                <a16:creationId xmlns:a16="http://schemas.microsoft.com/office/drawing/2014/main" id="{E515BA07-B027-7B49-EA37-D0A4439A276F}"/>
              </a:ext>
            </a:extLst>
          </p:cNvPr>
          <p:cNvSpPr>
            <a:spLocks noGrp="1" noChangeArrowheads="1"/>
          </p:cNvSpPr>
          <p:nvPr/>
        </p:nvSpPr>
        <p:spPr bwMode="auto">
          <a:xfrm>
            <a:off x="755650" y="476250"/>
            <a:ext cx="651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3200">
                <a:solidFill>
                  <a:schemeClr val="accent2"/>
                </a:solidFill>
                <a:latin typeface="Times New Roman" panose="02020603050405020304" pitchFamily="18" charset="0"/>
                <a:ea typeface="楷体_GB2312" pitchFamily="49" charset="-122"/>
              </a:rPr>
              <a:t>4.2  </a:t>
            </a:r>
            <a:r>
              <a:rPr lang="zh-CN" altLang="en-US" sz="3200">
                <a:solidFill>
                  <a:schemeClr val="accent2"/>
                </a:solidFill>
                <a:latin typeface="楷体_GB2312" pitchFamily="49" charset="-122"/>
                <a:ea typeface="楷体_GB2312" pitchFamily="49" charset="-122"/>
              </a:rPr>
              <a:t>组合逻辑电路的设计</a:t>
            </a:r>
          </a:p>
        </p:txBody>
      </p:sp>
      <p:sp>
        <p:nvSpPr>
          <p:cNvPr id="53257" name="Rectangle 31">
            <a:extLst>
              <a:ext uri="{FF2B5EF4-FFF2-40B4-BE49-F238E27FC236}">
                <a16:creationId xmlns:a16="http://schemas.microsoft.com/office/drawing/2014/main" id="{69248CB2-7C8B-32EA-393B-B307D5DCFDCB}"/>
              </a:ext>
            </a:extLst>
          </p:cNvPr>
          <p:cNvSpPr>
            <a:spLocks noChangeArrowheads="1"/>
          </p:cNvSpPr>
          <p:nvPr/>
        </p:nvSpPr>
        <p:spPr bwMode="auto">
          <a:xfrm>
            <a:off x="539750" y="1196975"/>
            <a:ext cx="6477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4.2.1</a:t>
            </a: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组合逻辑电路的设计过程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7885"/>
                                        </p:tgtEl>
                                        <p:attrNameLst>
                                          <p:attrName>style.visibility</p:attrName>
                                        </p:attrNameLst>
                                      </p:cBhvr>
                                      <p:to>
                                        <p:strVal val="visible"/>
                                      </p:to>
                                    </p:set>
                                    <p:animEffect transition="in" filter="strips(downRight)">
                                      <p:cBhvr>
                                        <p:cTn id="7" dur="500"/>
                                        <p:tgtEl>
                                          <p:spTgt spid="3778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7884"/>
                                        </p:tgtEl>
                                        <p:attrNameLst>
                                          <p:attrName>style.visibility</p:attrName>
                                        </p:attrNameLst>
                                      </p:cBhvr>
                                      <p:to>
                                        <p:strVal val="visible"/>
                                      </p:to>
                                    </p:set>
                                    <p:animEffect transition="in" filter="strips(downRight)">
                                      <p:cBhvr>
                                        <p:cTn id="12" dur="500"/>
                                        <p:tgtEl>
                                          <p:spTgt spid="3778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7876"/>
                                        </p:tgtEl>
                                        <p:attrNameLst>
                                          <p:attrName>style.visibility</p:attrName>
                                        </p:attrNameLst>
                                      </p:cBhvr>
                                      <p:to>
                                        <p:strVal val="visible"/>
                                      </p:to>
                                    </p:set>
                                    <p:animEffect transition="in" filter="strips(downRight)">
                                      <p:cBhvr>
                                        <p:cTn id="17" dur="500"/>
                                        <p:tgtEl>
                                          <p:spTgt spid="3778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7877"/>
                                        </p:tgtEl>
                                        <p:attrNameLst>
                                          <p:attrName>style.visibility</p:attrName>
                                        </p:attrNameLst>
                                      </p:cBhvr>
                                      <p:to>
                                        <p:strVal val="visible"/>
                                      </p:to>
                                    </p:set>
                                    <p:animEffect transition="in" filter="strips(downRight)">
                                      <p:cBhvr>
                                        <p:cTn id="22" dur="500"/>
                                        <p:tgtEl>
                                          <p:spTgt spid="3778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77878"/>
                                        </p:tgtEl>
                                        <p:attrNameLst>
                                          <p:attrName>style.visibility</p:attrName>
                                        </p:attrNameLst>
                                      </p:cBhvr>
                                      <p:to>
                                        <p:strVal val="visible"/>
                                      </p:to>
                                    </p:set>
                                    <p:animEffect transition="in" filter="strips(downRight)">
                                      <p:cBhvr>
                                        <p:cTn id="27" dur="500"/>
                                        <p:tgtEl>
                                          <p:spTgt spid="3778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77881"/>
                                        </p:tgtEl>
                                        <p:attrNameLst>
                                          <p:attrName>style.visibility</p:attrName>
                                        </p:attrNameLst>
                                      </p:cBhvr>
                                      <p:to>
                                        <p:strVal val="visible"/>
                                      </p:to>
                                    </p:set>
                                    <p:animEffect transition="in" filter="strips(downRight)">
                                      <p:cBhvr>
                                        <p:cTn id="32" dur="500"/>
                                        <p:tgtEl>
                                          <p:spTgt spid="377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76" grpId="0" autoUpdateAnimBg="0"/>
      <p:bldP spid="377877" grpId="0" autoUpdateAnimBg="0"/>
      <p:bldP spid="377878" grpId="0" autoUpdateAnimBg="0"/>
      <p:bldP spid="377881" grpId="0" autoUpdateAnimBg="0"/>
      <p:bldP spid="377884" grpId="0"/>
      <p:bldP spid="37788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8">
            <a:extLst>
              <a:ext uri="{FF2B5EF4-FFF2-40B4-BE49-F238E27FC236}">
                <a16:creationId xmlns:a16="http://schemas.microsoft.com/office/drawing/2014/main" id="{22B55850-94D1-CB97-FCA2-7D1C83A23477}"/>
              </a:ext>
            </a:extLst>
          </p:cNvPr>
          <p:cNvSpPr>
            <a:spLocks noChangeArrowheads="1"/>
          </p:cNvSpPr>
          <p:nvPr/>
        </p:nvSpPr>
        <p:spPr bwMode="auto">
          <a:xfrm>
            <a:off x="395288" y="1123950"/>
            <a:ext cx="8388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kumimoji="1" lang="zh-CN" altLang="en-US" sz="2400">
                <a:solidFill>
                  <a:srgbClr val="000066"/>
                </a:solidFill>
                <a:latin typeface="楷体_GB2312" pitchFamily="49" charset="-122"/>
                <a:ea typeface="楷体_GB2312" pitchFamily="49" charset="-122"/>
              </a:rPr>
              <a:t>例</a:t>
            </a:r>
            <a:r>
              <a:rPr kumimoji="1" lang="en-US" altLang="zh-CN" sz="2400">
                <a:solidFill>
                  <a:srgbClr val="000066"/>
                </a:solidFill>
                <a:latin typeface="楷体_GB2312" pitchFamily="49" charset="-122"/>
                <a:ea typeface="楷体_GB2312" pitchFamily="49" charset="-122"/>
              </a:rPr>
              <a:t>1  </a:t>
            </a:r>
            <a:r>
              <a:rPr kumimoji="1" lang="zh-CN" altLang="en-US" sz="2400">
                <a:solidFill>
                  <a:srgbClr val="000066"/>
                </a:solidFill>
                <a:latin typeface="楷体_GB2312" pitchFamily="49" charset="-122"/>
                <a:ea typeface="楷体_GB2312" pitchFamily="49" charset="-122"/>
              </a:rPr>
              <a:t>某火车站有特快、直快和慢车三种类型的客运列车进出，试设计一个指示列车等待进站的逻辑电路，当有两种或以上的列车等待进站时，要求发出信号，提示工作人员安排进站事宜。</a:t>
            </a:r>
          </a:p>
        </p:txBody>
      </p:sp>
      <p:sp>
        <p:nvSpPr>
          <p:cNvPr id="54275" name="Rectangle 49">
            <a:extLst>
              <a:ext uri="{FF2B5EF4-FFF2-40B4-BE49-F238E27FC236}">
                <a16:creationId xmlns:a16="http://schemas.microsoft.com/office/drawing/2014/main" id="{1488BA30-8470-378C-7E2B-5A3ABCDB6E91}"/>
              </a:ext>
            </a:extLst>
          </p:cNvPr>
          <p:cNvSpPr>
            <a:spLocks noChangeArrowheads="1"/>
          </p:cNvSpPr>
          <p:nvPr/>
        </p:nvSpPr>
        <p:spPr bwMode="auto">
          <a:xfrm>
            <a:off x="466725" y="3357563"/>
            <a:ext cx="309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解：（</a:t>
            </a:r>
            <a:r>
              <a:rPr kumimoji="1" lang="en-US" altLang="zh-CN" sz="2400">
                <a:solidFill>
                  <a:srgbClr val="000066"/>
                </a:solidFill>
                <a:latin typeface="Times New Roman" panose="02020603050405020304" pitchFamily="18" charset="0"/>
              </a:rPr>
              <a:t>1</a:t>
            </a:r>
            <a:r>
              <a:rPr kumimoji="1" lang="zh-CN" altLang="en-US" sz="2400">
                <a:solidFill>
                  <a:srgbClr val="000066"/>
                </a:solidFill>
                <a:latin typeface="Times New Roman" panose="02020603050405020304" pitchFamily="18" charset="0"/>
              </a:rPr>
              <a:t>） 逻辑抽象</a:t>
            </a:r>
            <a:r>
              <a:rPr kumimoji="1" lang="zh-CN" altLang="en-US" sz="1800" b="0">
                <a:ea typeface="宋体" panose="02010600030101010101" pitchFamily="2" charset="-122"/>
              </a:rPr>
              <a:t>。</a:t>
            </a:r>
          </a:p>
        </p:txBody>
      </p:sp>
      <p:sp>
        <p:nvSpPr>
          <p:cNvPr id="375858" name="Rectangle 50">
            <a:extLst>
              <a:ext uri="{FF2B5EF4-FFF2-40B4-BE49-F238E27FC236}">
                <a16:creationId xmlns:a16="http://schemas.microsoft.com/office/drawing/2014/main" id="{350AE578-FDAA-73EC-7110-2FA898EB364E}"/>
              </a:ext>
            </a:extLst>
          </p:cNvPr>
          <p:cNvSpPr>
            <a:spLocks noChangeArrowheads="1"/>
          </p:cNvSpPr>
          <p:nvPr/>
        </p:nvSpPr>
        <p:spPr bwMode="auto">
          <a:xfrm>
            <a:off x="466725" y="3860800"/>
            <a:ext cx="84264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输入信号</a:t>
            </a:r>
            <a:r>
              <a:rPr kumimoji="1" lang="en-US" altLang="zh-CN" sz="2400">
                <a:solidFill>
                  <a:srgbClr val="000066"/>
                </a:solidFill>
                <a:latin typeface="Times New Roman" panose="02020603050405020304" pitchFamily="18" charset="0"/>
                <a:cs typeface="Times New Roman" panose="02020603050405020304" pitchFamily="18" charset="0"/>
              </a:rPr>
              <a:t>: </a:t>
            </a:r>
            <a:r>
              <a:rPr kumimoji="1" lang="en-US" altLang="zh-CN" sz="2400" i="1">
                <a:solidFill>
                  <a:srgbClr val="000066"/>
                </a:solidFill>
                <a:latin typeface="Times New Roman" panose="02020603050405020304" pitchFamily="18" charset="0"/>
                <a:cs typeface="Times New Roman" panose="02020603050405020304" pitchFamily="18" charset="0"/>
              </a:rPr>
              <a:t>A</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B</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C</a:t>
            </a:r>
            <a:r>
              <a:rPr kumimoji="1" lang="zh-CN" altLang="en-US" sz="2400">
                <a:solidFill>
                  <a:srgbClr val="000066"/>
                </a:solidFill>
                <a:latin typeface="Times New Roman" panose="02020603050405020304" pitchFamily="18" charset="0"/>
                <a:cs typeface="Times New Roman" panose="02020603050405020304" pitchFamily="18" charset="0"/>
              </a:rPr>
              <a:t>分别表示特快、直快和慢车，且有进站请求时为</a:t>
            </a:r>
            <a:r>
              <a:rPr kumimoji="1" lang="en-US" altLang="zh-CN" sz="2400">
                <a:solidFill>
                  <a:srgbClr val="000066"/>
                </a:solidFill>
                <a:latin typeface="Times New Roman" panose="02020603050405020304" pitchFamily="18" charset="0"/>
                <a:cs typeface="Times New Roman" panose="02020603050405020304" pitchFamily="18" charset="0"/>
              </a:rPr>
              <a:t>1</a:t>
            </a:r>
            <a:r>
              <a:rPr kumimoji="1" lang="zh-CN" altLang="en-US" sz="2400">
                <a:solidFill>
                  <a:srgbClr val="000066"/>
                </a:solidFill>
                <a:latin typeface="Times New Roman" panose="02020603050405020304" pitchFamily="18" charset="0"/>
                <a:cs typeface="Times New Roman" panose="02020603050405020304" pitchFamily="18" charset="0"/>
              </a:rPr>
              <a:t>，没有请求时为</a:t>
            </a:r>
            <a:r>
              <a:rPr kumimoji="1" lang="en-US" altLang="zh-CN" sz="2400">
                <a:solidFill>
                  <a:srgbClr val="000066"/>
                </a:solidFill>
                <a:latin typeface="Times New Roman" panose="02020603050405020304" pitchFamily="18" charset="0"/>
                <a:cs typeface="Times New Roman" panose="02020603050405020304" pitchFamily="18" charset="0"/>
              </a:rPr>
              <a:t>0</a:t>
            </a:r>
            <a:r>
              <a:rPr kumimoji="1" lang="zh-CN" altLang="en-US" sz="2400">
                <a:solidFill>
                  <a:srgbClr val="000066"/>
                </a:solidFill>
                <a:latin typeface="Times New Roman" panose="02020603050405020304" pitchFamily="18" charset="0"/>
                <a:cs typeface="Times New Roman" panose="02020603050405020304" pitchFamily="18" charset="0"/>
              </a:rPr>
              <a:t>。</a:t>
            </a:r>
          </a:p>
        </p:txBody>
      </p:sp>
      <p:sp>
        <p:nvSpPr>
          <p:cNvPr id="375859" name="Rectangle 51">
            <a:extLst>
              <a:ext uri="{FF2B5EF4-FFF2-40B4-BE49-F238E27FC236}">
                <a16:creationId xmlns:a16="http://schemas.microsoft.com/office/drawing/2014/main" id="{23C29389-7052-7006-C321-6480749354CE}"/>
              </a:ext>
            </a:extLst>
          </p:cNvPr>
          <p:cNvSpPr>
            <a:spLocks noChangeArrowheads="1"/>
          </p:cNvSpPr>
          <p:nvPr/>
        </p:nvSpPr>
        <p:spPr bwMode="auto">
          <a:xfrm>
            <a:off x="539750" y="4979988"/>
            <a:ext cx="8818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输出信号</a:t>
            </a:r>
            <a:r>
              <a:rPr kumimoji="1" lang="en-US" altLang="zh-CN" sz="2400">
                <a:solidFill>
                  <a:srgbClr val="000066"/>
                </a:solidFill>
                <a:latin typeface="Times New Roman" panose="02020603050405020304" pitchFamily="18" charset="0"/>
                <a:cs typeface="Times New Roman" panose="02020603050405020304" pitchFamily="18" charset="0"/>
              </a:rPr>
              <a:t>: </a:t>
            </a:r>
            <a:r>
              <a:rPr kumimoji="1" lang="en-US" altLang="zh-CN" sz="2400" i="1">
                <a:solidFill>
                  <a:srgbClr val="000066"/>
                </a:solidFill>
                <a:latin typeface="Times New Roman" panose="02020603050405020304" pitchFamily="18" charset="0"/>
                <a:cs typeface="Times New Roman" panose="02020603050405020304" pitchFamily="18" charset="0"/>
              </a:rPr>
              <a:t>L</a:t>
            </a:r>
            <a:r>
              <a:rPr kumimoji="1" lang="zh-CN" altLang="en-US" sz="2400">
                <a:solidFill>
                  <a:srgbClr val="000066"/>
                </a:solidFill>
                <a:latin typeface="Times New Roman" panose="02020603050405020304" pitchFamily="18" charset="0"/>
                <a:cs typeface="Times New Roman" panose="02020603050405020304" pitchFamily="18" charset="0"/>
              </a:rPr>
              <a:t>表示进站状况，有两种以上的车进站为</a:t>
            </a:r>
            <a:r>
              <a:rPr kumimoji="1" lang="en-US" altLang="zh-CN" sz="2400">
                <a:solidFill>
                  <a:srgbClr val="000066"/>
                </a:solidFill>
                <a:latin typeface="Times New Roman" panose="02020603050405020304" pitchFamily="18" charset="0"/>
                <a:cs typeface="Times New Roman" panose="02020603050405020304" pitchFamily="18" charset="0"/>
              </a:rPr>
              <a:t>1</a:t>
            </a:r>
            <a:r>
              <a:rPr kumimoji="1" lang="zh-CN" altLang="en-US" sz="2400">
                <a:solidFill>
                  <a:srgbClr val="000066"/>
                </a:solidFill>
                <a:latin typeface="Times New Roman" panose="02020603050405020304" pitchFamily="18" charset="0"/>
                <a:cs typeface="Times New Roman" panose="02020603050405020304" pitchFamily="18" charset="0"/>
              </a:rPr>
              <a:t>，否则为</a:t>
            </a:r>
            <a:r>
              <a:rPr kumimoji="1" lang="en-US" altLang="zh-CN" sz="2400">
                <a:solidFill>
                  <a:srgbClr val="000066"/>
                </a:solidFill>
                <a:latin typeface="Times New Roman" panose="02020603050405020304" pitchFamily="18" charset="0"/>
                <a:cs typeface="Times New Roman" panose="02020603050405020304" pitchFamily="18" charset="0"/>
              </a:rPr>
              <a:t>0</a:t>
            </a:r>
            <a:r>
              <a:rPr kumimoji="1" lang="zh-CN" altLang="en-US" sz="2400">
                <a:solidFill>
                  <a:srgbClr val="000066"/>
                </a:solidFill>
                <a:latin typeface="Times New Roman" panose="02020603050405020304" pitchFamily="18" charset="0"/>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5858"/>
                                        </p:tgtEl>
                                        <p:attrNameLst>
                                          <p:attrName>style.visibility</p:attrName>
                                        </p:attrNameLst>
                                      </p:cBhvr>
                                      <p:to>
                                        <p:strVal val="visible"/>
                                      </p:to>
                                    </p:set>
                                    <p:animEffect transition="in" filter="wipe(up)">
                                      <p:cBhvr>
                                        <p:cTn id="7" dur="500"/>
                                        <p:tgtEl>
                                          <p:spTgt spid="3758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5859"/>
                                        </p:tgtEl>
                                        <p:attrNameLst>
                                          <p:attrName>style.visibility</p:attrName>
                                        </p:attrNameLst>
                                      </p:cBhvr>
                                      <p:to>
                                        <p:strVal val="visible"/>
                                      </p:to>
                                    </p:set>
                                    <p:animEffect transition="in" filter="wipe(up)">
                                      <p:cBhvr>
                                        <p:cTn id="12" dur="500"/>
                                        <p:tgtEl>
                                          <p:spTgt spid="375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58" grpId="0"/>
      <p:bldP spid="37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348" name="Rectangle 468">
            <a:extLst>
              <a:ext uri="{FF2B5EF4-FFF2-40B4-BE49-F238E27FC236}">
                <a16:creationId xmlns:a16="http://schemas.microsoft.com/office/drawing/2014/main" id="{B300D866-E1E0-3A91-5E28-E30D3A2756E1}"/>
              </a:ext>
            </a:extLst>
          </p:cNvPr>
          <p:cNvSpPr>
            <a:spLocks noChangeArrowheads="1"/>
          </p:cNvSpPr>
          <p:nvPr/>
        </p:nvSpPr>
        <p:spPr bwMode="auto">
          <a:xfrm>
            <a:off x="539750" y="549275"/>
            <a:ext cx="370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Times New Roman" panose="02020603050405020304" pitchFamily="18" charset="0"/>
                <a:ea typeface="楷体_GB2312" pitchFamily="49" charset="-122"/>
              </a:rPr>
              <a:t>（</a:t>
            </a:r>
            <a:r>
              <a:rPr kumimoji="1" lang="en-US" altLang="zh-CN" sz="2400">
                <a:solidFill>
                  <a:srgbClr val="000066"/>
                </a:solidFill>
                <a:latin typeface="Times New Roman" panose="02020603050405020304" pitchFamily="18" charset="0"/>
                <a:ea typeface="楷体_GB2312" pitchFamily="49" charset="-122"/>
              </a:rPr>
              <a:t>2</a:t>
            </a:r>
            <a:r>
              <a:rPr kumimoji="1" lang="zh-CN" altLang="en-US" sz="2400">
                <a:solidFill>
                  <a:srgbClr val="000066"/>
                </a:solidFill>
                <a:latin typeface="Times New Roman" panose="02020603050405020304" pitchFamily="18" charset="0"/>
                <a:ea typeface="楷体_GB2312" pitchFamily="49" charset="-122"/>
              </a:rPr>
              <a:t>）根据题意列出真值表</a:t>
            </a:r>
            <a:endParaRPr kumimoji="1" lang="zh-CN" altLang="en-US"/>
          </a:p>
        </p:txBody>
      </p:sp>
      <p:sp>
        <p:nvSpPr>
          <p:cNvPr id="379349" name="Rectangle 469">
            <a:extLst>
              <a:ext uri="{FF2B5EF4-FFF2-40B4-BE49-F238E27FC236}">
                <a16:creationId xmlns:a16="http://schemas.microsoft.com/office/drawing/2014/main" id="{80961467-C15F-0C93-4304-63F87B36588E}"/>
              </a:ext>
            </a:extLst>
          </p:cNvPr>
          <p:cNvSpPr>
            <a:spLocks noChangeArrowheads="1"/>
          </p:cNvSpPr>
          <p:nvPr/>
        </p:nvSpPr>
        <p:spPr bwMode="auto">
          <a:xfrm>
            <a:off x="4067175" y="1701800"/>
            <a:ext cx="5232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76225">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cs typeface="Times New Roman" panose="02020603050405020304" pitchFamily="18" charset="0"/>
              </a:rPr>
              <a:t>(3) </a:t>
            </a:r>
            <a:r>
              <a:rPr kumimoji="1" lang="zh-CN" altLang="en-US" sz="2400">
                <a:solidFill>
                  <a:srgbClr val="000066"/>
                </a:solidFill>
                <a:latin typeface="Times New Roman" panose="02020603050405020304" pitchFamily="18" charset="0"/>
                <a:cs typeface="Times New Roman" panose="02020603050405020304" pitchFamily="18" charset="0"/>
              </a:rPr>
              <a:t>写出输出逻辑表达式，并化简。</a:t>
            </a:r>
          </a:p>
        </p:txBody>
      </p:sp>
      <p:graphicFrame>
        <p:nvGraphicFramePr>
          <p:cNvPr id="379472" name="Group 592">
            <a:extLst>
              <a:ext uri="{FF2B5EF4-FFF2-40B4-BE49-F238E27FC236}">
                <a16:creationId xmlns:a16="http://schemas.microsoft.com/office/drawing/2014/main" id="{819B05AE-EFB0-D988-842F-DA3DDB80FF9F}"/>
              </a:ext>
            </a:extLst>
          </p:cNvPr>
          <p:cNvGraphicFramePr>
            <a:graphicFrameLocks noGrp="1"/>
          </p:cNvGraphicFramePr>
          <p:nvPr/>
        </p:nvGraphicFramePr>
        <p:xfrm>
          <a:off x="755650" y="1700213"/>
          <a:ext cx="2808288" cy="3998920"/>
        </p:xfrm>
        <a:graphic>
          <a:graphicData uri="http://schemas.openxmlformats.org/drawingml/2006/table">
            <a:tbl>
              <a:tblPr/>
              <a:tblGrid>
                <a:gridCol w="498475">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658813">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tblGrid>
              <a:tr h="433156">
                <a:tc gridSpan="3">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zh-CN" altLang="en-US"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输  入</a:t>
                      </a:r>
                    </a:p>
                  </a:txBody>
                  <a:tcPr marT="45698" marB="45698" anchor="ctr" horzOverflow="overflow">
                    <a:lnL>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zh-CN" altLang="en-US"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输  出</a:t>
                      </a:r>
                    </a:p>
                  </a:txBody>
                  <a:tcPr marT="45698" marB="45698" horzOverflow="overflow">
                    <a:lnL w="12700" cap="flat" cmpd="sng" algn="ctr">
                      <a:solidFill>
                        <a:srgbClr val="000000"/>
                      </a:solidFill>
                      <a:prstDash val="solid"/>
                      <a:round/>
                      <a:headEnd type="none" w="med" len="med"/>
                      <a:tailEnd type="none" w="med" len="med"/>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A</a:t>
                      </a:r>
                      <a:endPar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endParaRPr>
                    </a:p>
                  </a:txBody>
                  <a:tcPr marT="45698" marB="45698"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B</a:t>
                      </a:r>
                      <a:endPar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endParaRPr>
                    </a:p>
                  </a:txBody>
                  <a:tcPr marT="45698" marB="45698"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C</a:t>
                      </a:r>
                      <a:endParaRPr kumimoji="1"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8" marB="45698"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L</a:t>
                      </a:r>
                      <a:endPar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endParaRPr>
                    </a:p>
                  </a:txBody>
                  <a:tcPr marT="45698" marB="45698"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0</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396195">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rgbClr val="000066"/>
                          </a:solidFill>
                          <a:effectLst/>
                          <a:latin typeface="Times New Roman" panose="02020603050405020304" pitchFamily="18" charset="0"/>
                          <a:ea typeface="华康简宋" charset="-122"/>
                          <a:cs typeface="Times New Roman" panose="02020603050405020304" pitchFamily="18" charset="0"/>
                        </a:rPr>
                        <a:t>1</a:t>
                      </a:r>
                    </a:p>
                  </a:txBody>
                  <a:tcPr marT="45698" marB="45698"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6368" name="Rectangle 597">
            <a:extLst>
              <a:ext uri="{FF2B5EF4-FFF2-40B4-BE49-F238E27FC236}">
                <a16:creationId xmlns:a16="http://schemas.microsoft.com/office/drawing/2014/main" id="{4D4E4A2C-F69F-E33B-0E56-CD2F2F8EDEA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79476" name="Object 596">
            <a:extLst>
              <a:ext uri="{FF2B5EF4-FFF2-40B4-BE49-F238E27FC236}">
                <a16:creationId xmlns:a16="http://schemas.microsoft.com/office/drawing/2014/main" id="{54604CC7-5369-0036-6426-733CD0B5E2D9}"/>
              </a:ext>
            </a:extLst>
          </p:cNvPr>
          <p:cNvGraphicFramePr>
            <a:graphicFrameLocks noChangeAspect="1"/>
          </p:cNvGraphicFramePr>
          <p:nvPr/>
        </p:nvGraphicFramePr>
        <p:xfrm>
          <a:off x="4572000" y="2781300"/>
          <a:ext cx="4427538" cy="492125"/>
        </p:xfrm>
        <a:graphic>
          <a:graphicData uri="http://schemas.openxmlformats.org/presentationml/2006/ole">
            <mc:AlternateContent xmlns:mc="http://schemas.openxmlformats.org/markup-compatibility/2006">
              <mc:Choice xmlns:v="urn:schemas-microsoft-com:vml" Requires="v">
                <p:oleObj name="公式" r:id="rId2" imgW="1966793" imgH="215713" progId="Equation.3">
                  <p:embed/>
                </p:oleObj>
              </mc:Choice>
              <mc:Fallback>
                <p:oleObj name="公式" r:id="rId2" imgW="1966793" imgH="215713" progId="Equation.3">
                  <p:embed/>
                  <p:pic>
                    <p:nvPicPr>
                      <p:cNvPr id="0" name="Object 5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781300"/>
                        <a:ext cx="44275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478" name="Rectangle 598">
            <a:extLst>
              <a:ext uri="{FF2B5EF4-FFF2-40B4-BE49-F238E27FC236}">
                <a16:creationId xmlns:a16="http://schemas.microsoft.com/office/drawing/2014/main" id="{2383413F-B20E-C05E-6196-8CE12ECEE0A1}"/>
              </a:ext>
            </a:extLst>
          </p:cNvPr>
          <p:cNvSpPr>
            <a:spLocks noChangeArrowheads="1"/>
          </p:cNvSpPr>
          <p:nvPr/>
        </p:nvSpPr>
        <p:spPr bwMode="auto">
          <a:xfrm>
            <a:off x="4932363" y="3716338"/>
            <a:ext cx="3095625"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endParaRPr kumimoji="1" lang="en-US" altLang="zh-CN" sz="1000" b="0">
              <a:latin typeface="Times New Roman" panose="02020603050405020304" pitchFamily="18" charset="0"/>
              <a:ea typeface="华康简宋" charset="-122"/>
              <a:cs typeface="Times New Roman" panose="02020603050405020304" pitchFamily="18" charset="0"/>
            </a:endParaRPr>
          </a:p>
          <a:p>
            <a:pPr>
              <a:spcBef>
                <a:spcPct val="0"/>
              </a:spcBef>
              <a:buClrTx/>
              <a:buFontTx/>
              <a:buNone/>
            </a:pPr>
            <a:r>
              <a:rPr kumimoji="1" lang="en-US" altLang="zh-CN" sz="2800" i="1">
                <a:solidFill>
                  <a:srgbClr val="000066"/>
                </a:solidFill>
                <a:latin typeface="Times New Roman" panose="02020603050405020304" pitchFamily="18" charset="0"/>
                <a:ea typeface="华康简宋" charset="-122"/>
                <a:cs typeface="Times New Roman" panose="02020603050405020304" pitchFamily="18" charset="0"/>
              </a:rPr>
              <a:t>L</a:t>
            </a:r>
            <a:r>
              <a:rPr kumimoji="1" lang="en-US" altLang="zh-CN" sz="2800">
                <a:solidFill>
                  <a:srgbClr val="000066"/>
                </a:solidFill>
                <a:latin typeface="Times New Roman" panose="02020603050405020304" pitchFamily="18" charset="0"/>
                <a:ea typeface="华康简宋" charset="-122"/>
                <a:cs typeface="Times New Roman" panose="02020603050405020304" pitchFamily="18" charset="0"/>
              </a:rPr>
              <a:t>= </a:t>
            </a:r>
            <a:r>
              <a:rPr kumimoji="1" lang="en-US" altLang="zh-CN" sz="2800" i="1">
                <a:solidFill>
                  <a:srgbClr val="000066"/>
                </a:solidFill>
                <a:latin typeface="Times New Roman" panose="02020603050405020304" pitchFamily="18" charset="0"/>
                <a:ea typeface="华康简宋" charset="-122"/>
                <a:cs typeface="Times New Roman" panose="02020603050405020304" pitchFamily="18" charset="0"/>
              </a:rPr>
              <a:t>AB+AC+BC</a:t>
            </a:r>
            <a:r>
              <a:rPr kumimoji="1" lang="en-US" altLang="zh-CN" sz="2800">
                <a:solidFill>
                  <a:srgbClr val="000066"/>
                </a:solidFill>
                <a:latin typeface="Times New Roman" panose="02020603050405020304" pitchFamily="18" charset="0"/>
                <a:ea typeface="华康简宋"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9348"/>
                                        </p:tgtEl>
                                        <p:attrNameLst>
                                          <p:attrName>style.visibility</p:attrName>
                                        </p:attrNameLst>
                                      </p:cBhvr>
                                      <p:to>
                                        <p:strVal val="visible"/>
                                      </p:to>
                                    </p:set>
                                    <p:animEffect transition="in" filter="strips(downRight)">
                                      <p:cBhvr>
                                        <p:cTn id="7" dur="500"/>
                                        <p:tgtEl>
                                          <p:spTgt spid="379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9472"/>
                                        </p:tgtEl>
                                        <p:attrNameLst>
                                          <p:attrName>style.visibility</p:attrName>
                                        </p:attrNameLst>
                                      </p:cBhvr>
                                      <p:to>
                                        <p:strVal val="visible"/>
                                      </p:to>
                                    </p:set>
                                    <p:animEffect transition="in" filter="wipe(up)">
                                      <p:cBhvr>
                                        <p:cTn id="12" dur="500"/>
                                        <p:tgtEl>
                                          <p:spTgt spid="3794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9349"/>
                                        </p:tgtEl>
                                        <p:attrNameLst>
                                          <p:attrName>style.visibility</p:attrName>
                                        </p:attrNameLst>
                                      </p:cBhvr>
                                      <p:to>
                                        <p:strVal val="visible"/>
                                      </p:to>
                                    </p:set>
                                    <p:animEffect transition="in" filter="strips(downRight)">
                                      <p:cBhvr>
                                        <p:cTn id="17" dur="500"/>
                                        <p:tgtEl>
                                          <p:spTgt spid="3793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79476"/>
                                        </p:tgtEl>
                                        <p:attrNameLst>
                                          <p:attrName>style.visibility</p:attrName>
                                        </p:attrNameLst>
                                      </p:cBhvr>
                                      <p:to>
                                        <p:strVal val="visible"/>
                                      </p:to>
                                    </p:set>
                                    <p:animEffect transition="in" filter="strips(downRight)">
                                      <p:cBhvr>
                                        <p:cTn id="22" dur="500"/>
                                        <p:tgtEl>
                                          <p:spTgt spid="379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79478"/>
                                        </p:tgtEl>
                                        <p:attrNameLst>
                                          <p:attrName>style.visibility</p:attrName>
                                        </p:attrNameLst>
                                      </p:cBhvr>
                                      <p:to>
                                        <p:strVal val="visible"/>
                                      </p:to>
                                    </p:set>
                                    <p:animEffect transition="in" filter="strips(downRight)">
                                      <p:cBhvr>
                                        <p:cTn id="27" dur="500"/>
                                        <p:tgtEl>
                                          <p:spTgt spid="379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348" grpId="0"/>
      <p:bldP spid="379349" grpId="0"/>
      <p:bldP spid="3794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8">
            <a:extLst>
              <a:ext uri="{FF2B5EF4-FFF2-40B4-BE49-F238E27FC236}">
                <a16:creationId xmlns:a16="http://schemas.microsoft.com/office/drawing/2014/main" id="{70B444FE-A1BA-2484-D66D-546A02CA0B31}"/>
              </a:ext>
            </a:extLst>
          </p:cNvPr>
          <p:cNvSpPr>
            <a:spLocks noChangeArrowheads="1"/>
          </p:cNvSpPr>
          <p:nvPr/>
        </p:nvSpPr>
        <p:spPr bwMode="auto">
          <a:xfrm>
            <a:off x="395288" y="476250"/>
            <a:ext cx="5487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76225">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cs typeface="Times New Roman" panose="02020603050405020304" pitchFamily="18" charset="0"/>
              </a:rPr>
              <a:t>(4) </a:t>
            </a:r>
            <a:r>
              <a:rPr kumimoji="1" lang="zh-CN" altLang="en-US" sz="2400">
                <a:solidFill>
                  <a:srgbClr val="000066"/>
                </a:solidFill>
                <a:latin typeface="Times New Roman" panose="02020603050405020304" pitchFamily="18" charset="0"/>
                <a:cs typeface="Times New Roman" panose="02020603050405020304" pitchFamily="18" charset="0"/>
              </a:rPr>
              <a:t>根据输出逻辑表达式画出逻辑图。</a:t>
            </a:r>
          </a:p>
        </p:txBody>
      </p:sp>
      <p:sp>
        <p:nvSpPr>
          <p:cNvPr id="57347" name="Rectangle 39">
            <a:extLst>
              <a:ext uri="{FF2B5EF4-FFF2-40B4-BE49-F238E27FC236}">
                <a16:creationId xmlns:a16="http://schemas.microsoft.com/office/drawing/2014/main" id="{7F174087-E986-CB62-8267-999245752B66}"/>
              </a:ext>
            </a:extLst>
          </p:cNvPr>
          <p:cNvSpPr>
            <a:spLocks noChangeArrowheads="1"/>
          </p:cNvSpPr>
          <p:nvPr/>
        </p:nvSpPr>
        <p:spPr bwMode="auto">
          <a:xfrm>
            <a:off x="-373063" y="23749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57348" name="Object 46">
            <a:extLst>
              <a:ext uri="{FF2B5EF4-FFF2-40B4-BE49-F238E27FC236}">
                <a16:creationId xmlns:a16="http://schemas.microsoft.com/office/drawing/2014/main" id="{E322F036-FD73-F155-F6BB-AB77B53064FC}"/>
              </a:ext>
            </a:extLst>
          </p:cNvPr>
          <p:cNvGraphicFramePr>
            <a:graphicFrameLocks noChangeAspect="1"/>
          </p:cNvGraphicFramePr>
          <p:nvPr/>
        </p:nvGraphicFramePr>
        <p:xfrm>
          <a:off x="2771775" y="3644900"/>
          <a:ext cx="3889375" cy="1990725"/>
        </p:xfrm>
        <a:graphic>
          <a:graphicData uri="http://schemas.openxmlformats.org/presentationml/2006/ole">
            <mc:AlternateContent xmlns:mc="http://schemas.openxmlformats.org/markup-compatibility/2006">
              <mc:Choice xmlns:v="urn:schemas-microsoft-com:vml" Requires="v">
                <p:oleObj name="图片" r:id="rId2" imgW="2051548" imgH="1044256" progId="Word.Picture.8">
                  <p:embed/>
                </p:oleObj>
              </mc:Choice>
              <mc:Fallback>
                <p:oleObj name="图片" r:id="rId2" imgW="2051548" imgH="1044256" progId="Word.Picture.8">
                  <p:embed/>
                  <p:pic>
                    <p:nvPicPr>
                      <p:cNvPr id="0" name="Object 46"/>
                      <p:cNvPicPr>
                        <a:picLocks noChangeAspect="1" noChangeArrowheads="1"/>
                      </p:cNvPicPr>
                      <p:nvPr/>
                    </p:nvPicPr>
                    <p:blipFill>
                      <a:blip r:embed="rId3">
                        <a:extLst>
                          <a:ext uri="{28A0092B-C50C-407E-A947-70E740481C1C}">
                            <a14:useLocalDpi xmlns:a14="http://schemas.microsoft.com/office/drawing/2010/main" val="0"/>
                          </a:ext>
                        </a:extLst>
                      </a:blip>
                      <a:srcRect t="-1340"/>
                      <a:stretch>
                        <a:fillRect/>
                      </a:stretch>
                    </p:blipFill>
                    <p:spPr bwMode="auto">
                      <a:xfrm>
                        <a:off x="2771775" y="3644900"/>
                        <a:ext cx="38893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49" name="Rectangle 48">
            <a:extLst>
              <a:ext uri="{FF2B5EF4-FFF2-40B4-BE49-F238E27FC236}">
                <a16:creationId xmlns:a16="http://schemas.microsoft.com/office/drawing/2014/main" id="{4413C94F-EF33-6D27-0F2C-C1A69D000CBA}"/>
              </a:ext>
            </a:extLst>
          </p:cNvPr>
          <p:cNvSpPr>
            <a:spLocks noChangeArrowheads="1"/>
          </p:cNvSpPr>
          <p:nvPr/>
        </p:nvSpPr>
        <p:spPr bwMode="auto">
          <a:xfrm>
            <a:off x="539750" y="1541463"/>
            <a:ext cx="7777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表达式为最简与或式，用与门和或门实现两级“与</a:t>
            </a:r>
            <a:r>
              <a:rPr kumimoji="1" lang="en-US" altLang="zh-CN" sz="2400">
                <a:solidFill>
                  <a:srgbClr val="000066"/>
                </a:solidFill>
                <a:latin typeface="Times New Roman" panose="02020603050405020304" pitchFamily="18" charset="0"/>
                <a:cs typeface="Times New Roman" panose="02020603050405020304" pitchFamily="18" charset="0"/>
              </a:rPr>
              <a:t>-</a:t>
            </a:r>
            <a:r>
              <a:rPr kumimoji="1" lang="zh-CN" altLang="en-US" sz="2400">
                <a:solidFill>
                  <a:srgbClr val="000066"/>
                </a:solidFill>
                <a:latin typeface="Times New Roman" panose="02020603050405020304" pitchFamily="18" charset="0"/>
                <a:cs typeface="Times New Roman" panose="02020603050405020304" pitchFamily="18" charset="0"/>
              </a:rPr>
              <a:t>或”结构的最简电路如图。</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A4D21C0C-9049-883E-5390-FF2A9D0D8E84}"/>
              </a:ext>
            </a:extLst>
          </p:cNvPr>
          <p:cNvSpPr>
            <a:spLocks noChangeArrowheads="1"/>
          </p:cNvSpPr>
          <p:nvPr/>
        </p:nvSpPr>
        <p:spPr bwMode="auto">
          <a:xfrm>
            <a:off x="538163" y="260350"/>
            <a:ext cx="79946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200000"/>
              </a:lnSpc>
              <a:spcBef>
                <a:spcPct val="0"/>
              </a:spcBef>
              <a:buClrTx/>
              <a:buFontTx/>
              <a:buNone/>
            </a:pPr>
            <a:r>
              <a:rPr kumimoji="1" lang="zh-CN" altLang="en-US" sz="2400">
                <a:solidFill>
                  <a:srgbClr val="000066"/>
                </a:solidFill>
                <a:latin typeface="Times New Roman" panose="02020603050405020304" pitchFamily="18" charset="0"/>
              </a:rPr>
              <a:t>例</a:t>
            </a:r>
            <a:r>
              <a:rPr kumimoji="1" lang="en-US" altLang="zh-CN" sz="2400">
                <a:solidFill>
                  <a:srgbClr val="000066"/>
                </a:solidFill>
                <a:latin typeface="Times New Roman" panose="02020603050405020304" pitchFamily="18" charset="0"/>
              </a:rPr>
              <a:t>2  </a:t>
            </a:r>
            <a:r>
              <a:rPr kumimoji="1" lang="zh-CN" altLang="en-US" sz="2400">
                <a:solidFill>
                  <a:srgbClr val="000066"/>
                </a:solidFill>
                <a:latin typeface="Times New Roman" panose="02020603050405020304" pitchFamily="18" charset="0"/>
              </a:rPr>
              <a:t>试设计一个码转换电路，将</a:t>
            </a:r>
            <a:r>
              <a:rPr kumimoji="1" lang="en-US" altLang="zh-CN" sz="2400">
                <a:solidFill>
                  <a:srgbClr val="000066"/>
                </a:solidFill>
                <a:latin typeface="Times New Roman" panose="02020603050405020304" pitchFamily="18" charset="0"/>
              </a:rPr>
              <a:t>4</a:t>
            </a:r>
            <a:r>
              <a:rPr kumimoji="1" lang="zh-CN" altLang="en-US" sz="2400">
                <a:solidFill>
                  <a:srgbClr val="000066"/>
                </a:solidFill>
                <a:latin typeface="Times New Roman" panose="02020603050405020304" pitchFamily="18" charset="0"/>
              </a:rPr>
              <a:t>位格雷码转换为自然二进</a:t>
            </a:r>
          </a:p>
          <a:p>
            <a:pPr eaLnBrk="1" hangingPunct="1">
              <a:lnSpc>
                <a:spcPct val="200000"/>
              </a:lnSpc>
              <a:spcBef>
                <a:spcPct val="0"/>
              </a:spcBef>
              <a:buClrTx/>
              <a:buFontTx/>
              <a:buNone/>
            </a:pPr>
            <a:r>
              <a:rPr kumimoji="1" lang="zh-CN" altLang="en-US" sz="2400">
                <a:solidFill>
                  <a:srgbClr val="000066"/>
                </a:solidFill>
                <a:latin typeface="Times New Roman" panose="02020603050405020304" pitchFamily="18" charset="0"/>
              </a:rPr>
              <a:t>制码。可以采用任何逻辑门电路来实现。</a:t>
            </a:r>
          </a:p>
        </p:txBody>
      </p:sp>
      <p:sp>
        <p:nvSpPr>
          <p:cNvPr id="58371" name="Rectangle 13">
            <a:extLst>
              <a:ext uri="{FF2B5EF4-FFF2-40B4-BE49-F238E27FC236}">
                <a16:creationId xmlns:a16="http://schemas.microsoft.com/office/drawing/2014/main" id="{103CF344-E4F0-0EDE-47ED-CDDBDC88FB3E}"/>
              </a:ext>
            </a:extLst>
          </p:cNvPr>
          <p:cNvSpPr>
            <a:spLocks noChangeArrowheads="1"/>
          </p:cNvSpPr>
          <p:nvPr/>
        </p:nvSpPr>
        <p:spPr bwMode="auto">
          <a:xfrm>
            <a:off x="611188" y="2060575"/>
            <a:ext cx="6408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解：</a:t>
            </a:r>
            <a:r>
              <a:rPr kumimoji="1" lang="en-US" altLang="zh-CN" sz="2400">
                <a:solidFill>
                  <a:srgbClr val="000066"/>
                </a:solidFill>
                <a:latin typeface="Times New Roman" panose="02020603050405020304" pitchFamily="18" charset="0"/>
                <a:cs typeface="Times New Roman" panose="02020603050405020304" pitchFamily="18" charset="0"/>
              </a:rPr>
              <a:t>(1) </a:t>
            </a:r>
            <a:r>
              <a:rPr kumimoji="1" lang="zh-CN" altLang="en-US" sz="2400">
                <a:solidFill>
                  <a:srgbClr val="000066"/>
                </a:solidFill>
                <a:latin typeface="Times New Roman" panose="02020603050405020304" pitchFamily="18" charset="0"/>
                <a:cs typeface="Times New Roman" panose="02020603050405020304" pitchFamily="18" charset="0"/>
              </a:rPr>
              <a:t>明确逻辑功能，列出真值表。</a:t>
            </a:r>
          </a:p>
        </p:txBody>
      </p:sp>
      <p:sp>
        <p:nvSpPr>
          <p:cNvPr id="58372" name="Text Box 12">
            <a:extLst>
              <a:ext uri="{FF2B5EF4-FFF2-40B4-BE49-F238E27FC236}">
                <a16:creationId xmlns:a16="http://schemas.microsoft.com/office/drawing/2014/main" id="{5CB80904-3FC3-BE2D-8C53-BC700C8F89F2}"/>
              </a:ext>
            </a:extLst>
          </p:cNvPr>
          <p:cNvSpPr txBox="1">
            <a:spLocks noChangeArrowheads="1"/>
          </p:cNvSpPr>
          <p:nvPr/>
        </p:nvSpPr>
        <p:spPr bwMode="auto">
          <a:xfrm>
            <a:off x="101600" y="514350"/>
            <a:ext cx="19431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58373" name="Rectangle 139">
            <a:extLst>
              <a:ext uri="{FF2B5EF4-FFF2-40B4-BE49-F238E27FC236}">
                <a16:creationId xmlns:a16="http://schemas.microsoft.com/office/drawing/2014/main" id="{3AC912E3-351C-0231-5FB4-8D9D16C4285E}"/>
              </a:ext>
            </a:extLst>
          </p:cNvPr>
          <p:cNvSpPr>
            <a:spLocks noChangeArrowheads="1"/>
          </p:cNvSpPr>
          <p:nvPr/>
        </p:nvSpPr>
        <p:spPr bwMode="auto">
          <a:xfrm>
            <a:off x="1116013" y="2924175"/>
            <a:ext cx="6408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设输入变量为</a:t>
            </a:r>
            <a:r>
              <a:rPr kumimoji="1" lang="en-US" altLang="zh-CN" sz="2400" i="1">
                <a:solidFill>
                  <a:srgbClr val="000066"/>
                </a:solidFill>
                <a:latin typeface="Times New Roman" panose="02020603050405020304" pitchFamily="18" charset="0"/>
                <a:cs typeface="Times New Roman" panose="02020603050405020304" pitchFamily="18" charset="0"/>
              </a:rPr>
              <a:t>G</a:t>
            </a:r>
            <a:r>
              <a:rPr kumimoji="1" lang="en-US" altLang="zh-CN" sz="2400" baseline="-30000">
                <a:solidFill>
                  <a:srgbClr val="000066"/>
                </a:solidFill>
                <a:latin typeface="Times New Roman" panose="02020603050405020304" pitchFamily="18" charset="0"/>
                <a:cs typeface="Times New Roman" panose="02020603050405020304" pitchFamily="18" charset="0"/>
              </a:rPr>
              <a:t>3</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G</a:t>
            </a:r>
            <a:r>
              <a:rPr kumimoji="1" lang="en-US" altLang="zh-CN" sz="2400" baseline="-30000">
                <a:solidFill>
                  <a:srgbClr val="000066"/>
                </a:solidFill>
                <a:latin typeface="Times New Roman" panose="02020603050405020304" pitchFamily="18" charset="0"/>
                <a:cs typeface="Times New Roman" panose="02020603050405020304" pitchFamily="18" charset="0"/>
              </a:rPr>
              <a:t>2</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G</a:t>
            </a:r>
            <a:r>
              <a:rPr kumimoji="1" lang="en-US" altLang="zh-CN" sz="2400" baseline="-30000">
                <a:solidFill>
                  <a:srgbClr val="000066"/>
                </a:solidFill>
                <a:latin typeface="Times New Roman" panose="02020603050405020304" pitchFamily="18" charset="0"/>
                <a:cs typeface="Times New Roman" panose="02020603050405020304" pitchFamily="18" charset="0"/>
              </a:rPr>
              <a:t>1</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G</a:t>
            </a:r>
            <a:r>
              <a:rPr kumimoji="1" lang="en-US" altLang="zh-CN" sz="2400" baseline="-30000">
                <a:solidFill>
                  <a:srgbClr val="000066"/>
                </a:solidFill>
                <a:latin typeface="Times New Roman" panose="02020603050405020304" pitchFamily="18" charset="0"/>
                <a:cs typeface="Times New Roman" panose="02020603050405020304" pitchFamily="18" charset="0"/>
              </a:rPr>
              <a:t>0</a:t>
            </a:r>
            <a:r>
              <a:rPr kumimoji="1" lang="zh-CN" altLang="en-US" sz="2400">
                <a:solidFill>
                  <a:srgbClr val="000066"/>
                </a:solidFill>
                <a:latin typeface="Times New Roman" panose="02020603050405020304" pitchFamily="18" charset="0"/>
                <a:cs typeface="Times New Roman" panose="02020603050405020304" pitchFamily="18" charset="0"/>
              </a:rPr>
              <a:t>为格雷码，</a:t>
            </a:r>
          </a:p>
        </p:txBody>
      </p:sp>
      <p:sp>
        <p:nvSpPr>
          <p:cNvPr id="58374" name="Rectangle 191">
            <a:extLst>
              <a:ext uri="{FF2B5EF4-FFF2-40B4-BE49-F238E27FC236}">
                <a16:creationId xmlns:a16="http://schemas.microsoft.com/office/drawing/2014/main" id="{5FEF8575-F3F1-E3AA-E338-BF0BC191964C}"/>
              </a:ext>
            </a:extLst>
          </p:cNvPr>
          <p:cNvSpPr>
            <a:spLocks noChangeArrowheads="1"/>
          </p:cNvSpPr>
          <p:nvPr/>
        </p:nvSpPr>
        <p:spPr bwMode="auto">
          <a:xfrm>
            <a:off x="755650" y="4432300"/>
            <a:ext cx="770413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200000"/>
              </a:lnSpc>
              <a:spcBef>
                <a:spcPct val="0"/>
              </a:spcBef>
              <a:buClrTx/>
              <a:buFontTx/>
              <a:buNone/>
            </a:pPr>
            <a:r>
              <a:rPr kumimoji="1" lang="zh-CN" altLang="en-US" sz="2400">
                <a:solidFill>
                  <a:srgbClr val="000066"/>
                </a:solidFill>
                <a:latin typeface="Times New Roman" panose="02020603050405020304" pitchFamily="18" charset="0"/>
              </a:rPr>
              <a:t>当输入格雷码按照从</a:t>
            </a:r>
            <a:r>
              <a:rPr kumimoji="1" lang="en-US" altLang="zh-CN" sz="2400">
                <a:solidFill>
                  <a:srgbClr val="000066"/>
                </a:solidFill>
                <a:latin typeface="Times New Roman" panose="02020603050405020304" pitchFamily="18" charset="0"/>
              </a:rPr>
              <a:t>0</a:t>
            </a:r>
            <a:r>
              <a:rPr kumimoji="1" lang="zh-CN" altLang="en-US" sz="2400">
                <a:solidFill>
                  <a:srgbClr val="000066"/>
                </a:solidFill>
                <a:latin typeface="Times New Roman" panose="02020603050405020304" pitchFamily="18" charset="0"/>
              </a:rPr>
              <a:t>到</a:t>
            </a:r>
            <a:r>
              <a:rPr kumimoji="1" lang="en-US" altLang="zh-CN" sz="2400">
                <a:solidFill>
                  <a:srgbClr val="000066"/>
                </a:solidFill>
                <a:latin typeface="Times New Roman" panose="02020603050405020304" pitchFamily="18" charset="0"/>
              </a:rPr>
              <a:t>15</a:t>
            </a:r>
            <a:r>
              <a:rPr kumimoji="1" lang="zh-CN" altLang="en-US" sz="2400">
                <a:solidFill>
                  <a:srgbClr val="000066"/>
                </a:solidFill>
                <a:latin typeface="Times New Roman" panose="02020603050405020304" pitchFamily="18" charset="0"/>
              </a:rPr>
              <a:t>递增排序时，</a:t>
            </a:r>
          </a:p>
          <a:p>
            <a:pPr eaLnBrk="1" hangingPunct="1">
              <a:lnSpc>
                <a:spcPct val="200000"/>
              </a:lnSpc>
              <a:spcBef>
                <a:spcPct val="0"/>
              </a:spcBef>
              <a:buClrTx/>
              <a:buFontTx/>
              <a:buNone/>
            </a:pPr>
            <a:r>
              <a:rPr kumimoji="1" lang="zh-CN" altLang="en-US" sz="2400">
                <a:solidFill>
                  <a:srgbClr val="000066"/>
                </a:solidFill>
                <a:latin typeface="Times New Roman" panose="02020603050405020304" pitchFamily="18" charset="0"/>
              </a:rPr>
              <a:t>可列出逻辑电路真值表</a:t>
            </a:r>
          </a:p>
        </p:txBody>
      </p:sp>
      <p:sp>
        <p:nvSpPr>
          <p:cNvPr id="58375" name="Rectangle 192">
            <a:extLst>
              <a:ext uri="{FF2B5EF4-FFF2-40B4-BE49-F238E27FC236}">
                <a16:creationId xmlns:a16="http://schemas.microsoft.com/office/drawing/2014/main" id="{6DF90ADE-EACB-0224-89F6-15800A068AFE}"/>
              </a:ext>
            </a:extLst>
          </p:cNvPr>
          <p:cNvSpPr>
            <a:spLocks noChangeArrowheads="1"/>
          </p:cNvSpPr>
          <p:nvPr/>
        </p:nvSpPr>
        <p:spPr bwMode="auto">
          <a:xfrm>
            <a:off x="684213" y="3835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输出变量</a:t>
            </a:r>
            <a:r>
              <a:rPr kumimoji="1" lang="en-US" altLang="zh-CN" sz="2400" i="1">
                <a:solidFill>
                  <a:srgbClr val="000066"/>
                </a:solidFill>
                <a:latin typeface="Times New Roman" panose="02020603050405020304" pitchFamily="18" charset="0"/>
                <a:cs typeface="Times New Roman" panose="02020603050405020304" pitchFamily="18" charset="0"/>
              </a:rPr>
              <a:t>B</a:t>
            </a:r>
            <a:r>
              <a:rPr kumimoji="1" lang="en-US" altLang="zh-CN" sz="2400" baseline="-30000">
                <a:solidFill>
                  <a:srgbClr val="000066"/>
                </a:solidFill>
                <a:latin typeface="Times New Roman" panose="02020603050405020304" pitchFamily="18" charset="0"/>
                <a:cs typeface="Times New Roman" panose="02020603050405020304" pitchFamily="18" charset="0"/>
              </a:rPr>
              <a:t>3</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B</a:t>
            </a:r>
            <a:r>
              <a:rPr kumimoji="1" lang="en-US" altLang="zh-CN" sz="2400" baseline="-30000">
                <a:solidFill>
                  <a:srgbClr val="000066"/>
                </a:solidFill>
                <a:latin typeface="Times New Roman" panose="02020603050405020304" pitchFamily="18" charset="0"/>
                <a:cs typeface="Times New Roman" panose="02020603050405020304" pitchFamily="18" charset="0"/>
              </a:rPr>
              <a:t>2</a:t>
            </a: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i="1">
                <a:solidFill>
                  <a:srgbClr val="000066"/>
                </a:solidFill>
                <a:latin typeface="Times New Roman" panose="02020603050405020304" pitchFamily="18" charset="0"/>
                <a:cs typeface="Times New Roman" panose="02020603050405020304" pitchFamily="18" charset="0"/>
              </a:rPr>
              <a:t>B</a:t>
            </a:r>
            <a:r>
              <a:rPr kumimoji="1" lang="en-US" altLang="zh-CN" sz="2400" baseline="-30000">
                <a:solidFill>
                  <a:srgbClr val="000066"/>
                </a:solidFill>
                <a:latin typeface="Times New Roman" panose="02020603050405020304" pitchFamily="18" charset="0"/>
                <a:cs typeface="Times New Roman" panose="02020603050405020304" pitchFamily="18" charset="0"/>
              </a:rPr>
              <a:t>1</a:t>
            </a:r>
            <a:r>
              <a:rPr kumimoji="1" lang="zh-CN" altLang="en-US" sz="2400">
                <a:solidFill>
                  <a:srgbClr val="000066"/>
                </a:solidFill>
                <a:latin typeface="Times New Roman" panose="02020603050405020304" pitchFamily="18" charset="0"/>
                <a:cs typeface="Times New Roman" panose="02020603050405020304" pitchFamily="18" charset="0"/>
              </a:rPr>
              <a:t>和</a:t>
            </a:r>
            <a:r>
              <a:rPr kumimoji="1" lang="en-US" altLang="zh-CN" sz="2400" i="1">
                <a:solidFill>
                  <a:srgbClr val="000066"/>
                </a:solidFill>
                <a:latin typeface="Times New Roman" panose="02020603050405020304" pitchFamily="18" charset="0"/>
                <a:cs typeface="Times New Roman" panose="02020603050405020304" pitchFamily="18" charset="0"/>
              </a:rPr>
              <a:t>B</a:t>
            </a:r>
            <a:r>
              <a:rPr kumimoji="1" lang="en-US" altLang="zh-CN" sz="2400" baseline="-30000">
                <a:solidFill>
                  <a:srgbClr val="000066"/>
                </a:solidFill>
                <a:latin typeface="Times New Roman" panose="02020603050405020304" pitchFamily="18" charset="0"/>
                <a:cs typeface="Times New Roman" panose="02020603050405020304" pitchFamily="18" charset="0"/>
              </a:rPr>
              <a:t>0 </a:t>
            </a:r>
            <a:r>
              <a:rPr kumimoji="1" lang="zh-CN" altLang="en-US" sz="2400">
                <a:solidFill>
                  <a:srgbClr val="000066"/>
                </a:solidFill>
                <a:latin typeface="Times New Roman" panose="02020603050405020304" pitchFamily="18" charset="0"/>
                <a:cs typeface="Times New Roman" panose="02020603050405020304" pitchFamily="18" charset="0"/>
              </a:rPr>
              <a:t>为自然二进制码。</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Line 50">
            <a:extLst>
              <a:ext uri="{FF2B5EF4-FFF2-40B4-BE49-F238E27FC236}">
                <a16:creationId xmlns:a16="http://schemas.microsoft.com/office/drawing/2014/main" id="{701CBE9B-CA5A-2B6D-6C0E-BE944CF5B8D4}"/>
              </a:ext>
            </a:extLst>
          </p:cNvPr>
          <p:cNvSpPr>
            <a:spLocks noChangeShapeType="1"/>
          </p:cNvSpPr>
          <p:nvPr/>
        </p:nvSpPr>
        <p:spPr bwMode="auto">
          <a:xfrm>
            <a:off x="5148263" y="-26988"/>
            <a:ext cx="0" cy="657225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5" name="Line 51">
            <a:extLst>
              <a:ext uri="{FF2B5EF4-FFF2-40B4-BE49-F238E27FC236}">
                <a16:creationId xmlns:a16="http://schemas.microsoft.com/office/drawing/2014/main" id="{6D394C7A-D06B-421F-0897-5912C6A72CB8}"/>
              </a:ext>
            </a:extLst>
          </p:cNvPr>
          <p:cNvSpPr>
            <a:spLocks noChangeShapeType="1"/>
          </p:cNvSpPr>
          <p:nvPr/>
        </p:nvSpPr>
        <p:spPr bwMode="auto">
          <a:xfrm>
            <a:off x="9109075" y="-26988"/>
            <a:ext cx="0" cy="657225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9396" name="Group 119">
            <a:extLst>
              <a:ext uri="{FF2B5EF4-FFF2-40B4-BE49-F238E27FC236}">
                <a16:creationId xmlns:a16="http://schemas.microsoft.com/office/drawing/2014/main" id="{275AFCE2-6EFB-B965-9361-6BAC9A130D7A}"/>
              </a:ext>
            </a:extLst>
          </p:cNvPr>
          <p:cNvGrpSpPr>
            <a:grpSpLocks/>
          </p:cNvGrpSpPr>
          <p:nvPr/>
        </p:nvGrpSpPr>
        <p:grpSpPr bwMode="auto">
          <a:xfrm>
            <a:off x="466725" y="1341438"/>
            <a:ext cx="8316913" cy="4573587"/>
            <a:chOff x="521" y="1071"/>
            <a:chExt cx="4809" cy="2337"/>
          </a:xfrm>
        </p:grpSpPr>
        <p:sp>
          <p:nvSpPr>
            <p:cNvPr id="59398" name="Rectangle 28">
              <a:extLst>
                <a:ext uri="{FF2B5EF4-FFF2-40B4-BE49-F238E27FC236}">
                  <a16:creationId xmlns:a16="http://schemas.microsoft.com/office/drawing/2014/main" id="{18B1FD2B-2993-4AB3-4540-509EBF6683E7}"/>
                </a:ext>
              </a:extLst>
            </p:cNvPr>
            <p:cNvSpPr>
              <a:spLocks noChangeArrowheads="1"/>
            </p:cNvSpPr>
            <p:nvPr/>
          </p:nvSpPr>
          <p:spPr bwMode="auto">
            <a:xfrm>
              <a:off x="1529" y="314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0  1  1  1</a:t>
              </a:r>
              <a:endParaRPr kumimoji="1" lang="en-US" altLang="zh-CN" sz="2000">
                <a:solidFill>
                  <a:srgbClr val="000066"/>
                </a:solidFill>
                <a:latin typeface="Times New Roman" panose="02020603050405020304" pitchFamily="18" charset="0"/>
              </a:endParaRPr>
            </a:p>
          </p:txBody>
        </p:sp>
        <p:sp>
          <p:nvSpPr>
            <p:cNvPr id="59399" name="Rectangle 29">
              <a:extLst>
                <a:ext uri="{FF2B5EF4-FFF2-40B4-BE49-F238E27FC236}">
                  <a16:creationId xmlns:a16="http://schemas.microsoft.com/office/drawing/2014/main" id="{CC8EC3D9-4418-9656-D73E-197D2067F67E}"/>
                </a:ext>
              </a:extLst>
            </p:cNvPr>
            <p:cNvSpPr>
              <a:spLocks noChangeArrowheads="1"/>
            </p:cNvSpPr>
            <p:nvPr/>
          </p:nvSpPr>
          <p:spPr bwMode="auto">
            <a:xfrm>
              <a:off x="521" y="314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0  1  0  0</a:t>
              </a:r>
              <a:endParaRPr kumimoji="1" lang="en-US" altLang="zh-CN" sz="2000">
                <a:solidFill>
                  <a:srgbClr val="000066"/>
                </a:solidFill>
                <a:latin typeface="Times New Roman" panose="02020603050405020304" pitchFamily="18" charset="0"/>
              </a:endParaRPr>
            </a:p>
          </p:txBody>
        </p:sp>
        <p:sp>
          <p:nvSpPr>
            <p:cNvPr id="59400" name="Rectangle 30">
              <a:extLst>
                <a:ext uri="{FF2B5EF4-FFF2-40B4-BE49-F238E27FC236}">
                  <a16:creationId xmlns:a16="http://schemas.microsoft.com/office/drawing/2014/main" id="{CA55FDE9-6CF2-F19C-95CE-AB113290C980}"/>
                </a:ext>
              </a:extLst>
            </p:cNvPr>
            <p:cNvSpPr>
              <a:spLocks noChangeArrowheads="1"/>
            </p:cNvSpPr>
            <p:nvPr/>
          </p:nvSpPr>
          <p:spPr bwMode="auto">
            <a:xfrm>
              <a:off x="1529" y="291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0  1  1  0</a:t>
              </a:r>
              <a:endParaRPr kumimoji="1" lang="en-US" altLang="zh-CN" sz="2000">
                <a:solidFill>
                  <a:srgbClr val="000066"/>
                </a:solidFill>
                <a:latin typeface="Times New Roman" panose="02020603050405020304" pitchFamily="18" charset="0"/>
              </a:endParaRPr>
            </a:p>
          </p:txBody>
        </p:sp>
        <p:sp>
          <p:nvSpPr>
            <p:cNvPr id="59401" name="Rectangle 31">
              <a:extLst>
                <a:ext uri="{FF2B5EF4-FFF2-40B4-BE49-F238E27FC236}">
                  <a16:creationId xmlns:a16="http://schemas.microsoft.com/office/drawing/2014/main" id="{419C8F81-B1D9-0D11-D71C-709EF1620B52}"/>
                </a:ext>
              </a:extLst>
            </p:cNvPr>
            <p:cNvSpPr>
              <a:spLocks noChangeArrowheads="1"/>
            </p:cNvSpPr>
            <p:nvPr/>
          </p:nvSpPr>
          <p:spPr bwMode="auto">
            <a:xfrm>
              <a:off x="521" y="291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0  1  0  1</a:t>
              </a:r>
              <a:endParaRPr kumimoji="1" lang="en-US" altLang="zh-CN" sz="2000">
                <a:solidFill>
                  <a:srgbClr val="000066"/>
                </a:solidFill>
                <a:latin typeface="Times New Roman" panose="02020603050405020304" pitchFamily="18" charset="0"/>
              </a:endParaRPr>
            </a:p>
          </p:txBody>
        </p:sp>
        <p:sp>
          <p:nvSpPr>
            <p:cNvPr id="59402" name="Rectangle 32">
              <a:extLst>
                <a:ext uri="{FF2B5EF4-FFF2-40B4-BE49-F238E27FC236}">
                  <a16:creationId xmlns:a16="http://schemas.microsoft.com/office/drawing/2014/main" id="{6266EE6A-9D5D-2B82-3E9D-5161B6975CAC}"/>
                </a:ext>
              </a:extLst>
            </p:cNvPr>
            <p:cNvSpPr>
              <a:spLocks noChangeArrowheads="1"/>
            </p:cNvSpPr>
            <p:nvPr/>
          </p:nvSpPr>
          <p:spPr bwMode="auto">
            <a:xfrm>
              <a:off x="1529" y="268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0  1  0  1</a:t>
              </a:r>
              <a:endParaRPr kumimoji="1" lang="en-US" altLang="zh-CN" sz="2000">
                <a:solidFill>
                  <a:srgbClr val="000066"/>
                </a:solidFill>
                <a:latin typeface="Times New Roman" panose="02020603050405020304" pitchFamily="18" charset="0"/>
              </a:endParaRPr>
            </a:p>
          </p:txBody>
        </p:sp>
        <p:sp>
          <p:nvSpPr>
            <p:cNvPr id="59403" name="Rectangle 33">
              <a:extLst>
                <a:ext uri="{FF2B5EF4-FFF2-40B4-BE49-F238E27FC236}">
                  <a16:creationId xmlns:a16="http://schemas.microsoft.com/office/drawing/2014/main" id="{7BC046D1-BFAA-5E59-65EE-B4419B511DD7}"/>
                </a:ext>
              </a:extLst>
            </p:cNvPr>
            <p:cNvSpPr>
              <a:spLocks noChangeArrowheads="1"/>
            </p:cNvSpPr>
            <p:nvPr/>
          </p:nvSpPr>
          <p:spPr bwMode="auto">
            <a:xfrm>
              <a:off x="521" y="268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0  1  1  1</a:t>
              </a:r>
              <a:endParaRPr kumimoji="1" lang="en-US" altLang="zh-CN" sz="2000">
                <a:solidFill>
                  <a:srgbClr val="000066"/>
                </a:solidFill>
                <a:latin typeface="Times New Roman" panose="02020603050405020304" pitchFamily="18" charset="0"/>
              </a:endParaRPr>
            </a:p>
          </p:txBody>
        </p:sp>
        <p:sp>
          <p:nvSpPr>
            <p:cNvPr id="59404" name="Rectangle 34">
              <a:extLst>
                <a:ext uri="{FF2B5EF4-FFF2-40B4-BE49-F238E27FC236}">
                  <a16:creationId xmlns:a16="http://schemas.microsoft.com/office/drawing/2014/main" id="{3EBB47A8-9134-0C63-885A-CF3535E4B18F}"/>
                </a:ext>
              </a:extLst>
            </p:cNvPr>
            <p:cNvSpPr>
              <a:spLocks noChangeArrowheads="1"/>
            </p:cNvSpPr>
            <p:nvPr/>
          </p:nvSpPr>
          <p:spPr bwMode="auto">
            <a:xfrm>
              <a:off x="1529" y="245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0  1  0  0</a:t>
              </a:r>
              <a:endParaRPr kumimoji="1" lang="en-US" altLang="zh-CN" sz="2000">
                <a:solidFill>
                  <a:srgbClr val="000066"/>
                </a:solidFill>
                <a:latin typeface="Times New Roman" panose="02020603050405020304" pitchFamily="18" charset="0"/>
              </a:endParaRPr>
            </a:p>
          </p:txBody>
        </p:sp>
        <p:sp>
          <p:nvSpPr>
            <p:cNvPr id="59405" name="Rectangle 35">
              <a:extLst>
                <a:ext uri="{FF2B5EF4-FFF2-40B4-BE49-F238E27FC236}">
                  <a16:creationId xmlns:a16="http://schemas.microsoft.com/office/drawing/2014/main" id="{0F7E0F2B-BA7C-BAD6-A559-830CD25B8D8F}"/>
                </a:ext>
              </a:extLst>
            </p:cNvPr>
            <p:cNvSpPr>
              <a:spLocks noChangeArrowheads="1"/>
            </p:cNvSpPr>
            <p:nvPr/>
          </p:nvSpPr>
          <p:spPr bwMode="auto">
            <a:xfrm>
              <a:off x="521" y="245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0  1  1  0</a:t>
              </a:r>
              <a:endParaRPr kumimoji="1" lang="en-US" altLang="zh-CN" sz="2000">
                <a:solidFill>
                  <a:srgbClr val="000066"/>
                </a:solidFill>
                <a:latin typeface="Times New Roman" panose="02020603050405020304" pitchFamily="18" charset="0"/>
              </a:endParaRPr>
            </a:p>
          </p:txBody>
        </p:sp>
        <p:sp>
          <p:nvSpPr>
            <p:cNvPr id="59406" name="Rectangle 36">
              <a:extLst>
                <a:ext uri="{FF2B5EF4-FFF2-40B4-BE49-F238E27FC236}">
                  <a16:creationId xmlns:a16="http://schemas.microsoft.com/office/drawing/2014/main" id="{EDD36F11-F0A5-B592-9FF2-726A56B5FCE6}"/>
                </a:ext>
              </a:extLst>
            </p:cNvPr>
            <p:cNvSpPr>
              <a:spLocks noChangeArrowheads="1"/>
            </p:cNvSpPr>
            <p:nvPr/>
          </p:nvSpPr>
          <p:spPr bwMode="auto">
            <a:xfrm>
              <a:off x="1529" y="222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0  0  1  1</a:t>
              </a:r>
              <a:endParaRPr kumimoji="1" lang="en-US" altLang="zh-CN" sz="2000">
                <a:solidFill>
                  <a:srgbClr val="000066"/>
                </a:solidFill>
                <a:latin typeface="Times New Roman" panose="02020603050405020304" pitchFamily="18" charset="0"/>
              </a:endParaRPr>
            </a:p>
          </p:txBody>
        </p:sp>
        <p:sp>
          <p:nvSpPr>
            <p:cNvPr id="59407" name="Rectangle 37">
              <a:extLst>
                <a:ext uri="{FF2B5EF4-FFF2-40B4-BE49-F238E27FC236}">
                  <a16:creationId xmlns:a16="http://schemas.microsoft.com/office/drawing/2014/main" id="{5A456550-624C-AB33-218A-F664B6F478A7}"/>
                </a:ext>
              </a:extLst>
            </p:cNvPr>
            <p:cNvSpPr>
              <a:spLocks noChangeArrowheads="1"/>
            </p:cNvSpPr>
            <p:nvPr/>
          </p:nvSpPr>
          <p:spPr bwMode="auto">
            <a:xfrm>
              <a:off x="521" y="222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0  0  1  0</a:t>
              </a:r>
              <a:endParaRPr kumimoji="1" lang="en-US" altLang="zh-CN" sz="2000">
                <a:solidFill>
                  <a:srgbClr val="000066"/>
                </a:solidFill>
                <a:latin typeface="Times New Roman" panose="02020603050405020304" pitchFamily="18" charset="0"/>
              </a:endParaRPr>
            </a:p>
          </p:txBody>
        </p:sp>
        <p:sp>
          <p:nvSpPr>
            <p:cNvPr id="59408" name="Rectangle 38">
              <a:extLst>
                <a:ext uri="{FF2B5EF4-FFF2-40B4-BE49-F238E27FC236}">
                  <a16:creationId xmlns:a16="http://schemas.microsoft.com/office/drawing/2014/main" id="{6417174C-15F7-2277-C720-921544E5231F}"/>
                </a:ext>
              </a:extLst>
            </p:cNvPr>
            <p:cNvSpPr>
              <a:spLocks noChangeArrowheads="1"/>
            </p:cNvSpPr>
            <p:nvPr/>
          </p:nvSpPr>
          <p:spPr bwMode="auto">
            <a:xfrm>
              <a:off x="1529" y="199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0  0  1  0</a:t>
              </a:r>
              <a:endParaRPr kumimoji="1" lang="en-US" altLang="zh-CN" sz="2000">
                <a:solidFill>
                  <a:srgbClr val="000066"/>
                </a:solidFill>
                <a:latin typeface="Times New Roman" panose="02020603050405020304" pitchFamily="18" charset="0"/>
              </a:endParaRPr>
            </a:p>
          </p:txBody>
        </p:sp>
        <p:sp>
          <p:nvSpPr>
            <p:cNvPr id="59409" name="Rectangle 39">
              <a:extLst>
                <a:ext uri="{FF2B5EF4-FFF2-40B4-BE49-F238E27FC236}">
                  <a16:creationId xmlns:a16="http://schemas.microsoft.com/office/drawing/2014/main" id="{362382E9-090B-A2C0-0BCE-13353542271E}"/>
                </a:ext>
              </a:extLst>
            </p:cNvPr>
            <p:cNvSpPr>
              <a:spLocks noChangeArrowheads="1"/>
            </p:cNvSpPr>
            <p:nvPr/>
          </p:nvSpPr>
          <p:spPr bwMode="auto">
            <a:xfrm>
              <a:off x="521" y="199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0  0  1  1</a:t>
              </a:r>
              <a:endParaRPr kumimoji="1" lang="en-US" altLang="zh-CN" sz="2000">
                <a:solidFill>
                  <a:srgbClr val="000066"/>
                </a:solidFill>
                <a:latin typeface="Times New Roman" panose="02020603050405020304" pitchFamily="18" charset="0"/>
              </a:endParaRPr>
            </a:p>
          </p:txBody>
        </p:sp>
        <p:sp>
          <p:nvSpPr>
            <p:cNvPr id="59410" name="Rectangle 40">
              <a:extLst>
                <a:ext uri="{FF2B5EF4-FFF2-40B4-BE49-F238E27FC236}">
                  <a16:creationId xmlns:a16="http://schemas.microsoft.com/office/drawing/2014/main" id="{3B1B61E2-76F9-746C-569E-0561B26A5C44}"/>
                </a:ext>
              </a:extLst>
            </p:cNvPr>
            <p:cNvSpPr>
              <a:spLocks noChangeArrowheads="1"/>
            </p:cNvSpPr>
            <p:nvPr/>
          </p:nvSpPr>
          <p:spPr bwMode="auto">
            <a:xfrm>
              <a:off x="1529" y="176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0  0  0  1</a:t>
              </a:r>
              <a:endParaRPr kumimoji="1" lang="en-US" altLang="zh-CN" sz="2000">
                <a:solidFill>
                  <a:srgbClr val="000066"/>
                </a:solidFill>
                <a:latin typeface="Times New Roman" panose="02020603050405020304" pitchFamily="18" charset="0"/>
              </a:endParaRPr>
            </a:p>
          </p:txBody>
        </p:sp>
        <p:sp>
          <p:nvSpPr>
            <p:cNvPr id="59411" name="Rectangle 41">
              <a:extLst>
                <a:ext uri="{FF2B5EF4-FFF2-40B4-BE49-F238E27FC236}">
                  <a16:creationId xmlns:a16="http://schemas.microsoft.com/office/drawing/2014/main" id="{B7D90653-17B7-7142-19BE-EFE0BA01167D}"/>
                </a:ext>
              </a:extLst>
            </p:cNvPr>
            <p:cNvSpPr>
              <a:spLocks noChangeArrowheads="1"/>
            </p:cNvSpPr>
            <p:nvPr/>
          </p:nvSpPr>
          <p:spPr bwMode="auto">
            <a:xfrm>
              <a:off x="521" y="176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0  0  0  1</a:t>
              </a:r>
              <a:endParaRPr kumimoji="1" lang="en-US" altLang="zh-CN" sz="2000">
                <a:solidFill>
                  <a:srgbClr val="000066"/>
                </a:solidFill>
                <a:latin typeface="Times New Roman" panose="02020603050405020304" pitchFamily="18" charset="0"/>
              </a:endParaRPr>
            </a:p>
          </p:txBody>
        </p:sp>
        <p:sp>
          <p:nvSpPr>
            <p:cNvPr id="59412" name="Rectangle 42">
              <a:extLst>
                <a:ext uri="{FF2B5EF4-FFF2-40B4-BE49-F238E27FC236}">
                  <a16:creationId xmlns:a16="http://schemas.microsoft.com/office/drawing/2014/main" id="{E5BD3FF2-D43A-CF67-A698-4A20B754100A}"/>
                </a:ext>
              </a:extLst>
            </p:cNvPr>
            <p:cNvSpPr>
              <a:spLocks noChangeArrowheads="1"/>
            </p:cNvSpPr>
            <p:nvPr/>
          </p:nvSpPr>
          <p:spPr bwMode="auto">
            <a:xfrm>
              <a:off x="1529" y="153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0  0  0  0</a:t>
              </a:r>
              <a:endParaRPr kumimoji="1" lang="en-US" altLang="zh-CN" sz="2000">
                <a:solidFill>
                  <a:srgbClr val="000066"/>
                </a:solidFill>
                <a:latin typeface="Times New Roman" panose="02020603050405020304" pitchFamily="18" charset="0"/>
              </a:endParaRPr>
            </a:p>
          </p:txBody>
        </p:sp>
        <p:sp>
          <p:nvSpPr>
            <p:cNvPr id="59413" name="Rectangle 43">
              <a:extLst>
                <a:ext uri="{FF2B5EF4-FFF2-40B4-BE49-F238E27FC236}">
                  <a16:creationId xmlns:a16="http://schemas.microsoft.com/office/drawing/2014/main" id="{01656791-5F00-FB08-41C4-89E47F51BD13}"/>
                </a:ext>
              </a:extLst>
            </p:cNvPr>
            <p:cNvSpPr>
              <a:spLocks noChangeArrowheads="1"/>
            </p:cNvSpPr>
            <p:nvPr/>
          </p:nvSpPr>
          <p:spPr bwMode="auto">
            <a:xfrm>
              <a:off x="521" y="153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0  0  0  0</a:t>
              </a:r>
              <a:endParaRPr kumimoji="1" lang="en-US" altLang="zh-CN" sz="2000">
                <a:solidFill>
                  <a:srgbClr val="000066"/>
                </a:solidFill>
                <a:latin typeface="Times New Roman" panose="02020603050405020304" pitchFamily="18" charset="0"/>
              </a:endParaRPr>
            </a:p>
          </p:txBody>
        </p:sp>
        <p:sp>
          <p:nvSpPr>
            <p:cNvPr id="59414" name="Line 53">
              <a:extLst>
                <a:ext uri="{FF2B5EF4-FFF2-40B4-BE49-F238E27FC236}">
                  <a16:creationId xmlns:a16="http://schemas.microsoft.com/office/drawing/2014/main" id="{A077F88B-5753-7155-14B8-DD715E679F1D}"/>
                </a:ext>
              </a:extLst>
            </p:cNvPr>
            <p:cNvSpPr>
              <a:spLocks noChangeShapeType="1"/>
            </p:cNvSpPr>
            <p:nvPr/>
          </p:nvSpPr>
          <p:spPr bwMode="auto">
            <a:xfrm flipH="1">
              <a:off x="1701" y="1071"/>
              <a:ext cx="10" cy="226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5" name="Rectangle 108">
              <a:extLst>
                <a:ext uri="{FF2B5EF4-FFF2-40B4-BE49-F238E27FC236}">
                  <a16:creationId xmlns:a16="http://schemas.microsoft.com/office/drawing/2014/main" id="{5296B299-6EBF-A465-2274-DC7B995AEE07}"/>
                </a:ext>
              </a:extLst>
            </p:cNvPr>
            <p:cNvSpPr>
              <a:spLocks noChangeArrowheads="1"/>
            </p:cNvSpPr>
            <p:nvPr/>
          </p:nvSpPr>
          <p:spPr bwMode="auto">
            <a:xfrm>
              <a:off x="1529" y="1318"/>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3</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2</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1</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0</a:t>
              </a:r>
              <a:endParaRPr kumimoji="1" lang="en-US" altLang="zh-CN" sz="2000">
                <a:solidFill>
                  <a:srgbClr val="000066"/>
                </a:solidFill>
                <a:latin typeface="Times New Roman" panose="02020603050405020304" pitchFamily="18" charset="0"/>
              </a:endParaRPr>
            </a:p>
          </p:txBody>
        </p:sp>
        <p:sp>
          <p:nvSpPr>
            <p:cNvPr id="59416" name="Rectangle 109">
              <a:extLst>
                <a:ext uri="{FF2B5EF4-FFF2-40B4-BE49-F238E27FC236}">
                  <a16:creationId xmlns:a16="http://schemas.microsoft.com/office/drawing/2014/main" id="{4974BF13-036F-0A83-B35E-5EB1C396AFA9}"/>
                </a:ext>
              </a:extLst>
            </p:cNvPr>
            <p:cNvSpPr>
              <a:spLocks noChangeArrowheads="1"/>
            </p:cNvSpPr>
            <p:nvPr/>
          </p:nvSpPr>
          <p:spPr bwMode="auto">
            <a:xfrm>
              <a:off x="521" y="1318"/>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3</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2</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1</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0</a:t>
              </a:r>
              <a:endParaRPr kumimoji="1" lang="en-US" altLang="zh-CN" sz="2000">
                <a:solidFill>
                  <a:srgbClr val="000066"/>
                </a:solidFill>
                <a:latin typeface="Times New Roman" panose="02020603050405020304" pitchFamily="18" charset="0"/>
              </a:endParaRPr>
            </a:p>
          </p:txBody>
        </p:sp>
        <p:sp>
          <p:nvSpPr>
            <p:cNvPr id="59417" name="Rectangle 110">
              <a:extLst>
                <a:ext uri="{FF2B5EF4-FFF2-40B4-BE49-F238E27FC236}">
                  <a16:creationId xmlns:a16="http://schemas.microsoft.com/office/drawing/2014/main" id="{36FBFDC0-885C-7153-A3DF-EDDCCB4301EC}"/>
                </a:ext>
              </a:extLst>
            </p:cNvPr>
            <p:cNvSpPr>
              <a:spLocks noChangeArrowheads="1"/>
            </p:cNvSpPr>
            <p:nvPr/>
          </p:nvSpPr>
          <p:spPr bwMode="auto">
            <a:xfrm>
              <a:off x="1529" y="1088"/>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000">
                  <a:solidFill>
                    <a:srgbClr val="000066"/>
                  </a:solidFill>
                  <a:latin typeface="Times New Roman" panose="02020603050405020304" pitchFamily="18" charset="0"/>
                  <a:cs typeface="Times New Roman" panose="02020603050405020304" pitchFamily="18" charset="0"/>
                </a:rPr>
                <a:t>输    出</a:t>
              </a:r>
              <a:endParaRPr kumimoji="1" lang="zh-CN" altLang="en-US" sz="2000">
                <a:solidFill>
                  <a:srgbClr val="000066"/>
                </a:solidFill>
                <a:latin typeface="Times New Roman" panose="02020603050405020304" pitchFamily="18" charset="0"/>
              </a:endParaRPr>
            </a:p>
          </p:txBody>
        </p:sp>
        <p:sp>
          <p:nvSpPr>
            <p:cNvPr id="59418" name="Rectangle 111">
              <a:extLst>
                <a:ext uri="{FF2B5EF4-FFF2-40B4-BE49-F238E27FC236}">
                  <a16:creationId xmlns:a16="http://schemas.microsoft.com/office/drawing/2014/main" id="{7A569906-0BE4-9737-F87C-C0E7397EC787}"/>
                </a:ext>
              </a:extLst>
            </p:cNvPr>
            <p:cNvSpPr>
              <a:spLocks noChangeArrowheads="1"/>
            </p:cNvSpPr>
            <p:nvPr/>
          </p:nvSpPr>
          <p:spPr bwMode="auto">
            <a:xfrm>
              <a:off x="521" y="1088"/>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000">
                  <a:solidFill>
                    <a:srgbClr val="000066"/>
                  </a:solidFill>
                  <a:latin typeface="Times New Roman" panose="02020603050405020304" pitchFamily="18" charset="0"/>
                  <a:cs typeface="Times New Roman" panose="02020603050405020304" pitchFamily="18" charset="0"/>
                </a:rPr>
                <a:t>输    入</a:t>
              </a:r>
              <a:endParaRPr kumimoji="1" lang="zh-CN" altLang="en-US" sz="2000">
                <a:solidFill>
                  <a:srgbClr val="000066"/>
                </a:solidFill>
                <a:latin typeface="Times New Roman" panose="02020603050405020304" pitchFamily="18" charset="0"/>
              </a:endParaRPr>
            </a:p>
          </p:txBody>
        </p:sp>
        <p:sp>
          <p:nvSpPr>
            <p:cNvPr id="59419" name="Line 112">
              <a:extLst>
                <a:ext uri="{FF2B5EF4-FFF2-40B4-BE49-F238E27FC236}">
                  <a16:creationId xmlns:a16="http://schemas.microsoft.com/office/drawing/2014/main" id="{1FA6D70C-D789-C3AA-2B0C-92A7CD69CB51}"/>
                </a:ext>
              </a:extLst>
            </p:cNvPr>
            <p:cNvSpPr>
              <a:spLocks noChangeShapeType="1"/>
            </p:cNvSpPr>
            <p:nvPr/>
          </p:nvSpPr>
          <p:spPr bwMode="auto">
            <a:xfrm>
              <a:off x="521" y="1088"/>
              <a:ext cx="467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0" name="Line 113">
              <a:extLst>
                <a:ext uri="{FF2B5EF4-FFF2-40B4-BE49-F238E27FC236}">
                  <a16:creationId xmlns:a16="http://schemas.microsoft.com/office/drawing/2014/main" id="{4111BAE6-7418-D325-4A55-7F06CBE9F774}"/>
                </a:ext>
              </a:extLst>
            </p:cNvPr>
            <p:cNvSpPr>
              <a:spLocks noChangeShapeType="1"/>
            </p:cNvSpPr>
            <p:nvPr/>
          </p:nvSpPr>
          <p:spPr bwMode="auto">
            <a:xfrm>
              <a:off x="521" y="1318"/>
              <a:ext cx="467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1" name="Line 114">
              <a:extLst>
                <a:ext uri="{FF2B5EF4-FFF2-40B4-BE49-F238E27FC236}">
                  <a16:creationId xmlns:a16="http://schemas.microsoft.com/office/drawing/2014/main" id="{AEF1EEBB-329E-2196-1715-52465BA8340D}"/>
                </a:ext>
              </a:extLst>
            </p:cNvPr>
            <p:cNvSpPr>
              <a:spLocks noChangeShapeType="1"/>
            </p:cNvSpPr>
            <p:nvPr/>
          </p:nvSpPr>
          <p:spPr bwMode="auto">
            <a:xfrm>
              <a:off x="521" y="1548"/>
              <a:ext cx="467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2" name="Rectangle 12">
              <a:extLst>
                <a:ext uri="{FF2B5EF4-FFF2-40B4-BE49-F238E27FC236}">
                  <a16:creationId xmlns:a16="http://schemas.microsoft.com/office/drawing/2014/main" id="{44B6BF52-A2F5-4229-150B-A3011C5F97A3}"/>
                </a:ext>
              </a:extLst>
            </p:cNvPr>
            <p:cNvSpPr>
              <a:spLocks noChangeArrowheads="1"/>
            </p:cNvSpPr>
            <p:nvPr/>
          </p:nvSpPr>
          <p:spPr bwMode="auto">
            <a:xfrm>
              <a:off x="3843" y="316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1  1  1  1</a:t>
              </a:r>
              <a:endParaRPr kumimoji="1" lang="en-US" altLang="zh-CN" sz="2000">
                <a:solidFill>
                  <a:srgbClr val="000066"/>
                </a:solidFill>
                <a:latin typeface="Times New Roman" panose="02020603050405020304" pitchFamily="18" charset="0"/>
              </a:endParaRPr>
            </a:p>
          </p:txBody>
        </p:sp>
        <p:sp>
          <p:nvSpPr>
            <p:cNvPr id="59423" name="Rectangle 13">
              <a:extLst>
                <a:ext uri="{FF2B5EF4-FFF2-40B4-BE49-F238E27FC236}">
                  <a16:creationId xmlns:a16="http://schemas.microsoft.com/office/drawing/2014/main" id="{26314B45-458E-A3E4-2CBE-B0DB5D499343}"/>
                </a:ext>
              </a:extLst>
            </p:cNvPr>
            <p:cNvSpPr>
              <a:spLocks noChangeArrowheads="1"/>
            </p:cNvSpPr>
            <p:nvPr/>
          </p:nvSpPr>
          <p:spPr bwMode="auto">
            <a:xfrm>
              <a:off x="2835" y="316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1  0  0  0</a:t>
              </a:r>
              <a:endParaRPr kumimoji="1" lang="en-US" altLang="zh-CN" sz="2000">
                <a:solidFill>
                  <a:srgbClr val="000066"/>
                </a:solidFill>
                <a:latin typeface="Times New Roman" panose="02020603050405020304" pitchFamily="18" charset="0"/>
              </a:endParaRPr>
            </a:p>
          </p:txBody>
        </p:sp>
        <p:sp>
          <p:nvSpPr>
            <p:cNvPr id="59424" name="Rectangle 14">
              <a:extLst>
                <a:ext uri="{FF2B5EF4-FFF2-40B4-BE49-F238E27FC236}">
                  <a16:creationId xmlns:a16="http://schemas.microsoft.com/office/drawing/2014/main" id="{15634BAE-C527-1C83-E671-AFADC304F8DD}"/>
                </a:ext>
              </a:extLst>
            </p:cNvPr>
            <p:cNvSpPr>
              <a:spLocks noChangeArrowheads="1"/>
            </p:cNvSpPr>
            <p:nvPr/>
          </p:nvSpPr>
          <p:spPr bwMode="auto">
            <a:xfrm>
              <a:off x="3843" y="293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1  1  1  0</a:t>
              </a:r>
              <a:endParaRPr kumimoji="1" lang="en-US" altLang="zh-CN" sz="2000">
                <a:solidFill>
                  <a:srgbClr val="000066"/>
                </a:solidFill>
                <a:latin typeface="Times New Roman" panose="02020603050405020304" pitchFamily="18" charset="0"/>
              </a:endParaRPr>
            </a:p>
          </p:txBody>
        </p:sp>
        <p:sp>
          <p:nvSpPr>
            <p:cNvPr id="59425" name="Rectangle 15">
              <a:extLst>
                <a:ext uri="{FF2B5EF4-FFF2-40B4-BE49-F238E27FC236}">
                  <a16:creationId xmlns:a16="http://schemas.microsoft.com/office/drawing/2014/main" id="{A0D1E584-C096-3110-13C6-B9E7F252F4BD}"/>
                </a:ext>
              </a:extLst>
            </p:cNvPr>
            <p:cNvSpPr>
              <a:spLocks noChangeArrowheads="1"/>
            </p:cNvSpPr>
            <p:nvPr/>
          </p:nvSpPr>
          <p:spPr bwMode="auto">
            <a:xfrm>
              <a:off x="2835" y="293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1  0  0  1</a:t>
              </a:r>
              <a:endParaRPr kumimoji="1" lang="en-US" altLang="zh-CN" sz="2000">
                <a:solidFill>
                  <a:srgbClr val="000066"/>
                </a:solidFill>
                <a:latin typeface="Times New Roman" panose="02020603050405020304" pitchFamily="18" charset="0"/>
              </a:endParaRPr>
            </a:p>
          </p:txBody>
        </p:sp>
        <p:sp>
          <p:nvSpPr>
            <p:cNvPr id="59426" name="Rectangle 16">
              <a:extLst>
                <a:ext uri="{FF2B5EF4-FFF2-40B4-BE49-F238E27FC236}">
                  <a16:creationId xmlns:a16="http://schemas.microsoft.com/office/drawing/2014/main" id="{D5616A5E-BF06-2C8E-2B2E-3EAE58315215}"/>
                </a:ext>
              </a:extLst>
            </p:cNvPr>
            <p:cNvSpPr>
              <a:spLocks noChangeArrowheads="1"/>
            </p:cNvSpPr>
            <p:nvPr/>
          </p:nvSpPr>
          <p:spPr bwMode="auto">
            <a:xfrm>
              <a:off x="3843" y="270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1  1  0  1</a:t>
              </a:r>
              <a:endParaRPr kumimoji="1" lang="en-US" altLang="zh-CN" sz="2000">
                <a:solidFill>
                  <a:srgbClr val="000066"/>
                </a:solidFill>
                <a:latin typeface="Times New Roman" panose="02020603050405020304" pitchFamily="18" charset="0"/>
              </a:endParaRPr>
            </a:p>
          </p:txBody>
        </p:sp>
        <p:sp>
          <p:nvSpPr>
            <p:cNvPr id="59427" name="Rectangle 17">
              <a:extLst>
                <a:ext uri="{FF2B5EF4-FFF2-40B4-BE49-F238E27FC236}">
                  <a16:creationId xmlns:a16="http://schemas.microsoft.com/office/drawing/2014/main" id="{82F411B4-78AF-A447-58A6-0376D96A33F7}"/>
                </a:ext>
              </a:extLst>
            </p:cNvPr>
            <p:cNvSpPr>
              <a:spLocks noChangeArrowheads="1"/>
            </p:cNvSpPr>
            <p:nvPr/>
          </p:nvSpPr>
          <p:spPr bwMode="auto">
            <a:xfrm>
              <a:off x="2835" y="270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1  0  1  1</a:t>
              </a:r>
              <a:endParaRPr kumimoji="1" lang="en-US" altLang="zh-CN" sz="2000">
                <a:solidFill>
                  <a:srgbClr val="000066"/>
                </a:solidFill>
                <a:latin typeface="Times New Roman" panose="02020603050405020304" pitchFamily="18" charset="0"/>
              </a:endParaRPr>
            </a:p>
          </p:txBody>
        </p:sp>
        <p:sp>
          <p:nvSpPr>
            <p:cNvPr id="59428" name="Rectangle 18">
              <a:extLst>
                <a:ext uri="{FF2B5EF4-FFF2-40B4-BE49-F238E27FC236}">
                  <a16:creationId xmlns:a16="http://schemas.microsoft.com/office/drawing/2014/main" id="{479645D1-469B-11B8-EE43-F1D84BB303C0}"/>
                </a:ext>
              </a:extLst>
            </p:cNvPr>
            <p:cNvSpPr>
              <a:spLocks noChangeArrowheads="1"/>
            </p:cNvSpPr>
            <p:nvPr/>
          </p:nvSpPr>
          <p:spPr bwMode="auto">
            <a:xfrm>
              <a:off x="3843" y="247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1  1  0  0</a:t>
              </a:r>
              <a:endParaRPr kumimoji="1" lang="en-US" altLang="zh-CN" sz="2000">
                <a:solidFill>
                  <a:srgbClr val="000066"/>
                </a:solidFill>
                <a:latin typeface="Times New Roman" panose="02020603050405020304" pitchFamily="18" charset="0"/>
              </a:endParaRPr>
            </a:p>
          </p:txBody>
        </p:sp>
        <p:sp>
          <p:nvSpPr>
            <p:cNvPr id="59429" name="Rectangle 19">
              <a:extLst>
                <a:ext uri="{FF2B5EF4-FFF2-40B4-BE49-F238E27FC236}">
                  <a16:creationId xmlns:a16="http://schemas.microsoft.com/office/drawing/2014/main" id="{B613EF17-4DB7-E382-2DB4-3FE651899E96}"/>
                </a:ext>
              </a:extLst>
            </p:cNvPr>
            <p:cNvSpPr>
              <a:spLocks noChangeArrowheads="1"/>
            </p:cNvSpPr>
            <p:nvPr/>
          </p:nvSpPr>
          <p:spPr bwMode="auto">
            <a:xfrm>
              <a:off x="2835" y="247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1  0  1  0</a:t>
              </a:r>
              <a:endParaRPr kumimoji="1" lang="en-US" altLang="zh-CN" sz="2000">
                <a:solidFill>
                  <a:srgbClr val="000066"/>
                </a:solidFill>
                <a:latin typeface="Times New Roman" panose="02020603050405020304" pitchFamily="18" charset="0"/>
              </a:endParaRPr>
            </a:p>
          </p:txBody>
        </p:sp>
        <p:sp>
          <p:nvSpPr>
            <p:cNvPr id="59430" name="Rectangle 20">
              <a:extLst>
                <a:ext uri="{FF2B5EF4-FFF2-40B4-BE49-F238E27FC236}">
                  <a16:creationId xmlns:a16="http://schemas.microsoft.com/office/drawing/2014/main" id="{48128319-1A90-EB9B-F4B3-9A4228B606C2}"/>
                </a:ext>
              </a:extLst>
            </p:cNvPr>
            <p:cNvSpPr>
              <a:spLocks noChangeArrowheads="1"/>
            </p:cNvSpPr>
            <p:nvPr/>
          </p:nvSpPr>
          <p:spPr bwMode="auto">
            <a:xfrm>
              <a:off x="3843" y="224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1  0  1  1</a:t>
              </a:r>
              <a:endParaRPr kumimoji="1" lang="en-US" altLang="zh-CN" sz="2000">
                <a:solidFill>
                  <a:srgbClr val="000066"/>
                </a:solidFill>
                <a:latin typeface="Times New Roman" panose="02020603050405020304" pitchFamily="18" charset="0"/>
              </a:endParaRPr>
            </a:p>
          </p:txBody>
        </p:sp>
        <p:sp>
          <p:nvSpPr>
            <p:cNvPr id="59431" name="Rectangle 21">
              <a:extLst>
                <a:ext uri="{FF2B5EF4-FFF2-40B4-BE49-F238E27FC236}">
                  <a16:creationId xmlns:a16="http://schemas.microsoft.com/office/drawing/2014/main" id="{6BDCBB88-4423-4CF3-DBFF-4C5BAE00B830}"/>
                </a:ext>
              </a:extLst>
            </p:cNvPr>
            <p:cNvSpPr>
              <a:spLocks noChangeArrowheads="1"/>
            </p:cNvSpPr>
            <p:nvPr/>
          </p:nvSpPr>
          <p:spPr bwMode="auto">
            <a:xfrm>
              <a:off x="2835" y="224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1  1  1  0</a:t>
              </a:r>
              <a:endParaRPr kumimoji="1" lang="en-US" altLang="zh-CN" sz="2000">
                <a:solidFill>
                  <a:srgbClr val="000066"/>
                </a:solidFill>
                <a:latin typeface="Times New Roman" panose="02020603050405020304" pitchFamily="18" charset="0"/>
              </a:endParaRPr>
            </a:p>
          </p:txBody>
        </p:sp>
        <p:sp>
          <p:nvSpPr>
            <p:cNvPr id="59432" name="Rectangle 22">
              <a:extLst>
                <a:ext uri="{FF2B5EF4-FFF2-40B4-BE49-F238E27FC236}">
                  <a16:creationId xmlns:a16="http://schemas.microsoft.com/office/drawing/2014/main" id="{B91C5157-6CE0-391D-8371-DA815E02CF84}"/>
                </a:ext>
              </a:extLst>
            </p:cNvPr>
            <p:cNvSpPr>
              <a:spLocks noChangeArrowheads="1"/>
            </p:cNvSpPr>
            <p:nvPr/>
          </p:nvSpPr>
          <p:spPr bwMode="auto">
            <a:xfrm>
              <a:off x="3843" y="201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1  0  1  0</a:t>
              </a:r>
              <a:endParaRPr kumimoji="1" lang="en-US" altLang="zh-CN" sz="2000">
                <a:solidFill>
                  <a:srgbClr val="000066"/>
                </a:solidFill>
                <a:latin typeface="Times New Roman" panose="02020603050405020304" pitchFamily="18" charset="0"/>
              </a:endParaRPr>
            </a:p>
          </p:txBody>
        </p:sp>
        <p:sp>
          <p:nvSpPr>
            <p:cNvPr id="59433" name="Rectangle 23">
              <a:extLst>
                <a:ext uri="{FF2B5EF4-FFF2-40B4-BE49-F238E27FC236}">
                  <a16:creationId xmlns:a16="http://schemas.microsoft.com/office/drawing/2014/main" id="{9D7A2F12-3EDC-1771-1315-AA717B447BE8}"/>
                </a:ext>
              </a:extLst>
            </p:cNvPr>
            <p:cNvSpPr>
              <a:spLocks noChangeArrowheads="1"/>
            </p:cNvSpPr>
            <p:nvPr/>
          </p:nvSpPr>
          <p:spPr bwMode="auto">
            <a:xfrm>
              <a:off x="2835" y="201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1  1  1  1</a:t>
              </a:r>
              <a:endParaRPr kumimoji="1" lang="en-US" altLang="zh-CN" sz="2000">
                <a:solidFill>
                  <a:srgbClr val="000066"/>
                </a:solidFill>
                <a:latin typeface="Times New Roman" panose="02020603050405020304" pitchFamily="18" charset="0"/>
              </a:endParaRPr>
            </a:p>
          </p:txBody>
        </p:sp>
        <p:sp>
          <p:nvSpPr>
            <p:cNvPr id="59434" name="Rectangle 24">
              <a:extLst>
                <a:ext uri="{FF2B5EF4-FFF2-40B4-BE49-F238E27FC236}">
                  <a16:creationId xmlns:a16="http://schemas.microsoft.com/office/drawing/2014/main" id="{D94D3B3D-DC8D-1FC6-AC2F-31190718827B}"/>
                </a:ext>
              </a:extLst>
            </p:cNvPr>
            <p:cNvSpPr>
              <a:spLocks noChangeArrowheads="1"/>
            </p:cNvSpPr>
            <p:nvPr/>
          </p:nvSpPr>
          <p:spPr bwMode="auto">
            <a:xfrm>
              <a:off x="3843" y="178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1  0  0  1</a:t>
              </a:r>
              <a:endParaRPr kumimoji="1" lang="en-US" altLang="zh-CN" sz="2000">
                <a:solidFill>
                  <a:srgbClr val="000066"/>
                </a:solidFill>
                <a:latin typeface="Times New Roman" panose="02020603050405020304" pitchFamily="18" charset="0"/>
              </a:endParaRPr>
            </a:p>
          </p:txBody>
        </p:sp>
        <p:sp>
          <p:nvSpPr>
            <p:cNvPr id="59435" name="Rectangle 25">
              <a:extLst>
                <a:ext uri="{FF2B5EF4-FFF2-40B4-BE49-F238E27FC236}">
                  <a16:creationId xmlns:a16="http://schemas.microsoft.com/office/drawing/2014/main" id="{1F80FADE-BAB2-8ACF-F353-395F85DCEA88}"/>
                </a:ext>
              </a:extLst>
            </p:cNvPr>
            <p:cNvSpPr>
              <a:spLocks noChangeArrowheads="1"/>
            </p:cNvSpPr>
            <p:nvPr/>
          </p:nvSpPr>
          <p:spPr bwMode="auto">
            <a:xfrm>
              <a:off x="2835" y="178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1  1  0  1</a:t>
              </a:r>
              <a:endParaRPr kumimoji="1" lang="en-US" altLang="zh-CN" sz="2000">
                <a:solidFill>
                  <a:srgbClr val="000066"/>
                </a:solidFill>
                <a:latin typeface="Times New Roman" panose="02020603050405020304" pitchFamily="18" charset="0"/>
              </a:endParaRPr>
            </a:p>
          </p:txBody>
        </p:sp>
        <p:sp>
          <p:nvSpPr>
            <p:cNvPr id="59436" name="Rectangle 26">
              <a:extLst>
                <a:ext uri="{FF2B5EF4-FFF2-40B4-BE49-F238E27FC236}">
                  <a16:creationId xmlns:a16="http://schemas.microsoft.com/office/drawing/2014/main" id="{F8C853C6-BB1B-364C-F4F8-C8E70F618AB0}"/>
                </a:ext>
              </a:extLst>
            </p:cNvPr>
            <p:cNvSpPr>
              <a:spLocks noChangeArrowheads="1"/>
            </p:cNvSpPr>
            <p:nvPr/>
          </p:nvSpPr>
          <p:spPr bwMode="auto">
            <a:xfrm>
              <a:off x="3843" y="1557"/>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1  0  0  0</a:t>
              </a:r>
              <a:endParaRPr kumimoji="1" lang="en-US" altLang="zh-CN" sz="2000">
                <a:solidFill>
                  <a:srgbClr val="000066"/>
                </a:solidFill>
                <a:latin typeface="Times New Roman" panose="02020603050405020304" pitchFamily="18" charset="0"/>
              </a:endParaRPr>
            </a:p>
          </p:txBody>
        </p:sp>
        <p:sp>
          <p:nvSpPr>
            <p:cNvPr id="59437" name="Rectangle 27">
              <a:extLst>
                <a:ext uri="{FF2B5EF4-FFF2-40B4-BE49-F238E27FC236}">
                  <a16:creationId xmlns:a16="http://schemas.microsoft.com/office/drawing/2014/main" id="{DAC6A8DA-DEC2-9A6A-2589-7542AE62042F}"/>
                </a:ext>
              </a:extLst>
            </p:cNvPr>
            <p:cNvSpPr>
              <a:spLocks noChangeArrowheads="1"/>
            </p:cNvSpPr>
            <p:nvPr/>
          </p:nvSpPr>
          <p:spPr bwMode="auto">
            <a:xfrm>
              <a:off x="2835" y="1557"/>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a:solidFill>
                    <a:srgbClr val="000066"/>
                  </a:solidFill>
                  <a:latin typeface="Times New Roman" panose="02020603050405020304" pitchFamily="18" charset="0"/>
                  <a:cs typeface="Times New Roman" panose="02020603050405020304" pitchFamily="18" charset="0"/>
                </a:rPr>
                <a:t>1  1  0  0</a:t>
              </a:r>
              <a:endParaRPr kumimoji="1" lang="en-US" altLang="zh-CN" sz="2000">
                <a:solidFill>
                  <a:srgbClr val="000066"/>
                </a:solidFill>
                <a:latin typeface="Times New Roman" panose="02020603050405020304" pitchFamily="18" charset="0"/>
              </a:endParaRPr>
            </a:p>
          </p:txBody>
        </p:sp>
        <p:sp>
          <p:nvSpPr>
            <p:cNvPr id="59438" name="Rectangle 44">
              <a:extLst>
                <a:ext uri="{FF2B5EF4-FFF2-40B4-BE49-F238E27FC236}">
                  <a16:creationId xmlns:a16="http://schemas.microsoft.com/office/drawing/2014/main" id="{D594E731-81C8-EB9F-73AC-FD298C5E50FB}"/>
                </a:ext>
              </a:extLst>
            </p:cNvPr>
            <p:cNvSpPr>
              <a:spLocks noChangeArrowheads="1"/>
            </p:cNvSpPr>
            <p:nvPr/>
          </p:nvSpPr>
          <p:spPr bwMode="auto">
            <a:xfrm>
              <a:off x="3833" y="130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3</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2</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1</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B</a:t>
              </a:r>
              <a:r>
                <a:rPr kumimoji="1" lang="en-US" altLang="zh-CN" sz="2000" baseline="-30000">
                  <a:solidFill>
                    <a:srgbClr val="000066"/>
                  </a:solidFill>
                  <a:latin typeface="Times New Roman" panose="02020603050405020304" pitchFamily="18" charset="0"/>
                  <a:cs typeface="Times New Roman" panose="02020603050405020304" pitchFamily="18" charset="0"/>
                </a:rPr>
                <a:t>0</a:t>
              </a:r>
              <a:endParaRPr kumimoji="1" lang="en-US" altLang="zh-CN" sz="2000">
                <a:solidFill>
                  <a:srgbClr val="000066"/>
                </a:solidFill>
                <a:latin typeface="Times New Roman" panose="02020603050405020304" pitchFamily="18" charset="0"/>
              </a:endParaRPr>
            </a:p>
          </p:txBody>
        </p:sp>
        <p:sp>
          <p:nvSpPr>
            <p:cNvPr id="59439" name="Rectangle 45">
              <a:extLst>
                <a:ext uri="{FF2B5EF4-FFF2-40B4-BE49-F238E27FC236}">
                  <a16:creationId xmlns:a16="http://schemas.microsoft.com/office/drawing/2014/main" id="{2538475A-703F-61A9-9065-12A0647469F1}"/>
                </a:ext>
              </a:extLst>
            </p:cNvPr>
            <p:cNvSpPr>
              <a:spLocks noChangeArrowheads="1"/>
            </p:cNvSpPr>
            <p:nvPr/>
          </p:nvSpPr>
          <p:spPr bwMode="auto">
            <a:xfrm>
              <a:off x="2880" y="130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3</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2</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1</a:t>
              </a:r>
              <a:r>
                <a:rPr kumimoji="1" lang="en-US" altLang="zh-CN" sz="2000">
                  <a:solidFill>
                    <a:srgbClr val="000066"/>
                  </a:solidFill>
                  <a:latin typeface="Times New Roman" panose="02020603050405020304" pitchFamily="18" charset="0"/>
                  <a:cs typeface="Times New Roman" panose="02020603050405020304" pitchFamily="18" charset="0"/>
                </a:rPr>
                <a:t> </a:t>
              </a:r>
              <a:r>
                <a:rPr kumimoji="1" lang="en-US" altLang="zh-CN" sz="2000" i="1">
                  <a:solidFill>
                    <a:srgbClr val="000066"/>
                  </a:solidFill>
                  <a:latin typeface="Times New Roman" panose="02020603050405020304" pitchFamily="18" charset="0"/>
                  <a:cs typeface="Times New Roman" panose="02020603050405020304" pitchFamily="18" charset="0"/>
                </a:rPr>
                <a:t>G</a:t>
              </a:r>
              <a:r>
                <a:rPr kumimoji="1" lang="en-US" altLang="zh-CN" sz="2000" baseline="-30000">
                  <a:solidFill>
                    <a:srgbClr val="000066"/>
                  </a:solidFill>
                  <a:latin typeface="Times New Roman" panose="02020603050405020304" pitchFamily="18" charset="0"/>
                  <a:cs typeface="Times New Roman" panose="02020603050405020304" pitchFamily="18" charset="0"/>
                </a:rPr>
                <a:t>0</a:t>
              </a:r>
              <a:endParaRPr kumimoji="1" lang="en-US" altLang="zh-CN" sz="2000">
                <a:solidFill>
                  <a:srgbClr val="000066"/>
                </a:solidFill>
                <a:latin typeface="Times New Roman" panose="02020603050405020304" pitchFamily="18" charset="0"/>
              </a:endParaRPr>
            </a:p>
          </p:txBody>
        </p:sp>
        <p:sp>
          <p:nvSpPr>
            <p:cNvPr id="59440" name="Rectangle 46">
              <a:extLst>
                <a:ext uri="{FF2B5EF4-FFF2-40B4-BE49-F238E27FC236}">
                  <a16:creationId xmlns:a16="http://schemas.microsoft.com/office/drawing/2014/main" id="{53165809-13A8-45AB-3B6F-D38B879BC08C}"/>
                </a:ext>
              </a:extLst>
            </p:cNvPr>
            <p:cNvSpPr>
              <a:spLocks noChangeArrowheads="1"/>
            </p:cNvSpPr>
            <p:nvPr/>
          </p:nvSpPr>
          <p:spPr bwMode="auto">
            <a:xfrm>
              <a:off x="3787" y="1071"/>
              <a:ext cx="148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000">
                  <a:solidFill>
                    <a:srgbClr val="000066"/>
                  </a:solidFill>
                  <a:latin typeface="Times New Roman" panose="02020603050405020304" pitchFamily="18" charset="0"/>
                  <a:cs typeface="Times New Roman" panose="02020603050405020304" pitchFamily="18" charset="0"/>
                </a:rPr>
                <a:t>输    出</a:t>
              </a:r>
              <a:endParaRPr kumimoji="1" lang="zh-CN" altLang="en-US" sz="2000">
                <a:solidFill>
                  <a:srgbClr val="000066"/>
                </a:solidFill>
                <a:latin typeface="Times New Roman" panose="02020603050405020304" pitchFamily="18" charset="0"/>
              </a:endParaRPr>
            </a:p>
          </p:txBody>
        </p:sp>
        <p:sp>
          <p:nvSpPr>
            <p:cNvPr id="59441" name="Rectangle 47">
              <a:extLst>
                <a:ext uri="{FF2B5EF4-FFF2-40B4-BE49-F238E27FC236}">
                  <a16:creationId xmlns:a16="http://schemas.microsoft.com/office/drawing/2014/main" id="{B2BD2F60-9D67-86C0-793F-23510FBC4420}"/>
                </a:ext>
              </a:extLst>
            </p:cNvPr>
            <p:cNvSpPr>
              <a:spLocks noChangeArrowheads="1"/>
            </p:cNvSpPr>
            <p:nvPr/>
          </p:nvSpPr>
          <p:spPr bwMode="auto">
            <a:xfrm>
              <a:off x="2880" y="1071"/>
              <a:ext cx="100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000">
                  <a:solidFill>
                    <a:srgbClr val="000066"/>
                  </a:solidFill>
                  <a:latin typeface="Times New Roman" panose="02020603050405020304" pitchFamily="18" charset="0"/>
                  <a:cs typeface="Times New Roman" panose="02020603050405020304" pitchFamily="18" charset="0"/>
                </a:rPr>
                <a:t>输    入</a:t>
              </a:r>
              <a:endParaRPr kumimoji="1" lang="zh-CN" altLang="en-US" sz="2000">
                <a:solidFill>
                  <a:srgbClr val="000066"/>
                </a:solidFill>
                <a:latin typeface="Times New Roman" panose="02020603050405020304" pitchFamily="18" charset="0"/>
              </a:endParaRPr>
            </a:p>
          </p:txBody>
        </p:sp>
        <p:sp>
          <p:nvSpPr>
            <p:cNvPr id="59442" name="Line 49">
              <a:extLst>
                <a:ext uri="{FF2B5EF4-FFF2-40B4-BE49-F238E27FC236}">
                  <a16:creationId xmlns:a16="http://schemas.microsoft.com/office/drawing/2014/main" id="{339B87D3-9DA1-207A-B69B-9D1C0967379E}"/>
                </a:ext>
              </a:extLst>
            </p:cNvPr>
            <p:cNvSpPr>
              <a:spLocks noChangeShapeType="1"/>
            </p:cNvSpPr>
            <p:nvPr/>
          </p:nvSpPr>
          <p:spPr bwMode="auto">
            <a:xfrm flipV="1">
              <a:off x="793" y="3384"/>
              <a:ext cx="4468" cy="24"/>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43" name="Line 115">
              <a:extLst>
                <a:ext uri="{FF2B5EF4-FFF2-40B4-BE49-F238E27FC236}">
                  <a16:creationId xmlns:a16="http://schemas.microsoft.com/office/drawing/2014/main" id="{00F134FC-0023-E18E-3231-63EA4DEDBABC}"/>
                </a:ext>
              </a:extLst>
            </p:cNvPr>
            <p:cNvSpPr>
              <a:spLocks noChangeShapeType="1"/>
            </p:cNvSpPr>
            <p:nvPr/>
          </p:nvSpPr>
          <p:spPr bwMode="auto">
            <a:xfrm flipH="1">
              <a:off x="4059" y="1071"/>
              <a:ext cx="10" cy="231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44" name="Line 118">
              <a:extLst>
                <a:ext uri="{FF2B5EF4-FFF2-40B4-BE49-F238E27FC236}">
                  <a16:creationId xmlns:a16="http://schemas.microsoft.com/office/drawing/2014/main" id="{FC3BAA0B-50D2-F365-2F94-51470EE2CD50}"/>
                </a:ext>
              </a:extLst>
            </p:cNvPr>
            <p:cNvSpPr>
              <a:spLocks noChangeShapeType="1"/>
            </p:cNvSpPr>
            <p:nvPr/>
          </p:nvSpPr>
          <p:spPr bwMode="auto">
            <a:xfrm flipH="1">
              <a:off x="2880" y="1071"/>
              <a:ext cx="10" cy="231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9397" name="Rectangle 120">
            <a:extLst>
              <a:ext uri="{FF2B5EF4-FFF2-40B4-BE49-F238E27FC236}">
                <a16:creationId xmlns:a16="http://schemas.microsoft.com/office/drawing/2014/main" id="{7BABD931-60E7-AA71-1BD6-AC529D623228}"/>
              </a:ext>
            </a:extLst>
          </p:cNvPr>
          <p:cNvSpPr>
            <a:spLocks noChangeArrowheads="1"/>
          </p:cNvSpPr>
          <p:nvPr/>
        </p:nvSpPr>
        <p:spPr bwMode="auto">
          <a:xfrm>
            <a:off x="2843213" y="188913"/>
            <a:ext cx="25955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lnSpc>
                <a:spcPct val="200000"/>
              </a:lnSpc>
            </a:pPr>
            <a:r>
              <a:rPr kumimoji="1" lang="zh-CN" altLang="en-US" sz="2400">
                <a:solidFill>
                  <a:srgbClr val="000066"/>
                </a:solidFill>
                <a:latin typeface="Times New Roman" panose="02020603050405020304" pitchFamily="18" charset="0"/>
                <a:ea typeface="楷体_GB2312" pitchFamily="49" charset="-122"/>
              </a:rPr>
              <a:t>逻辑电路真值表</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0">
            <a:extLst>
              <a:ext uri="{FF2B5EF4-FFF2-40B4-BE49-F238E27FC236}">
                <a16:creationId xmlns:a16="http://schemas.microsoft.com/office/drawing/2014/main" id="{4F28B47F-E2DE-4897-E54D-D80644BA4F54}"/>
              </a:ext>
            </a:extLst>
          </p:cNvPr>
          <p:cNvSpPr>
            <a:spLocks noChangeArrowheads="1"/>
          </p:cNvSpPr>
          <p:nvPr/>
        </p:nvSpPr>
        <p:spPr bwMode="auto">
          <a:xfrm>
            <a:off x="395288" y="1450975"/>
            <a:ext cx="7704137"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1.CMOS</a:t>
            </a:r>
            <a:r>
              <a:rPr lang="zh-CN" altLang="en-US" sz="2400">
                <a:solidFill>
                  <a:srgbClr val="000066"/>
                </a:solidFill>
                <a:latin typeface="楷体_GB2312" pitchFamily="49" charset="-122"/>
                <a:ea typeface="楷体_GB2312" pitchFamily="49" charset="-122"/>
              </a:rPr>
              <a:t>集成电路</a:t>
            </a:r>
            <a:r>
              <a:rPr lang="en-US" altLang="zh-CN" sz="2400">
                <a:solidFill>
                  <a:srgbClr val="000066"/>
                </a:solidFill>
                <a:latin typeface="楷体_GB2312" pitchFamily="49" charset="-122"/>
                <a:ea typeface="楷体_GB2312" pitchFamily="49" charset="-122"/>
              </a:rPr>
              <a:t>:</a:t>
            </a:r>
          </a:p>
          <a:p>
            <a:pPr eaLnBrk="1" hangingPunct="1"/>
            <a:r>
              <a:rPr lang="zh-CN" altLang="en-US" sz="2400">
                <a:solidFill>
                  <a:srgbClr val="000066"/>
                </a:solidFill>
                <a:latin typeface="楷体_GB2312" pitchFamily="49" charset="-122"/>
                <a:ea typeface="楷体_GB2312" pitchFamily="49" charset="-122"/>
              </a:rPr>
              <a:t>广泛应用于超大规模、甚大规模集成电路</a:t>
            </a:r>
          </a:p>
        </p:txBody>
      </p:sp>
      <p:sp>
        <p:nvSpPr>
          <p:cNvPr id="6147" name="Rectangle 21">
            <a:extLst>
              <a:ext uri="{FF2B5EF4-FFF2-40B4-BE49-F238E27FC236}">
                <a16:creationId xmlns:a16="http://schemas.microsoft.com/office/drawing/2014/main" id="{13E658E2-D792-67F2-F860-A731988E9297}"/>
              </a:ext>
            </a:extLst>
          </p:cNvPr>
          <p:cNvSpPr>
            <a:spLocks noChangeArrowheads="1"/>
          </p:cNvSpPr>
          <p:nvPr/>
        </p:nvSpPr>
        <p:spPr bwMode="auto">
          <a:xfrm>
            <a:off x="250825" y="2354263"/>
            <a:ext cx="1401763"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楷体_GB2312" pitchFamily="49" charset="-122"/>
                <a:ea typeface="楷体_GB2312" pitchFamily="49" charset="-122"/>
              </a:rPr>
              <a:t> 4000</a:t>
            </a:r>
            <a:r>
              <a:rPr lang="zh-CN" altLang="en-US" sz="2000">
                <a:solidFill>
                  <a:srgbClr val="000066"/>
                </a:solidFill>
                <a:latin typeface="宋体-方正超大字符集" pitchFamily="65" charset="-122"/>
                <a:ea typeface="宋体-方正超大字符集" pitchFamily="65" charset="-122"/>
              </a:rPr>
              <a:t>系列</a:t>
            </a:r>
          </a:p>
        </p:txBody>
      </p:sp>
      <p:sp>
        <p:nvSpPr>
          <p:cNvPr id="6148" name="Line 22">
            <a:extLst>
              <a:ext uri="{FF2B5EF4-FFF2-40B4-BE49-F238E27FC236}">
                <a16:creationId xmlns:a16="http://schemas.microsoft.com/office/drawing/2014/main" id="{4989BB65-1757-3658-FC63-8FB503036541}"/>
              </a:ext>
            </a:extLst>
          </p:cNvPr>
          <p:cNvSpPr>
            <a:spLocks noChangeShapeType="1"/>
          </p:cNvSpPr>
          <p:nvPr/>
        </p:nvSpPr>
        <p:spPr bwMode="auto">
          <a:xfrm>
            <a:off x="1620838" y="2584450"/>
            <a:ext cx="503237" cy="0"/>
          </a:xfrm>
          <a:prstGeom prst="line">
            <a:avLst/>
          </a:prstGeom>
          <a:noFill/>
          <a:ln w="57150">
            <a:solidFill>
              <a:srgbClr val="9C087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endParaRPr lang="zh-CN" altLang="en-US"/>
          </a:p>
        </p:txBody>
      </p:sp>
      <p:sp>
        <p:nvSpPr>
          <p:cNvPr id="6149" name="Line 23">
            <a:extLst>
              <a:ext uri="{FF2B5EF4-FFF2-40B4-BE49-F238E27FC236}">
                <a16:creationId xmlns:a16="http://schemas.microsoft.com/office/drawing/2014/main" id="{5F753687-2DB9-3D51-B39D-207961DB403C}"/>
              </a:ext>
            </a:extLst>
          </p:cNvPr>
          <p:cNvSpPr>
            <a:spLocks noChangeShapeType="1"/>
          </p:cNvSpPr>
          <p:nvPr/>
        </p:nvSpPr>
        <p:spPr bwMode="auto">
          <a:xfrm>
            <a:off x="3852863" y="2584450"/>
            <a:ext cx="503237" cy="0"/>
          </a:xfrm>
          <a:prstGeom prst="line">
            <a:avLst/>
          </a:prstGeom>
          <a:noFill/>
          <a:ln w="57150">
            <a:solidFill>
              <a:srgbClr val="9C087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endParaRPr lang="zh-CN" altLang="en-US"/>
          </a:p>
        </p:txBody>
      </p:sp>
      <p:sp>
        <p:nvSpPr>
          <p:cNvPr id="6150" name="Rectangle 24">
            <a:extLst>
              <a:ext uri="{FF2B5EF4-FFF2-40B4-BE49-F238E27FC236}">
                <a16:creationId xmlns:a16="http://schemas.microsoft.com/office/drawing/2014/main" id="{EE2682CA-DA97-0630-AD59-FDFD29C6E16A}"/>
              </a:ext>
            </a:extLst>
          </p:cNvPr>
          <p:cNvSpPr>
            <a:spLocks noChangeArrowheads="1"/>
          </p:cNvSpPr>
          <p:nvPr/>
        </p:nvSpPr>
        <p:spPr bwMode="auto">
          <a:xfrm>
            <a:off x="2141538" y="2368550"/>
            <a:ext cx="1709737"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ahoma" panose="020B0604030504040204" pitchFamily="34" charset="0"/>
              </a:rPr>
              <a:t>74HC 74HCT</a:t>
            </a:r>
          </a:p>
        </p:txBody>
      </p:sp>
      <p:sp>
        <p:nvSpPr>
          <p:cNvPr id="6151" name="Rectangle 25">
            <a:extLst>
              <a:ext uri="{FF2B5EF4-FFF2-40B4-BE49-F238E27FC236}">
                <a16:creationId xmlns:a16="http://schemas.microsoft.com/office/drawing/2014/main" id="{F0248EC1-FF0A-2C3F-3DAD-8CEF295FF18F}"/>
              </a:ext>
            </a:extLst>
          </p:cNvPr>
          <p:cNvSpPr>
            <a:spLocks noChangeArrowheads="1"/>
          </p:cNvSpPr>
          <p:nvPr/>
        </p:nvSpPr>
        <p:spPr bwMode="auto">
          <a:xfrm>
            <a:off x="4357688" y="2368550"/>
            <a:ext cx="2011362"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ahoma" panose="020B0604030504040204" pitchFamily="34" charset="0"/>
              </a:rPr>
              <a:t>74VHC 74VHCT</a:t>
            </a:r>
          </a:p>
        </p:txBody>
      </p:sp>
      <p:sp>
        <p:nvSpPr>
          <p:cNvPr id="6152" name="Rectangle 26">
            <a:extLst>
              <a:ext uri="{FF2B5EF4-FFF2-40B4-BE49-F238E27FC236}">
                <a16:creationId xmlns:a16="http://schemas.microsoft.com/office/drawing/2014/main" id="{FAF5F771-1E93-6955-9F99-4246A044C711}"/>
              </a:ext>
            </a:extLst>
          </p:cNvPr>
          <p:cNvSpPr>
            <a:spLocks noChangeArrowheads="1"/>
          </p:cNvSpPr>
          <p:nvPr/>
        </p:nvSpPr>
        <p:spPr bwMode="auto">
          <a:xfrm>
            <a:off x="250825" y="2781300"/>
            <a:ext cx="1728788" cy="1279525"/>
          </a:xfrm>
          <a:prstGeom prst="rect">
            <a:avLst/>
          </a:prstGeom>
          <a:noFill/>
          <a:ln w="38100">
            <a:solidFill>
              <a:srgbClr val="BFB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000">
                <a:solidFill>
                  <a:srgbClr val="000066"/>
                </a:solidFill>
                <a:latin typeface="楷体_GB2312" pitchFamily="49" charset="-122"/>
                <a:ea typeface="楷体_GB2312" pitchFamily="49" charset="-122"/>
              </a:rPr>
              <a:t>速度慢</a:t>
            </a:r>
          </a:p>
          <a:p>
            <a:pPr eaLnBrk="1" hangingPunct="1"/>
            <a:r>
              <a:rPr lang="zh-CN" altLang="en-US" sz="2000">
                <a:solidFill>
                  <a:srgbClr val="000066"/>
                </a:solidFill>
                <a:latin typeface="楷体_GB2312" pitchFamily="49" charset="-122"/>
                <a:ea typeface="楷体_GB2312" pitchFamily="49" charset="-122"/>
              </a:rPr>
              <a:t>与</a:t>
            </a:r>
            <a:r>
              <a:rPr lang="en-US" altLang="zh-CN" sz="2000">
                <a:solidFill>
                  <a:srgbClr val="000066"/>
                </a:solidFill>
                <a:latin typeface="Times New Roman" panose="02020603050405020304" pitchFamily="18" charset="0"/>
                <a:ea typeface="楷体_GB2312" pitchFamily="49" charset="-122"/>
              </a:rPr>
              <a:t>TTL</a:t>
            </a:r>
            <a:r>
              <a:rPr lang="zh-CN" altLang="en-US" sz="2000">
                <a:solidFill>
                  <a:srgbClr val="000066"/>
                </a:solidFill>
                <a:latin typeface="Times New Roman" panose="02020603050405020304" pitchFamily="18" charset="0"/>
                <a:ea typeface="楷体_GB2312" pitchFamily="49" charset="-122"/>
              </a:rPr>
              <a:t>不</a:t>
            </a:r>
            <a:r>
              <a:rPr lang="zh-CN" altLang="en-US" sz="2000">
                <a:solidFill>
                  <a:srgbClr val="000066"/>
                </a:solidFill>
                <a:latin typeface="楷体_GB2312" pitchFamily="49" charset="-122"/>
                <a:ea typeface="楷体_GB2312" pitchFamily="49" charset="-122"/>
              </a:rPr>
              <a:t>兼容</a:t>
            </a:r>
          </a:p>
          <a:p>
            <a:pPr eaLnBrk="1" hangingPunct="1"/>
            <a:r>
              <a:rPr lang="zh-CN" altLang="en-US" sz="2000">
                <a:solidFill>
                  <a:srgbClr val="000066"/>
                </a:solidFill>
                <a:latin typeface="楷体_GB2312" pitchFamily="49" charset="-122"/>
                <a:ea typeface="楷体_GB2312" pitchFamily="49" charset="-122"/>
              </a:rPr>
              <a:t>抗干扰</a:t>
            </a:r>
          </a:p>
          <a:p>
            <a:pPr eaLnBrk="1" hangingPunct="1"/>
            <a:r>
              <a:rPr lang="zh-CN" altLang="en-US" sz="2000">
                <a:solidFill>
                  <a:srgbClr val="000066"/>
                </a:solidFill>
                <a:latin typeface="楷体_GB2312" pitchFamily="49" charset="-122"/>
                <a:ea typeface="楷体_GB2312" pitchFamily="49" charset="-122"/>
              </a:rPr>
              <a:t>功耗低</a:t>
            </a:r>
          </a:p>
        </p:txBody>
      </p:sp>
      <p:sp>
        <p:nvSpPr>
          <p:cNvPr id="6153" name="Rectangle 27">
            <a:extLst>
              <a:ext uri="{FF2B5EF4-FFF2-40B4-BE49-F238E27FC236}">
                <a16:creationId xmlns:a16="http://schemas.microsoft.com/office/drawing/2014/main" id="{7C723756-A3AF-9747-D6A4-1A41150CF713}"/>
              </a:ext>
            </a:extLst>
          </p:cNvPr>
          <p:cNvSpPr>
            <a:spLocks noChangeArrowheads="1"/>
          </p:cNvSpPr>
          <p:nvPr/>
        </p:nvSpPr>
        <p:spPr bwMode="auto">
          <a:xfrm>
            <a:off x="6877050" y="2368550"/>
            <a:ext cx="1804988"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ahoma" panose="020B0604030504040204" pitchFamily="34" charset="0"/>
              </a:rPr>
              <a:t>74LVC 74AUC</a:t>
            </a:r>
          </a:p>
        </p:txBody>
      </p:sp>
      <p:sp>
        <p:nvSpPr>
          <p:cNvPr id="6154" name="Line 28">
            <a:extLst>
              <a:ext uri="{FF2B5EF4-FFF2-40B4-BE49-F238E27FC236}">
                <a16:creationId xmlns:a16="http://schemas.microsoft.com/office/drawing/2014/main" id="{6EB70123-BC1E-4042-762D-6BBF097BA103}"/>
              </a:ext>
            </a:extLst>
          </p:cNvPr>
          <p:cNvSpPr>
            <a:spLocks noChangeShapeType="1"/>
          </p:cNvSpPr>
          <p:nvPr/>
        </p:nvSpPr>
        <p:spPr bwMode="auto">
          <a:xfrm>
            <a:off x="6373813" y="2584450"/>
            <a:ext cx="503237" cy="0"/>
          </a:xfrm>
          <a:prstGeom prst="line">
            <a:avLst/>
          </a:prstGeom>
          <a:noFill/>
          <a:ln w="57150">
            <a:solidFill>
              <a:srgbClr val="9C087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endParaRPr lang="zh-CN" altLang="en-US"/>
          </a:p>
        </p:txBody>
      </p:sp>
      <p:sp>
        <p:nvSpPr>
          <p:cNvPr id="6155" name="Rectangle 29">
            <a:extLst>
              <a:ext uri="{FF2B5EF4-FFF2-40B4-BE49-F238E27FC236}">
                <a16:creationId xmlns:a16="http://schemas.microsoft.com/office/drawing/2014/main" id="{F579FC38-3DC6-D304-05B9-DA77F63CFCF1}"/>
              </a:ext>
            </a:extLst>
          </p:cNvPr>
          <p:cNvSpPr>
            <a:spLocks noChangeArrowheads="1"/>
          </p:cNvSpPr>
          <p:nvPr/>
        </p:nvSpPr>
        <p:spPr bwMode="auto">
          <a:xfrm>
            <a:off x="2195513" y="2781300"/>
            <a:ext cx="1584325" cy="1584325"/>
          </a:xfrm>
          <a:prstGeom prst="rect">
            <a:avLst/>
          </a:prstGeom>
          <a:noFill/>
          <a:ln w="38100">
            <a:solidFill>
              <a:srgbClr val="BFB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000">
                <a:solidFill>
                  <a:srgbClr val="000066"/>
                </a:solidFill>
                <a:latin typeface="楷体_GB2312" pitchFamily="49" charset="-122"/>
                <a:ea typeface="楷体_GB2312" pitchFamily="49" charset="-122"/>
              </a:rPr>
              <a:t>速度加快</a:t>
            </a:r>
          </a:p>
          <a:p>
            <a:pPr eaLnBrk="1" hangingPunct="1"/>
            <a:r>
              <a:rPr lang="zh-CN" altLang="en-US" sz="2000">
                <a:solidFill>
                  <a:srgbClr val="000066"/>
                </a:solidFill>
                <a:latin typeface="楷体_GB2312" pitchFamily="49" charset="-122"/>
                <a:ea typeface="楷体_GB2312" pitchFamily="49" charset="-122"/>
              </a:rPr>
              <a:t>与</a:t>
            </a:r>
            <a:r>
              <a:rPr lang="en-US" altLang="zh-CN" sz="2000">
                <a:solidFill>
                  <a:srgbClr val="000066"/>
                </a:solidFill>
                <a:latin typeface="Times New Roman" panose="02020603050405020304" pitchFamily="18" charset="0"/>
                <a:ea typeface="楷体_GB2312" pitchFamily="49" charset="-122"/>
              </a:rPr>
              <a:t>TTL</a:t>
            </a:r>
            <a:r>
              <a:rPr lang="zh-CN" altLang="en-US" sz="2000">
                <a:solidFill>
                  <a:srgbClr val="000066"/>
                </a:solidFill>
                <a:latin typeface="楷体_GB2312" pitchFamily="49" charset="-122"/>
                <a:ea typeface="楷体_GB2312" pitchFamily="49" charset="-122"/>
              </a:rPr>
              <a:t>兼容</a:t>
            </a:r>
          </a:p>
          <a:p>
            <a:pPr eaLnBrk="1" hangingPunct="1"/>
            <a:r>
              <a:rPr lang="zh-CN" altLang="en-US" sz="2000">
                <a:solidFill>
                  <a:srgbClr val="000066"/>
                </a:solidFill>
                <a:latin typeface="楷体_GB2312" pitchFamily="49" charset="-122"/>
                <a:ea typeface="楷体_GB2312" pitchFamily="49" charset="-122"/>
              </a:rPr>
              <a:t>负载能力强</a:t>
            </a:r>
          </a:p>
          <a:p>
            <a:pPr eaLnBrk="1" hangingPunct="1"/>
            <a:r>
              <a:rPr lang="zh-CN" altLang="en-US" sz="2000">
                <a:solidFill>
                  <a:srgbClr val="000066"/>
                </a:solidFill>
                <a:latin typeface="楷体_GB2312" pitchFamily="49" charset="-122"/>
                <a:ea typeface="楷体_GB2312" pitchFamily="49" charset="-122"/>
              </a:rPr>
              <a:t>抗干扰</a:t>
            </a:r>
          </a:p>
          <a:p>
            <a:pPr eaLnBrk="1" hangingPunct="1"/>
            <a:r>
              <a:rPr lang="zh-CN" altLang="en-US" sz="2000">
                <a:solidFill>
                  <a:srgbClr val="000066"/>
                </a:solidFill>
                <a:latin typeface="楷体_GB2312" pitchFamily="49" charset="-122"/>
                <a:ea typeface="楷体_GB2312" pitchFamily="49" charset="-122"/>
              </a:rPr>
              <a:t>功耗低</a:t>
            </a:r>
          </a:p>
        </p:txBody>
      </p:sp>
      <p:sp>
        <p:nvSpPr>
          <p:cNvPr id="6156" name="Rectangle 30">
            <a:extLst>
              <a:ext uri="{FF2B5EF4-FFF2-40B4-BE49-F238E27FC236}">
                <a16:creationId xmlns:a16="http://schemas.microsoft.com/office/drawing/2014/main" id="{0BB6B818-C80A-5194-8D2A-60974574C08D}"/>
              </a:ext>
            </a:extLst>
          </p:cNvPr>
          <p:cNvSpPr>
            <a:spLocks noChangeArrowheads="1"/>
          </p:cNvSpPr>
          <p:nvPr/>
        </p:nvSpPr>
        <p:spPr bwMode="auto">
          <a:xfrm>
            <a:off x="4357688" y="2781300"/>
            <a:ext cx="2016125" cy="1584325"/>
          </a:xfrm>
          <a:prstGeom prst="rect">
            <a:avLst/>
          </a:prstGeom>
          <a:noFill/>
          <a:ln w="38100">
            <a:solidFill>
              <a:srgbClr val="BFB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000">
                <a:solidFill>
                  <a:srgbClr val="000066"/>
                </a:solidFill>
                <a:latin typeface="Times New Roman" panose="02020603050405020304" pitchFamily="18" charset="0"/>
                <a:ea typeface="楷体_GB2312" pitchFamily="49" charset="-122"/>
              </a:rPr>
              <a:t>速度两倍于</a:t>
            </a:r>
            <a:r>
              <a:rPr lang="en-US" altLang="zh-CN" sz="2000">
                <a:solidFill>
                  <a:srgbClr val="000066"/>
                </a:solidFill>
                <a:latin typeface="Times New Roman" panose="02020603050405020304" pitchFamily="18" charset="0"/>
                <a:ea typeface="楷体_GB2312" pitchFamily="49" charset="-122"/>
              </a:rPr>
              <a:t>74HC</a:t>
            </a:r>
          </a:p>
          <a:p>
            <a:pPr eaLnBrk="1" hangingPunct="1"/>
            <a:r>
              <a:rPr lang="zh-CN" altLang="en-US" sz="2000">
                <a:solidFill>
                  <a:srgbClr val="000066"/>
                </a:solidFill>
                <a:latin typeface="Times New Roman" panose="02020603050405020304" pitchFamily="18" charset="0"/>
                <a:ea typeface="楷体_GB2312" pitchFamily="49" charset="-122"/>
              </a:rPr>
              <a:t>与</a:t>
            </a:r>
            <a:r>
              <a:rPr lang="en-US" altLang="zh-CN" sz="2000">
                <a:solidFill>
                  <a:srgbClr val="000066"/>
                </a:solidFill>
                <a:latin typeface="Times New Roman" panose="02020603050405020304" pitchFamily="18" charset="0"/>
                <a:ea typeface="楷体_GB2312" pitchFamily="49" charset="-122"/>
              </a:rPr>
              <a:t>TTL</a:t>
            </a:r>
            <a:r>
              <a:rPr lang="zh-CN" altLang="en-US" sz="2000">
                <a:solidFill>
                  <a:srgbClr val="000066"/>
                </a:solidFill>
                <a:latin typeface="Times New Roman" panose="02020603050405020304" pitchFamily="18" charset="0"/>
                <a:ea typeface="楷体_GB2312" pitchFamily="49" charset="-122"/>
              </a:rPr>
              <a:t>兼容</a:t>
            </a:r>
          </a:p>
          <a:p>
            <a:pPr eaLnBrk="1" hangingPunct="1"/>
            <a:r>
              <a:rPr lang="zh-CN" altLang="en-US" sz="2000">
                <a:solidFill>
                  <a:srgbClr val="000066"/>
                </a:solidFill>
                <a:latin typeface="Times New Roman" panose="02020603050405020304" pitchFamily="18" charset="0"/>
                <a:ea typeface="楷体_GB2312" pitchFamily="49" charset="-122"/>
              </a:rPr>
              <a:t>负载能力强</a:t>
            </a:r>
          </a:p>
          <a:p>
            <a:pPr eaLnBrk="1" hangingPunct="1"/>
            <a:r>
              <a:rPr lang="zh-CN" altLang="en-US" sz="2000">
                <a:solidFill>
                  <a:srgbClr val="000066"/>
                </a:solidFill>
                <a:latin typeface="Times New Roman" panose="02020603050405020304" pitchFamily="18" charset="0"/>
                <a:ea typeface="楷体_GB2312" pitchFamily="49" charset="-122"/>
              </a:rPr>
              <a:t>抗干扰</a:t>
            </a:r>
          </a:p>
          <a:p>
            <a:pPr eaLnBrk="1" hangingPunct="1"/>
            <a:r>
              <a:rPr lang="zh-CN" altLang="en-US" sz="2000">
                <a:solidFill>
                  <a:srgbClr val="000066"/>
                </a:solidFill>
                <a:latin typeface="Times New Roman" panose="02020603050405020304" pitchFamily="18" charset="0"/>
                <a:ea typeface="楷体_GB2312" pitchFamily="49" charset="-122"/>
              </a:rPr>
              <a:t>功耗低</a:t>
            </a:r>
          </a:p>
        </p:txBody>
      </p:sp>
      <p:sp>
        <p:nvSpPr>
          <p:cNvPr id="6157" name="Rectangle 31">
            <a:extLst>
              <a:ext uri="{FF2B5EF4-FFF2-40B4-BE49-F238E27FC236}">
                <a16:creationId xmlns:a16="http://schemas.microsoft.com/office/drawing/2014/main" id="{B2078446-E98F-0057-F61E-C3DAE7EF5ABC}"/>
              </a:ext>
            </a:extLst>
          </p:cNvPr>
          <p:cNvSpPr>
            <a:spLocks noChangeArrowheads="1"/>
          </p:cNvSpPr>
          <p:nvPr/>
        </p:nvSpPr>
        <p:spPr bwMode="auto">
          <a:xfrm>
            <a:off x="6877050" y="2781300"/>
            <a:ext cx="1943100" cy="1584325"/>
          </a:xfrm>
          <a:prstGeom prst="rect">
            <a:avLst/>
          </a:prstGeom>
          <a:noFill/>
          <a:ln w="38100">
            <a:solidFill>
              <a:srgbClr val="BFB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000">
                <a:solidFill>
                  <a:srgbClr val="000066"/>
                </a:solidFill>
                <a:latin typeface="楷体_GB2312" pitchFamily="49" charset="-122"/>
                <a:ea typeface="楷体_GB2312" pitchFamily="49" charset="-122"/>
              </a:rPr>
              <a:t>低</a:t>
            </a:r>
            <a:r>
              <a:rPr lang="en-US" altLang="zh-CN" sz="2000">
                <a:solidFill>
                  <a:srgbClr val="000066"/>
                </a:solidFill>
                <a:latin typeface="楷体_GB2312" pitchFamily="49" charset="-122"/>
                <a:ea typeface="楷体_GB2312" pitchFamily="49" charset="-122"/>
              </a:rPr>
              <a:t>(</a:t>
            </a:r>
            <a:r>
              <a:rPr lang="zh-CN" altLang="en-US" sz="2000">
                <a:solidFill>
                  <a:srgbClr val="000066"/>
                </a:solidFill>
                <a:latin typeface="楷体_GB2312" pitchFamily="49" charset="-122"/>
                <a:ea typeface="楷体_GB2312" pitchFamily="49" charset="-122"/>
              </a:rPr>
              <a:t>超低</a:t>
            </a:r>
            <a:r>
              <a:rPr lang="en-US" altLang="zh-CN" sz="2000">
                <a:solidFill>
                  <a:srgbClr val="000066"/>
                </a:solidFill>
                <a:latin typeface="楷体_GB2312" pitchFamily="49" charset="-122"/>
                <a:ea typeface="楷体_GB2312" pitchFamily="49" charset="-122"/>
              </a:rPr>
              <a:t>)</a:t>
            </a:r>
            <a:r>
              <a:rPr lang="zh-CN" altLang="en-US" sz="2000">
                <a:solidFill>
                  <a:srgbClr val="000066"/>
                </a:solidFill>
                <a:latin typeface="楷体_GB2312" pitchFamily="49" charset="-122"/>
                <a:ea typeface="楷体_GB2312" pitchFamily="49" charset="-122"/>
              </a:rPr>
              <a:t>电压</a:t>
            </a:r>
          </a:p>
          <a:p>
            <a:pPr eaLnBrk="1" hangingPunct="1"/>
            <a:r>
              <a:rPr lang="zh-CN" altLang="en-US" sz="2000">
                <a:solidFill>
                  <a:srgbClr val="000066"/>
                </a:solidFill>
                <a:latin typeface="楷体_GB2312" pitchFamily="49" charset="-122"/>
                <a:ea typeface="楷体_GB2312" pitchFamily="49" charset="-122"/>
              </a:rPr>
              <a:t>速度更加快</a:t>
            </a:r>
          </a:p>
          <a:p>
            <a:pPr eaLnBrk="1" hangingPunct="1"/>
            <a:r>
              <a:rPr lang="zh-CN" altLang="en-US" sz="2000">
                <a:solidFill>
                  <a:srgbClr val="000066"/>
                </a:solidFill>
                <a:latin typeface="楷体_GB2312" pitchFamily="49" charset="-122"/>
                <a:ea typeface="楷体_GB2312" pitchFamily="49" charset="-122"/>
              </a:rPr>
              <a:t>负载能力强</a:t>
            </a:r>
          </a:p>
          <a:p>
            <a:pPr eaLnBrk="1" hangingPunct="1"/>
            <a:r>
              <a:rPr lang="zh-CN" altLang="en-US" sz="2000">
                <a:solidFill>
                  <a:srgbClr val="000066"/>
                </a:solidFill>
                <a:latin typeface="楷体_GB2312" pitchFamily="49" charset="-122"/>
                <a:ea typeface="楷体_GB2312" pitchFamily="49" charset="-122"/>
              </a:rPr>
              <a:t>抗干扰</a:t>
            </a:r>
          </a:p>
          <a:p>
            <a:pPr eaLnBrk="1" hangingPunct="1"/>
            <a:r>
              <a:rPr lang="zh-CN" altLang="en-US" sz="2000">
                <a:solidFill>
                  <a:srgbClr val="000066"/>
                </a:solidFill>
                <a:latin typeface="楷体_GB2312" pitchFamily="49" charset="-122"/>
                <a:ea typeface="楷体_GB2312" pitchFamily="49" charset="-122"/>
              </a:rPr>
              <a:t>功耗低</a:t>
            </a:r>
          </a:p>
        </p:txBody>
      </p:sp>
      <p:sp>
        <p:nvSpPr>
          <p:cNvPr id="6158" name="Rectangle 32">
            <a:extLst>
              <a:ext uri="{FF2B5EF4-FFF2-40B4-BE49-F238E27FC236}">
                <a16:creationId xmlns:a16="http://schemas.microsoft.com/office/drawing/2014/main" id="{BDE00BAC-F866-50C2-549F-C592647B779C}"/>
              </a:ext>
            </a:extLst>
          </p:cNvPr>
          <p:cNvSpPr>
            <a:spLocks noChangeArrowheads="1"/>
          </p:cNvSpPr>
          <p:nvPr/>
        </p:nvSpPr>
        <p:spPr bwMode="auto">
          <a:xfrm>
            <a:off x="361950" y="5594350"/>
            <a:ext cx="1403350"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3399FF"/>
                </a:solidFill>
                <a:latin typeface="宋体-方正超大字符集" pitchFamily="65" charset="-122"/>
                <a:ea typeface="宋体-方正超大字符集" pitchFamily="65" charset="-122"/>
              </a:rPr>
              <a:t> </a:t>
            </a:r>
            <a:r>
              <a:rPr lang="en-US" altLang="zh-CN" sz="2000">
                <a:solidFill>
                  <a:srgbClr val="000066"/>
                </a:solidFill>
                <a:latin typeface="宋体-方正超大字符集" pitchFamily="65" charset="-122"/>
                <a:ea typeface="宋体-方正超大字符集" pitchFamily="65" charset="-122"/>
              </a:rPr>
              <a:t>74</a:t>
            </a:r>
            <a:r>
              <a:rPr lang="zh-CN" altLang="en-US" sz="2000">
                <a:solidFill>
                  <a:srgbClr val="000066"/>
                </a:solidFill>
                <a:latin typeface="宋体-方正超大字符集" pitchFamily="65" charset="-122"/>
                <a:ea typeface="宋体-方正超大字符集" pitchFamily="65" charset="-122"/>
              </a:rPr>
              <a:t>系列</a:t>
            </a:r>
          </a:p>
        </p:txBody>
      </p:sp>
      <p:sp>
        <p:nvSpPr>
          <p:cNvPr id="6159" name="Line 33">
            <a:extLst>
              <a:ext uri="{FF2B5EF4-FFF2-40B4-BE49-F238E27FC236}">
                <a16:creationId xmlns:a16="http://schemas.microsoft.com/office/drawing/2014/main" id="{C09592DF-3352-0447-963F-53F3BE812EE1}"/>
              </a:ext>
            </a:extLst>
          </p:cNvPr>
          <p:cNvSpPr>
            <a:spLocks noChangeShapeType="1"/>
          </p:cNvSpPr>
          <p:nvPr/>
        </p:nvSpPr>
        <p:spPr bwMode="auto">
          <a:xfrm>
            <a:off x="1763713" y="5738813"/>
            <a:ext cx="503237" cy="0"/>
          </a:xfrm>
          <a:prstGeom prst="line">
            <a:avLst/>
          </a:prstGeom>
          <a:noFill/>
          <a:ln w="57150">
            <a:solidFill>
              <a:srgbClr val="9C087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endParaRPr lang="zh-CN" altLang="en-US"/>
          </a:p>
        </p:txBody>
      </p:sp>
      <p:sp>
        <p:nvSpPr>
          <p:cNvPr id="6160" name="Line 34">
            <a:extLst>
              <a:ext uri="{FF2B5EF4-FFF2-40B4-BE49-F238E27FC236}">
                <a16:creationId xmlns:a16="http://schemas.microsoft.com/office/drawing/2014/main" id="{4DAC4BD5-0176-664A-0447-1F40F9263B74}"/>
              </a:ext>
            </a:extLst>
          </p:cNvPr>
          <p:cNvSpPr>
            <a:spLocks noChangeShapeType="1"/>
          </p:cNvSpPr>
          <p:nvPr/>
        </p:nvSpPr>
        <p:spPr bwMode="auto">
          <a:xfrm>
            <a:off x="3635375" y="5810250"/>
            <a:ext cx="503238" cy="0"/>
          </a:xfrm>
          <a:prstGeom prst="line">
            <a:avLst/>
          </a:prstGeom>
          <a:noFill/>
          <a:ln w="57150">
            <a:solidFill>
              <a:srgbClr val="9C087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endParaRPr lang="zh-CN" altLang="en-US"/>
          </a:p>
        </p:txBody>
      </p:sp>
      <p:sp>
        <p:nvSpPr>
          <p:cNvPr id="6161" name="Rectangle 35">
            <a:extLst>
              <a:ext uri="{FF2B5EF4-FFF2-40B4-BE49-F238E27FC236}">
                <a16:creationId xmlns:a16="http://schemas.microsoft.com/office/drawing/2014/main" id="{4F09A4D7-1C55-158B-F757-0E0269419958}"/>
              </a:ext>
            </a:extLst>
          </p:cNvPr>
          <p:cNvSpPr>
            <a:spLocks noChangeArrowheads="1"/>
          </p:cNvSpPr>
          <p:nvPr/>
        </p:nvSpPr>
        <p:spPr bwMode="auto">
          <a:xfrm>
            <a:off x="2268538" y="5594350"/>
            <a:ext cx="1350962"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ahoma" panose="020B0604030504040204" pitchFamily="34" charset="0"/>
              </a:rPr>
              <a:t>74LS</a:t>
            </a:r>
            <a:r>
              <a:rPr lang="zh-CN" altLang="en-US" sz="2000">
                <a:solidFill>
                  <a:srgbClr val="000066"/>
                </a:solidFill>
                <a:latin typeface="Tahoma" panose="020B0604030504040204" pitchFamily="34" charset="0"/>
              </a:rPr>
              <a:t>系列</a:t>
            </a:r>
          </a:p>
        </p:txBody>
      </p:sp>
      <p:sp>
        <p:nvSpPr>
          <p:cNvPr id="6162" name="Rectangle 36">
            <a:extLst>
              <a:ext uri="{FF2B5EF4-FFF2-40B4-BE49-F238E27FC236}">
                <a16:creationId xmlns:a16="http://schemas.microsoft.com/office/drawing/2014/main" id="{A146A8CD-3B3E-8FFE-A970-6090F9A62321}"/>
              </a:ext>
            </a:extLst>
          </p:cNvPr>
          <p:cNvSpPr>
            <a:spLocks noChangeArrowheads="1"/>
          </p:cNvSpPr>
          <p:nvPr/>
        </p:nvSpPr>
        <p:spPr bwMode="auto">
          <a:xfrm>
            <a:off x="4214813" y="5594350"/>
            <a:ext cx="1509712"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ahoma" panose="020B0604030504040204" pitchFamily="34" charset="0"/>
              </a:rPr>
              <a:t>74AS</a:t>
            </a:r>
            <a:r>
              <a:rPr lang="zh-CN" altLang="en-US" sz="2000">
                <a:solidFill>
                  <a:srgbClr val="000066"/>
                </a:solidFill>
                <a:latin typeface="Tahoma" panose="020B0604030504040204" pitchFamily="34" charset="0"/>
              </a:rPr>
              <a:t>系列</a:t>
            </a:r>
          </a:p>
        </p:txBody>
      </p:sp>
      <p:sp>
        <p:nvSpPr>
          <p:cNvPr id="6163" name="Rectangle 37">
            <a:extLst>
              <a:ext uri="{FF2B5EF4-FFF2-40B4-BE49-F238E27FC236}">
                <a16:creationId xmlns:a16="http://schemas.microsoft.com/office/drawing/2014/main" id="{92178A03-87E6-3D3D-162F-48FE3E866386}"/>
              </a:ext>
            </a:extLst>
          </p:cNvPr>
          <p:cNvSpPr>
            <a:spLocks noChangeArrowheads="1"/>
          </p:cNvSpPr>
          <p:nvPr/>
        </p:nvSpPr>
        <p:spPr bwMode="auto">
          <a:xfrm>
            <a:off x="6229350" y="5594350"/>
            <a:ext cx="1727200" cy="355600"/>
          </a:xfrm>
          <a:prstGeom prst="rect">
            <a:avLst/>
          </a:prstGeom>
          <a:noFill/>
          <a:ln w="28575">
            <a:solidFill>
              <a:srgbClr val="9C087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ahoma" panose="020B0604030504040204" pitchFamily="34" charset="0"/>
              </a:rPr>
              <a:t>     74ALS</a:t>
            </a:r>
          </a:p>
        </p:txBody>
      </p:sp>
      <p:sp>
        <p:nvSpPr>
          <p:cNvPr id="6164" name="Line 38">
            <a:extLst>
              <a:ext uri="{FF2B5EF4-FFF2-40B4-BE49-F238E27FC236}">
                <a16:creationId xmlns:a16="http://schemas.microsoft.com/office/drawing/2014/main" id="{FC6345E8-F1AF-2BAE-EF0D-F195A120696A}"/>
              </a:ext>
            </a:extLst>
          </p:cNvPr>
          <p:cNvSpPr>
            <a:spLocks noChangeShapeType="1"/>
          </p:cNvSpPr>
          <p:nvPr/>
        </p:nvSpPr>
        <p:spPr bwMode="auto">
          <a:xfrm>
            <a:off x="5724525" y="5810250"/>
            <a:ext cx="485775" cy="1588"/>
          </a:xfrm>
          <a:prstGeom prst="line">
            <a:avLst/>
          </a:prstGeom>
          <a:noFill/>
          <a:ln w="57150">
            <a:solidFill>
              <a:srgbClr val="9C087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endParaRPr lang="zh-CN" altLang="en-US"/>
          </a:p>
        </p:txBody>
      </p:sp>
      <p:sp>
        <p:nvSpPr>
          <p:cNvPr id="6165" name="Rectangle 39">
            <a:extLst>
              <a:ext uri="{FF2B5EF4-FFF2-40B4-BE49-F238E27FC236}">
                <a16:creationId xmlns:a16="http://schemas.microsoft.com/office/drawing/2014/main" id="{47F386D3-997F-F3D4-97AD-84C05BBC8B65}"/>
              </a:ext>
            </a:extLst>
          </p:cNvPr>
          <p:cNvSpPr>
            <a:spLocks noChangeArrowheads="1"/>
          </p:cNvSpPr>
          <p:nvPr/>
        </p:nvSpPr>
        <p:spPr bwMode="auto">
          <a:xfrm>
            <a:off x="468313" y="4629150"/>
            <a:ext cx="401796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2.TTL </a:t>
            </a:r>
            <a:r>
              <a:rPr lang="zh-CN" altLang="en-US" sz="2400">
                <a:solidFill>
                  <a:srgbClr val="000066"/>
                </a:solidFill>
                <a:latin typeface="楷体_GB2312" pitchFamily="49" charset="-122"/>
                <a:ea typeface="楷体_GB2312" pitchFamily="49" charset="-122"/>
              </a:rPr>
              <a:t>集成电路</a:t>
            </a:r>
            <a:r>
              <a:rPr lang="en-US" altLang="zh-CN" sz="2400">
                <a:solidFill>
                  <a:srgbClr val="000066"/>
                </a:solidFill>
                <a:latin typeface="楷体_GB2312" pitchFamily="49" charset="-122"/>
                <a:ea typeface="楷体_GB2312" pitchFamily="49" charset="-122"/>
              </a:rPr>
              <a:t>:</a:t>
            </a:r>
          </a:p>
          <a:p>
            <a:pPr eaLnBrk="1" hangingPunct="1"/>
            <a:r>
              <a:rPr lang="zh-CN" altLang="en-US" sz="2400">
                <a:solidFill>
                  <a:srgbClr val="000066"/>
                </a:solidFill>
                <a:latin typeface="楷体_GB2312" pitchFamily="49" charset="-122"/>
                <a:ea typeface="楷体_GB2312" pitchFamily="49" charset="-122"/>
              </a:rPr>
              <a:t>广泛应用于中大规模集成电路</a:t>
            </a:r>
          </a:p>
        </p:txBody>
      </p:sp>
      <p:sp>
        <p:nvSpPr>
          <p:cNvPr id="6166" name="Rectangle 40">
            <a:extLst>
              <a:ext uri="{FF2B5EF4-FFF2-40B4-BE49-F238E27FC236}">
                <a16:creationId xmlns:a16="http://schemas.microsoft.com/office/drawing/2014/main" id="{EBE1FACD-3EEB-B7BE-7DA3-BBB780C429AF}"/>
              </a:ext>
            </a:extLst>
          </p:cNvPr>
          <p:cNvSpPr>
            <a:spLocks noChangeArrowheads="1"/>
          </p:cNvSpPr>
          <p:nvPr/>
        </p:nvSpPr>
        <p:spPr bwMode="auto">
          <a:xfrm>
            <a:off x="684213" y="476250"/>
            <a:ext cx="4464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3200">
                <a:solidFill>
                  <a:srgbClr val="CC0000"/>
                </a:solidFill>
                <a:latin typeface="Times New Roman" panose="02020603050405020304" pitchFamily="18" charset="0"/>
                <a:ea typeface="楷体_GB2312" pitchFamily="49" charset="-122"/>
              </a:rPr>
              <a:t>3.1.1  </a:t>
            </a:r>
            <a:r>
              <a:rPr kumimoji="1" lang="zh-CN" altLang="en-US" sz="3200">
                <a:solidFill>
                  <a:srgbClr val="CC0000"/>
                </a:solidFill>
                <a:latin typeface="Times New Roman" panose="02020603050405020304" pitchFamily="18" charset="0"/>
                <a:ea typeface="楷体_GB2312" pitchFamily="49" charset="-122"/>
              </a:rPr>
              <a:t>数字集成电路简介</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989" name="Object 13">
            <a:extLst>
              <a:ext uri="{FF2B5EF4-FFF2-40B4-BE49-F238E27FC236}">
                <a16:creationId xmlns:a16="http://schemas.microsoft.com/office/drawing/2014/main" id="{C8BB395C-6089-CCDA-921D-076CF5589E5F}"/>
              </a:ext>
            </a:extLst>
          </p:cNvPr>
          <p:cNvGraphicFramePr>
            <a:graphicFrameLocks noChangeAspect="1"/>
          </p:cNvGraphicFramePr>
          <p:nvPr/>
        </p:nvGraphicFramePr>
        <p:xfrm>
          <a:off x="1155700" y="2051050"/>
          <a:ext cx="6008688" cy="2701925"/>
        </p:xfrm>
        <a:graphic>
          <a:graphicData uri="http://schemas.openxmlformats.org/presentationml/2006/ole">
            <mc:AlternateContent xmlns:mc="http://schemas.openxmlformats.org/markup-compatibility/2006">
              <mc:Choice xmlns:v="urn:schemas-microsoft-com:vml" Requires="v">
                <p:oleObj name="图片" r:id="rId2" imgW="3305207" imgH="1485520" progId="Word.Picture.8">
                  <p:embed/>
                </p:oleObj>
              </mc:Choice>
              <mc:Fallback>
                <p:oleObj name="图片" r:id="rId2" imgW="3305207" imgH="1485520"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051050"/>
                        <a:ext cx="6008688"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19" name="Rectangle 14">
            <a:extLst>
              <a:ext uri="{FF2B5EF4-FFF2-40B4-BE49-F238E27FC236}">
                <a16:creationId xmlns:a16="http://schemas.microsoft.com/office/drawing/2014/main" id="{4EB60B80-E883-094E-8E8D-71DAFE8FD187}"/>
              </a:ext>
            </a:extLst>
          </p:cNvPr>
          <p:cNvSpPr>
            <a:spLocks noChangeArrowheads="1"/>
          </p:cNvSpPr>
          <p:nvPr/>
        </p:nvSpPr>
        <p:spPr bwMode="auto">
          <a:xfrm>
            <a:off x="611188" y="1123950"/>
            <a:ext cx="670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cs typeface="Times New Roman" panose="02020603050405020304" pitchFamily="18" charset="0"/>
              </a:rPr>
              <a:t>(2) </a:t>
            </a:r>
            <a:r>
              <a:rPr kumimoji="1" lang="zh-CN" altLang="en-US" sz="2400">
                <a:solidFill>
                  <a:srgbClr val="000066"/>
                </a:solidFill>
                <a:latin typeface="Times New Roman" panose="02020603050405020304" pitchFamily="18" charset="0"/>
                <a:cs typeface="Times New Roman" panose="02020603050405020304" pitchFamily="18" charset="0"/>
              </a:rPr>
              <a:t>画出各输出函数的卡诺图，并化简和变换。</a:t>
            </a:r>
          </a:p>
        </p:txBody>
      </p:sp>
      <p:grpSp>
        <p:nvGrpSpPr>
          <p:cNvPr id="383146" name="Group 170">
            <a:extLst>
              <a:ext uri="{FF2B5EF4-FFF2-40B4-BE49-F238E27FC236}">
                <a16:creationId xmlns:a16="http://schemas.microsoft.com/office/drawing/2014/main" id="{E56D9143-2F92-8DCA-3E9E-35B6041C9AE6}"/>
              </a:ext>
            </a:extLst>
          </p:cNvPr>
          <p:cNvGrpSpPr>
            <a:grpSpLocks/>
          </p:cNvGrpSpPr>
          <p:nvPr/>
        </p:nvGrpSpPr>
        <p:grpSpPr bwMode="auto">
          <a:xfrm>
            <a:off x="1835150" y="5157788"/>
            <a:ext cx="1017588" cy="504825"/>
            <a:chOff x="1655" y="1071"/>
            <a:chExt cx="641" cy="318"/>
          </a:xfrm>
        </p:grpSpPr>
        <p:sp>
          <p:nvSpPr>
            <p:cNvPr id="60441" name="Rectangle 171">
              <a:extLst>
                <a:ext uri="{FF2B5EF4-FFF2-40B4-BE49-F238E27FC236}">
                  <a16:creationId xmlns:a16="http://schemas.microsoft.com/office/drawing/2014/main" id="{241A8C9E-1E3F-1339-2539-97DD1E585D72}"/>
                </a:ext>
              </a:extLst>
            </p:cNvPr>
            <p:cNvSpPr>
              <a:spLocks noChangeArrowheads="1"/>
            </p:cNvSpPr>
            <p:nvPr/>
          </p:nvSpPr>
          <p:spPr bwMode="auto">
            <a:xfrm>
              <a:off x="2200" y="1159"/>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0442" name="Rectangle 172">
              <a:extLst>
                <a:ext uri="{FF2B5EF4-FFF2-40B4-BE49-F238E27FC236}">
                  <a16:creationId xmlns:a16="http://schemas.microsoft.com/office/drawing/2014/main" id="{5B162ED1-6B17-BF8F-5167-BF4ABCDB511D}"/>
                </a:ext>
              </a:extLst>
            </p:cNvPr>
            <p:cNvSpPr>
              <a:spLocks noChangeArrowheads="1"/>
            </p:cNvSpPr>
            <p:nvPr/>
          </p:nvSpPr>
          <p:spPr bwMode="auto">
            <a:xfrm>
              <a:off x="1786" y="1159"/>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0443" name="Rectangle 173">
              <a:extLst>
                <a:ext uri="{FF2B5EF4-FFF2-40B4-BE49-F238E27FC236}">
                  <a16:creationId xmlns:a16="http://schemas.microsoft.com/office/drawing/2014/main" id="{1BC55457-8729-100B-F02E-EB8925B48B4B}"/>
                </a:ext>
              </a:extLst>
            </p:cNvPr>
            <p:cNvSpPr>
              <a:spLocks noChangeArrowheads="1"/>
            </p:cNvSpPr>
            <p:nvPr/>
          </p:nvSpPr>
          <p:spPr bwMode="auto">
            <a:xfrm>
              <a:off x="2064" y="1071"/>
              <a:ext cx="13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sp>
          <p:nvSpPr>
            <p:cNvPr id="60444" name="Rectangle 174">
              <a:extLst>
                <a:ext uri="{FF2B5EF4-FFF2-40B4-BE49-F238E27FC236}">
                  <a16:creationId xmlns:a16="http://schemas.microsoft.com/office/drawing/2014/main" id="{1F692C78-76C5-AFFC-3F34-BFE31765FC02}"/>
                </a:ext>
              </a:extLst>
            </p:cNvPr>
            <p:cNvSpPr>
              <a:spLocks noChangeArrowheads="1"/>
            </p:cNvSpPr>
            <p:nvPr/>
          </p:nvSpPr>
          <p:spPr bwMode="auto">
            <a:xfrm>
              <a:off x="1655" y="1071"/>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B</a:t>
              </a:r>
              <a:endParaRPr lang="en-US" altLang="zh-CN" sz="2400"/>
            </a:p>
          </p:txBody>
        </p:sp>
        <p:sp>
          <p:nvSpPr>
            <p:cNvPr id="60445" name="Rectangle 175">
              <a:extLst>
                <a:ext uri="{FF2B5EF4-FFF2-40B4-BE49-F238E27FC236}">
                  <a16:creationId xmlns:a16="http://schemas.microsoft.com/office/drawing/2014/main" id="{6FDB1D28-B5D7-6E54-DA00-A099A8A82B7E}"/>
                </a:ext>
              </a:extLst>
            </p:cNvPr>
            <p:cNvSpPr>
              <a:spLocks noChangeArrowheads="1"/>
            </p:cNvSpPr>
            <p:nvPr/>
          </p:nvSpPr>
          <p:spPr bwMode="auto">
            <a:xfrm>
              <a:off x="1927" y="1071"/>
              <a:ext cx="16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 </a:t>
              </a:r>
              <a:endParaRPr lang="en-US" altLang="zh-CN" sz="2400"/>
            </a:p>
          </p:txBody>
        </p:sp>
      </p:grpSp>
      <p:grpSp>
        <p:nvGrpSpPr>
          <p:cNvPr id="2" name="组合 1">
            <a:extLst>
              <a:ext uri="{FF2B5EF4-FFF2-40B4-BE49-F238E27FC236}">
                <a16:creationId xmlns:a16="http://schemas.microsoft.com/office/drawing/2014/main" id="{39D9DF53-19DF-1AF3-357C-05F87F7F00DE}"/>
              </a:ext>
            </a:extLst>
          </p:cNvPr>
          <p:cNvGrpSpPr>
            <a:grpSpLocks/>
          </p:cNvGrpSpPr>
          <p:nvPr/>
        </p:nvGrpSpPr>
        <p:grpSpPr bwMode="auto">
          <a:xfrm>
            <a:off x="4787900" y="5157788"/>
            <a:ext cx="2665413" cy="514350"/>
            <a:chOff x="4787900" y="5157788"/>
            <a:chExt cx="2665413" cy="514351"/>
          </a:xfrm>
        </p:grpSpPr>
        <p:sp>
          <p:nvSpPr>
            <p:cNvPr id="60422" name="Rectangle 177">
              <a:extLst>
                <a:ext uri="{FF2B5EF4-FFF2-40B4-BE49-F238E27FC236}">
                  <a16:creationId xmlns:a16="http://schemas.microsoft.com/office/drawing/2014/main" id="{342BC93E-EE4F-14A1-C403-58CBCDFA80AA}"/>
                </a:ext>
              </a:extLst>
            </p:cNvPr>
            <p:cNvSpPr>
              <a:spLocks noChangeArrowheads="1"/>
            </p:cNvSpPr>
            <p:nvPr/>
          </p:nvSpPr>
          <p:spPr bwMode="auto">
            <a:xfrm>
              <a:off x="5219700" y="5157788"/>
              <a:ext cx="166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0423" name="Group 178">
              <a:extLst>
                <a:ext uri="{FF2B5EF4-FFF2-40B4-BE49-F238E27FC236}">
                  <a16:creationId xmlns:a16="http://schemas.microsoft.com/office/drawing/2014/main" id="{6AD4EE55-A345-2508-6ABF-9617EC0A510E}"/>
                </a:ext>
              </a:extLst>
            </p:cNvPr>
            <p:cNvGrpSpPr>
              <a:grpSpLocks/>
            </p:cNvGrpSpPr>
            <p:nvPr/>
          </p:nvGrpSpPr>
          <p:grpSpPr bwMode="auto">
            <a:xfrm>
              <a:off x="4787900" y="5157788"/>
              <a:ext cx="360363" cy="509588"/>
              <a:chOff x="1388" y="890"/>
              <a:chExt cx="227" cy="321"/>
            </a:xfrm>
          </p:grpSpPr>
          <p:sp>
            <p:nvSpPr>
              <p:cNvPr id="60439" name="Rectangle 179">
                <a:extLst>
                  <a:ext uri="{FF2B5EF4-FFF2-40B4-BE49-F238E27FC236}">
                    <a16:creationId xmlns:a16="http://schemas.microsoft.com/office/drawing/2014/main" id="{CAC1E366-B844-4D35-2560-38457CDC6810}"/>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0440" name="Rectangle 180">
                <a:extLst>
                  <a:ext uri="{FF2B5EF4-FFF2-40B4-BE49-F238E27FC236}">
                    <a16:creationId xmlns:a16="http://schemas.microsoft.com/office/drawing/2014/main" id="{8FEB959B-B716-83AA-E43F-E82384E97C44}"/>
                  </a:ext>
                </a:extLst>
              </p:cNvPr>
              <p:cNvSpPr>
                <a:spLocks noChangeArrowheads="1"/>
              </p:cNvSpPr>
              <p:nvPr/>
            </p:nvSpPr>
            <p:spPr bwMode="auto">
              <a:xfrm>
                <a:off x="1388" y="890"/>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B</a:t>
                </a:r>
                <a:endParaRPr lang="en-US" altLang="zh-CN" sz="2400"/>
              </a:p>
            </p:txBody>
          </p:sp>
        </p:grpSp>
        <p:sp>
          <p:nvSpPr>
            <p:cNvPr id="60424" name="Rectangle 181">
              <a:extLst>
                <a:ext uri="{FF2B5EF4-FFF2-40B4-BE49-F238E27FC236}">
                  <a16:creationId xmlns:a16="http://schemas.microsoft.com/office/drawing/2014/main" id="{E2CF38F9-8B32-A7DA-FD3E-D8360743A6AB}"/>
                </a:ext>
              </a:extLst>
            </p:cNvPr>
            <p:cNvSpPr>
              <a:spLocks noChangeArrowheads="1"/>
            </p:cNvSpPr>
            <p:nvPr/>
          </p:nvSpPr>
          <p:spPr bwMode="auto">
            <a:xfrm>
              <a:off x="6350000" y="5157788"/>
              <a:ext cx="166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0425" name="Group 182">
              <a:extLst>
                <a:ext uri="{FF2B5EF4-FFF2-40B4-BE49-F238E27FC236}">
                  <a16:creationId xmlns:a16="http://schemas.microsoft.com/office/drawing/2014/main" id="{15C9F5FF-BE3A-4116-C87A-30136AE76986}"/>
                </a:ext>
              </a:extLst>
            </p:cNvPr>
            <p:cNvGrpSpPr>
              <a:grpSpLocks/>
            </p:cNvGrpSpPr>
            <p:nvPr/>
          </p:nvGrpSpPr>
          <p:grpSpPr bwMode="auto">
            <a:xfrm>
              <a:off x="7085013" y="5162551"/>
              <a:ext cx="368300" cy="509588"/>
              <a:chOff x="1383" y="890"/>
              <a:chExt cx="232" cy="321"/>
            </a:xfrm>
          </p:grpSpPr>
          <p:sp>
            <p:nvSpPr>
              <p:cNvPr id="60437" name="Rectangle 183">
                <a:extLst>
                  <a:ext uri="{FF2B5EF4-FFF2-40B4-BE49-F238E27FC236}">
                    <a16:creationId xmlns:a16="http://schemas.microsoft.com/office/drawing/2014/main" id="{994B2698-1FE2-ECB8-113E-BDE002142B08}"/>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0438" name="Rectangle 184">
                <a:extLst>
                  <a:ext uri="{FF2B5EF4-FFF2-40B4-BE49-F238E27FC236}">
                    <a16:creationId xmlns:a16="http://schemas.microsoft.com/office/drawing/2014/main" id="{15962D8F-B423-37B1-37E5-1BC3BD95A928}"/>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0426" name="Group 185">
              <a:extLst>
                <a:ext uri="{FF2B5EF4-FFF2-40B4-BE49-F238E27FC236}">
                  <a16:creationId xmlns:a16="http://schemas.microsoft.com/office/drawing/2014/main" id="{61458ECE-13A2-BE0E-9CC1-029A1922180E}"/>
                </a:ext>
              </a:extLst>
            </p:cNvPr>
            <p:cNvGrpSpPr>
              <a:grpSpLocks/>
            </p:cNvGrpSpPr>
            <p:nvPr/>
          </p:nvGrpSpPr>
          <p:grpSpPr bwMode="auto">
            <a:xfrm>
              <a:off x="6653213" y="5162551"/>
              <a:ext cx="358775" cy="509588"/>
              <a:chOff x="930" y="890"/>
              <a:chExt cx="226" cy="321"/>
            </a:xfrm>
          </p:grpSpPr>
          <p:sp>
            <p:nvSpPr>
              <p:cNvPr id="60435" name="Rectangle 186">
                <a:extLst>
                  <a:ext uri="{FF2B5EF4-FFF2-40B4-BE49-F238E27FC236}">
                    <a16:creationId xmlns:a16="http://schemas.microsoft.com/office/drawing/2014/main" id="{E0668B3F-0D26-8F95-C49A-A6D5BE2E029C}"/>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0436" name="Rectangle 187">
                <a:extLst>
                  <a:ext uri="{FF2B5EF4-FFF2-40B4-BE49-F238E27FC236}">
                    <a16:creationId xmlns:a16="http://schemas.microsoft.com/office/drawing/2014/main" id="{A9D6EE2C-B3CE-2188-9588-D283C3F94E99}"/>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0427" name="Line 188">
              <a:extLst>
                <a:ext uri="{FF2B5EF4-FFF2-40B4-BE49-F238E27FC236}">
                  <a16:creationId xmlns:a16="http://schemas.microsoft.com/office/drawing/2014/main" id="{822245DE-0E07-0C67-D901-14CAA51875AB}"/>
                </a:ext>
              </a:extLst>
            </p:cNvPr>
            <p:cNvSpPr>
              <a:spLocks noChangeShapeType="1"/>
            </p:cNvSpPr>
            <p:nvPr/>
          </p:nvSpPr>
          <p:spPr bwMode="auto">
            <a:xfrm>
              <a:off x="7092350" y="5162551"/>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0428" name="Group 189">
              <a:extLst>
                <a:ext uri="{FF2B5EF4-FFF2-40B4-BE49-F238E27FC236}">
                  <a16:creationId xmlns:a16="http://schemas.microsoft.com/office/drawing/2014/main" id="{EC81ACD8-1000-67DB-1D0E-B1F905988ADF}"/>
                </a:ext>
              </a:extLst>
            </p:cNvPr>
            <p:cNvGrpSpPr>
              <a:grpSpLocks/>
            </p:cNvGrpSpPr>
            <p:nvPr/>
          </p:nvGrpSpPr>
          <p:grpSpPr bwMode="auto">
            <a:xfrm>
              <a:off x="5940425" y="5162551"/>
              <a:ext cx="368300" cy="509588"/>
              <a:chOff x="1383" y="890"/>
              <a:chExt cx="232" cy="321"/>
            </a:xfrm>
          </p:grpSpPr>
          <p:sp>
            <p:nvSpPr>
              <p:cNvPr id="60433" name="Rectangle 190">
                <a:extLst>
                  <a:ext uri="{FF2B5EF4-FFF2-40B4-BE49-F238E27FC236}">
                    <a16:creationId xmlns:a16="http://schemas.microsoft.com/office/drawing/2014/main" id="{67BF9263-AA31-56DB-EB5C-80C626C6F83B}"/>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0434" name="Rectangle 191">
                <a:extLst>
                  <a:ext uri="{FF2B5EF4-FFF2-40B4-BE49-F238E27FC236}">
                    <a16:creationId xmlns:a16="http://schemas.microsoft.com/office/drawing/2014/main" id="{87A6C8ED-7FD1-FA54-447C-900D872E666F}"/>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0429" name="Group 192">
              <a:extLst>
                <a:ext uri="{FF2B5EF4-FFF2-40B4-BE49-F238E27FC236}">
                  <a16:creationId xmlns:a16="http://schemas.microsoft.com/office/drawing/2014/main" id="{55426F81-E07D-4918-3A0E-7C0DD4FAF0D3}"/>
                </a:ext>
              </a:extLst>
            </p:cNvPr>
            <p:cNvGrpSpPr>
              <a:grpSpLocks/>
            </p:cNvGrpSpPr>
            <p:nvPr/>
          </p:nvGrpSpPr>
          <p:grpSpPr bwMode="auto">
            <a:xfrm>
              <a:off x="5508625" y="5162551"/>
              <a:ext cx="358775" cy="509588"/>
              <a:chOff x="930" y="890"/>
              <a:chExt cx="226" cy="321"/>
            </a:xfrm>
          </p:grpSpPr>
          <p:sp>
            <p:nvSpPr>
              <p:cNvPr id="60431" name="Rectangle 193">
                <a:extLst>
                  <a:ext uri="{FF2B5EF4-FFF2-40B4-BE49-F238E27FC236}">
                    <a16:creationId xmlns:a16="http://schemas.microsoft.com/office/drawing/2014/main" id="{D95A9289-5A1C-BB86-D80F-B8933687284D}"/>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0432" name="Rectangle 194">
                <a:extLst>
                  <a:ext uri="{FF2B5EF4-FFF2-40B4-BE49-F238E27FC236}">
                    <a16:creationId xmlns:a16="http://schemas.microsoft.com/office/drawing/2014/main" id="{EC89042F-B0DC-E517-8CD6-EAB59F739A63}"/>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0430" name="Line 195">
              <a:extLst>
                <a:ext uri="{FF2B5EF4-FFF2-40B4-BE49-F238E27FC236}">
                  <a16:creationId xmlns:a16="http://schemas.microsoft.com/office/drawing/2014/main" id="{6EC4E1B5-46D8-2293-EAF7-0F1830BE2BF5}"/>
                </a:ext>
              </a:extLst>
            </p:cNvPr>
            <p:cNvSpPr>
              <a:spLocks noChangeShapeType="1"/>
            </p:cNvSpPr>
            <p:nvPr/>
          </p:nvSpPr>
          <p:spPr bwMode="auto">
            <a:xfrm>
              <a:off x="5580063" y="5162551"/>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2989"/>
                                        </p:tgtEl>
                                        <p:attrNameLst>
                                          <p:attrName>style.visibility</p:attrName>
                                        </p:attrNameLst>
                                      </p:cBhvr>
                                      <p:to>
                                        <p:strVal val="visible"/>
                                      </p:to>
                                    </p:set>
                                    <p:animEffect transition="in" filter="wipe(up)">
                                      <p:cBhvr>
                                        <p:cTn id="7" dur="500"/>
                                        <p:tgtEl>
                                          <p:spTgt spid="382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3146"/>
                                        </p:tgtEl>
                                        <p:attrNameLst>
                                          <p:attrName>style.visibility</p:attrName>
                                        </p:attrNameLst>
                                      </p:cBhvr>
                                      <p:to>
                                        <p:strVal val="visible"/>
                                      </p:to>
                                    </p:set>
                                    <p:animEffect transition="in" filter="strips(downRight)">
                                      <p:cBhvr>
                                        <p:cTn id="12" dur="500"/>
                                        <p:tgtEl>
                                          <p:spTgt spid="3831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4514" name="Group 514">
            <a:extLst>
              <a:ext uri="{FF2B5EF4-FFF2-40B4-BE49-F238E27FC236}">
                <a16:creationId xmlns:a16="http://schemas.microsoft.com/office/drawing/2014/main" id="{17A500DE-DBC2-219D-CE99-D01009FEC799}"/>
              </a:ext>
            </a:extLst>
          </p:cNvPr>
          <p:cNvGrpSpPr>
            <a:grpSpLocks/>
          </p:cNvGrpSpPr>
          <p:nvPr/>
        </p:nvGrpSpPr>
        <p:grpSpPr bwMode="auto">
          <a:xfrm>
            <a:off x="971550" y="3856038"/>
            <a:ext cx="6488113" cy="652462"/>
            <a:chOff x="612" y="1480"/>
            <a:chExt cx="4087" cy="411"/>
          </a:xfrm>
        </p:grpSpPr>
        <p:sp>
          <p:nvSpPr>
            <p:cNvPr id="61521" name="Rectangle 226">
              <a:extLst>
                <a:ext uri="{FF2B5EF4-FFF2-40B4-BE49-F238E27FC236}">
                  <a16:creationId xmlns:a16="http://schemas.microsoft.com/office/drawing/2014/main" id="{FC2DBFAA-B913-1AC3-593F-230A858D2554}"/>
                </a:ext>
              </a:extLst>
            </p:cNvPr>
            <p:cNvSpPr>
              <a:spLocks noChangeArrowheads="1"/>
            </p:cNvSpPr>
            <p:nvPr/>
          </p:nvSpPr>
          <p:spPr bwMode="auto">
            <a:xfrm>
              <a:off x="2789" y="1525"/>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522" name="Group 361">
              <a:extLst>
                <a:ext uri="{FF2B5EF4-FFF2-40B4-BE49-F238E27FC236}">
                  <a16:creationId xmlns:a16="http://schemas.microsoft.com/office/drawing/2014/main" id="{F36B9168-59EF-AADD-BE77-3C0DA3015BC2}"/>
                </a:ext>
              </a:extLst>
            </p:cNvPr>
            <p:cNvGrpSpPr>
              <a:grpSpLocks/>
            </p:cNvGrpSpPr>
            <p:nvPr/>
          </p:nvGrpSpPr>
          <p:grpSpPr bwMode="auto">
            <a:xfrm>
              <a:off x="1293" y="1480"/>
              <a:ext cx="232" cy="321"/>
              <a:chOff x="1383" y="890"/>
              <a:chExt cx="232" cy="321"/>
            </a:xfrm>
          </p:grpSpPr>
          <p:sp>
            <p:nvSpPr>
              <p:cNvPr id="61568" name="Rectangle 362">
                <a:extLst>
                  <a:ext uri="{FF2B5EF4-FFF2-40B4-BE49-F238E27FC236}">
                    <a16:creationId xmlns:a16="http://schemas.microsoft.com/office/drawing/2014/main" id="{4884F269-1F70-0D5F-776F-F358B9EDF03C}"/>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69" name="Rectangle 363">
                <a:extLst>
                  <a:ext uri="{FF2B5EF4-FFF2-40B4-BE49-F238E27FC236}">
                    <a16:creationId xmlns:a16="http://schemas.microsoft.com/office/drawing/2014/main" id="{EB469879-74A7-1D98-A143-EDE678F39675}"/>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523" name="Group 364">
              <a:extLst>
                <a:ext uri="{FF2B5EF4-FFF2-40B4-BE49-F238E27FC236}">
                  <a16:creationId xmlns:a16="http://schemas.microsoft.com/office/drawing/2014/main" id="{75F631A3-7E61-CACA-2E37-28B5E8FBCA7F}"/>
                </a:ext>
              </a:extLst>
            </p:cNvPr>
            <p:cNvGrpSpPr>
              <a:grpSpLocks/>
            </p:cNvGrpSpPr>
            <p:nvPr/>
          </p:nvGrpSpPr>
          <p:grpSpPr bwMode="auto">
            <a:xfrm>
              <a:off x="1021" y="1480"/>
              <a:ext cx="226" cy="321"/>
              <a:chOff x="930" y="890"/>
              <a:chExt cx="226" cy="321"/>
            </a:xfrm>
          </p:grpSpPr>
          <p:sp>
            <p:nvSpPr>
              <p:cNvPr id="61566" name="Rectangle 365">
                <a:extLst>
                  <a:ext uri="{FF2B5EF4-FFF2-40B4-BE49-F238E27FC236}">
                    <a16:creationId xmlns:a16="http://schemas.microsoft.com/office/drawing/2014/main" id="{15802CEC-D49C-7697-AFDF-268A4FF0D7A3}"/>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67" name="Rectangle 366">
                <a:extLst>
                  <a:ext uri="{FF2B5EF4-FFF2-40B4-BE49-F238E27FC236}">
                    <a16:creationId xmlns:a16="http://schemas.microsoft.com/office/drawing/2014/main" id="{93BC0C88-4101-1C5A-9137-EF2CBCD155E1}"/>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524" name="Group 367">
              <a:extLst>
                <a:ext uri="{FF2B5EF4-FFF2-40B4-BE49-F238E27FC236}">
                  <a16:creationId xmlns:a16="http://schemas.microsoft.com/office/drawing/2014/main" id="{A4299DAD-86FE-796E-F405-6F26AB2B20CA}"/>
                </a:ext>
              </a:extLst>
            </p:cNvPr>
            <p:cNvGrpSpPr>
              <a:grpSpLocks/>
            </p:cNvGrpSpPr>
            <p:nvPr/>
          </p:nvGrpSpPr>
          <p:grpSpPr bwMode="auto">
            <a:xfrm>
              <a:off x="612" y="1521"/>
              <a:ext cx="227" cy="321"/>
              <a:chOff x="521" y="890"/>
              <a:chExt cx="227" cy="321"/>
            </a:xfrm>
          </p:grpSpPr>
          <p:sp>
            <p:nvSpPr>
              <p:cNvPr id="61564" name="Rectangle 368">
                <a:extLst>
                  <a:ext uri="{FF2B5EF4-FFF2-40B4-BE49-F238E27FC236}">
                    <a16:creationId xmlns:a16="http://schemas.microsoft.com/office/drawing/2014/main" id="{B59D117E-817B-3495-AD88-081BF2876DDD}"/>
                  </a:ext>
                </a:extLst>
              </p:cNvPr>
              <p:cNvSpPr>
                <a:spLocks noChangeArrowheads="1"/>
              </p:cNvSpPr>
              <p:nvPr/>
            </p:nvSpPr>
            <p:spPr bwMode="auto">
              <a:xfrm>
                <a:off x="652"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65" name="Rectangle 369">
                <a:extLst>
                  <a:ext uri="{FF2B5EF4-FFF2-40B4-BE49-F238E27FC236}">
                    <a16:creationId xmlns:a16="http://schemas.microsoft.com/office/drawing/2014/main" id="{3DD1EA77-DFF5-0CCD-41D2-4526CDEFE3C2}"/>
                  </a:ext>
                </a:extLst>
              </p:cNvPr>
              <p:cNvSpPr>
                <a:spLocks noChangeArrowheads="1"/>
              </p:cNvSpPr>
              <p:nvPr/>
            </p:nvSpPr>
            <p:spPr bwMode="auto">
              <a:xfrm>
                <a:off x="521" y="890"/>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B</a:t>
                </a:r>
                <a:endParaRPr lang="en-US" altLang="zh-CN" sz="2400"/>
              </a:p>
            </p:txBody>
          </p:sp>
        </p:grpSp>
        <p:sp>
          <p:nvSpPr>
            <p:cNvPr id="61525" name="Rectangle 372">
              <a:extLst>
                <a:ext uri="{FF2B5EF4-FFF2-40B4-BE49-F238E27FC236}">
                  <a16:creationId xmlns:a16="http://schemas.microsoft.com/office/drawing/2014/main" id="{0851A141-AFA3-3DE9-2D9C-F81A014CA22A}"/>
                </a:ext>
              </a:extLst>
            </p:cNvPr>
            <p:cNvSpPr>
              <a:spLocks noChangeArrowheads="1"/>
            </p:cNvSpPr>
            <p:nvPr/>
          </p:nvSpPr>
          <p:spPr bwMode="auto">
            <a:xfrm>
              <a:off x="884" y="1521"/>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sp>
          <p:nvSpPr>
            <p:cNvPr id="61526" name="Line 373">
              <a:extLst>
                <a:ext uri="{FF2B5EF4-FFF2-40B4-BE49-F238E27FC236}">
                  <a16:creationId xmlns:a16="http://schemas.microsoft.com/office/drawing/2014/main" id="{F55D21AF-EBDD-D0FA-BAF8-9D9B0C71AA9B}"/>
                </a:ext>
              </a:extLst>
            </p:cNvPr>
            <p:cNvSpPr>
              <a:spLocks noChangeShapeType="1"/>
            </p:cNvSpPr>
            <p:nvPr/>
          </p:nvSpPr>
          <p:spPr bwMode="auto">
            <a:xfrm>
              <a:off x="1338" y="148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1527" name="Group 385">
              <a:extLst>
                <a:ext uri="{FF2B5EF4-FFF2-40B4-BE49-F238E27FC236}">
                  <a16:creationId xmlns:a16="http://schemas.microsoft.com/office/drawing/2014/main" id="{E09152DB-8BF0-D1CF-65A1-87969944F013}"/>
                </a:ext>
              </a:extLst>
            </p:cNvPr>
            <p:cNvGrpSpPr>
              <a:grpSpLocks/>
            </p:cNvGrpSpPr>
            <p:nvPr/>
          </p:nvGrpSpPr>
          <p:grpSpPr bwMode="auto">
            <a:xfrm>
              <a:off x="1565" y="1480"/>
              <a:ext cx="232" cy="321"/>
              <a:chOff x="1383" y="890"/>
              <a:chExt cx="232" cy="321"/>
            </a:xfrm>
          </p:grpSpPr>
          <p:sp>
            <p:nvSpPr>
              <p:cNvPr id="61562" name="Rectangle 386">
                <a:extLst>
                  <a:ext uri="{FF2B5EF4-FFF2-40B4-BE49-F238E27FC236}">
                    <a16:creationId xmlns:a16="http://schemas.microsoft.com/office/drawing/2014/main" id="{CEB6B31A-BE99-C7F9-35D6-80E62C64DA25}"/>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63" name="Rectangle 387">
                <a:extLst>
                  <a:ext uri="{FF2B5EF4-FFF2-40B4-BE49-F238E27FC236}">
                    <a16:creationId xmlns:a16="http://schemas.microsoft.com/office/drawing/2014/main" id="{E222FF8A-2D25-5F10-29CF-5F769C8EFC9A}"/>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528" name="Line 388">
              <a:extLst>
                <a:ext uri="{FF2B5EF4-FFF2-40B4-BE49-F238E27FC236}">
                  <a16:creationId xmlns:a16="http://schemas.microsoft.com/office/drawing/2014/main" id="{8171127B-FDD8-3B19-7C79-1E2321DB03F9}"/>
                </a:ext>
              </a:extLst>
            </p:cNvPr>
            <p:cNvSpPr>
              <a:spLocks noChangeShapeType="1"/>
            </p:cNvSpPr>
            <p:nvPr/>
          </p:nvSpPr>
          <p:spPr bwMode="auto">
            <a:xfrm>
              <a:off x="1565" y="148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29" name="Rectangle 389">
              <a:extLst>
                <a:ext uri="{FF2B5EF4-FFF2-40B4-BE49-F238E27FC236}">
                  <a16:creationId xmlns:a16="http://schemas.microsoft.com/office/drawing/2014/main" id="{943AD58E-7D39-A4F9-9602-344174782953}"/>
                </a:ext>
              </a:extLst>
            </p:cNvPr>
            <p:cNvSpPr>
              <a:spLocks noChangeArrowheads="1"/>
            </p:cNvSpPr>
            <p:nvPr/>
          </p:nvSpPr>
          <p:spPr bwMode="auto">
            <a:xfrm>
              <a:off x="1837" y="1525"/>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530" name="Group 390">
              <a:extLst>
                <a:ext uri="{FF2B5EF4-FFF2-40B4-BE49-F238E27FC236}">
                  <a16:creationId xmlns:a16="http://schemas.microsoft.com/office/drawing/2014/main" id="{6EF4765A-821C-EA87-6DE6-9C23735D68FA}"/>
                </a:ext>
              </a:extLst>
            </p:cNvPr>
            <p:cNvGrpSpPr>
              <a:grpSpLocks/>
            </p:cNvGrpSpPr>
            <p:nvPr/>
          </p:nvGrpSpPr>
          <p:grpSpPr bwMode="auto">
            <a:xfrm>
              <a:off x="2245" y="1525"/>
              <a:ext cx="232" cy="321"/>
              <a:chOff x="1383" y="890"/>
              <a:chExt cx="232" cy="321"/>
            </a:xfrm>
          </p:grpSpPr>
          <p:sp>
            <p:nvSpPr>
              <p:cNvPr id="61560" name="Rectangle 391">
                <a:extLst>
                  <a:ext uri="{FF2B5EF4-FFF2-40B4-BE49-F238E27FC236}">
                    <a16:creationId xmlns:a16="http://schemas.microsoft.com/office/drawing/2014/main" id="{7EE5B62A-23AD-04D1-AAA9-1A4574EA0F97}"/>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61" name="Rectangle 392">
                <a:extLst>
                  <a:ext uri="{FF2B5EF4-FFF2-40B4-BE49-F238E27FC236}">
                    <a16:creationId xmlns:a16="http://schemas.microsoft.com/office/drawing/2014/main" id="{9ABE8EFC-ACFB-3B35-981B-FDA89C9EC0E3}"/>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531" name="Group 393">
              <a:extLst>
                <a:ext uri="{FF2B5EF4-FFF2-40B4-BE49-F238E27FC236}">
                  <a16:creationId xmlns:a16="http://schemas.microsoft.com/office/drawing/2014/main" id="{B588DB5C-0785-6E77-3B4D-1508432B5881}"/>
                </a:ext>
              </a:extLst>
            </p:cNvPr>
            <p:cNvGrpSpPr>
              <a:grpSpLocks/>
            </p:cNvGrpSpPr>
            <p:nvPr/>
          </p:nvGrpSpPr>
          <p:grpSpPr bwMode="auto">
            <a:xfrm>
              <a:off x="1973" y="1525"/>
              <a:ext cx="226" cy="321"/>
              <a:chOff x="930" y="890"/>
              <a:chExt cx="226" cy="321"/>
            </a:xfrm>
          </p:grpSpPr>
          <p:sp>
            <p:nvSpPr>
              <p:cNvPr id="61558" name="Rectangle 394">
                <a:extLst>
                  <a:ext uri="{FF2B5EF4-FFF2-40B4-BE49-F238E27FC236}">
                    <a16:creationId xmlns:a16="http://schemas.microsoft.com/office/drawing/2014/main" id="{0ED1EA78-40CF-F5A2-C16E-B1C83D404759}"/>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59" name="Rectangle 395">
                <a:extLst>
                  <a:ext uri="{FF2B5EF4-FFF2-40B4-BE49-F238E27FC236}">
                    <a16:creationId xmlns:a16="http://schemas.microsoft.com/office/drawing/2014/main" id="{92F1A3EE-A333-6EB3-A0AD-B14D4BE3B199}"/>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532" name="Line 396">
              <a:extLst>
                <a:ext uri="{FF2B5EF4-FFF2-40B4-BE49-F238E27FC236}">
                  <a16:creationId xmlns:a16="http://schemas.microsoft.com/office/drawing/2014/main" id="{FF8064FB-FA28-7F9A-CA4C-A1B112AD2564}"/>
                </a:ext>
              </a:extLst>
            </p:cNvPr>
            <p:cNvSpPr>
              <a:spLocks noChangeShapeType="1"/>
            </p:cNvSpPr>
            <p:nvPr/>
          </p:nvSpPr>
          <p:spPr bwMode="auto">
            <a:xfrm>
              <a:off x="2018" y="1525"/>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1533" name="Group 397">
              <a:extLst>
                <a:ext uri="{FF2B5EF4-FFF2-40B4-BE49-F238E27FC236}">
                  <a16:creationId xmlns:a16="http://schemas.microsoft.com/office/drawing/2014/main" id="{A49FEEA1-68A2-95EA-ACC0-4D8F91F8DA06}"/>
                </a:ext>
              </a:extLst>
            </p:cNvPr>
            <p:cNvGrpSpPr>
              <a:grpSpLocks/>
            </p:cNvGrpSpPr>
            <p:nvPr/>
          </p:nvGrpSpPr>
          <p:grpSpPr bwMode="auto">
            <a:xfrm>
              <a:off x="2517" y="1525"/>
              <a:ext cx="232" cy="321"/>
              <a:chOff x="1383" y="890"/>
              <a:chExt cx="232" cy="321"/>
            </a:xfrm>
          </p:grpSpPr>
          <p:sp>
            <p:nvSpPr>
              <p:cNvPr id="61556" name="Rectangle 398">
                <a:extLst>
                  <a:ext uri="{FF2B5EF4-FFF2-40B4-BE49-F238E27FC236}">
                    <a16:creationId xmlns:a16="http://schemas.microsoft.com/office/drawing/2014/main" id="{B6B55E25-DFAD-BE78-6B7F-D23083A41350}"/>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57" name="Rectangle 399">
                <a:extLst>
                  <a:ext uri="{FF2B5EF4-FFF2-40B4-BE49-F238E27FC236}">
                    <a16:creationId xmlns:a16="http://schemas.microsoft.com/office/drawing/2014/main" id="{5D495361-6DA0-1495-E563-74F2D4E04BEE}"/>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534" name="Line 400">
              <a:extLst>
                <a:ext uri="{FF2B5EF4-FFF2-40B4-BE49-F238E27FC236}">
                  <a16:creationId xmlns:a16="http://schemas.microsoft.com/office/drawing/2014/main" id="{4C089CD5-44AC-AC0E-E309-2A018B6B9273}"/>
                </a:ext>
              </a:extLst>
            </p:cNvPr>
            <p:cNvSpPr>
              <a:spLocks noChangeShapeType="1"/>
            </p:cNvSpPr>
            <p:nvPr/>
          </p:nvSpPr>
          <p:spPr bwMode="auto">
            <a:xfrm>
              <a:off x="2517" y="1525"/>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1535" name="Group 401">
              <a:extLst>
                <a:ext uri="{FF2B5EF4-FFF2-40B4-BE49-F238E27FC236}">
                  <a16:creationId xmlns:a16="http://schemas.microsoft.com/office/drawing/2014/main" id="{CEC8D5E4-6B13-AEDC-21AE-C3C795EE2E90}"/>
                </a:ext>
              </a:extLst>
            </p:cNvPr>
            <p:cNvGrpSpPr>
              <a:grpSpLocks/>
            </p:cNvGrpSpPr>
            <p:nvPr/>
          </p:nvGrpSpPr>
          <p:grpSpPr bwMode="auto">
            <a:xfrm>
              <a:off x="3198" y="1525"/>
              <a:ext cx="232" cy="321"/>
              <a:chOff x="1383" y="890"/>
              <a:chExt cx="232" cy="321"/>
            </a:xfrm>
          </p:grpSpPr>
          <p:sp>
            <p:nvSpPr>
              <p:cNvPr id="61554" name="Rectangle 402">
                <a:extLst>
                  <a:ext uri="{FF2B5EF4-FFF2-40B4-BE49-F238E27FC236}">
                    <a16:creationId xmlns:a16="http://schemas.microsoft.com/office/drawing/2014/main" id="{B7E1AF40-386C-8378-9FEA-D49DD012265C}"/>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55" name="Rectangle 403">
                <a:extLst>
                  <a:ext uri="{FF2B5EF4-FFF2-40B4-BE49-F238E27FC236}">
                    <a16:creationId xmlns:a16="http://schemas.microsoft.com/office/drawing/2014/main" id="{A9C047E3-E0FD-2908-D3F5-150F2492E25D}"/>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536" name="Group 404">
              <a:extLst>
                <a:ext uri="{FF2B5EF4-FFF2-40B4-BE49-F238E27FC236}">
                  <a16:creationId xmlns:a16="http://schemas.microsoft.com/office/drawing/2014/main" id="{3A9A10F8-DF6E-54EF-018D-504888F7FDDF}"/>
                </a:ext>
              </a:extLst>
            </p:cNvPr>
            <p:cNvGrpSpPr>
              <a:grpSpLocks/>
            </p:cNvGrpSpPr>
            <p:nvPr/>
          </p:nvGrpSpPr>
          <p:grpSpPr bwMode="auto">
            <a:xfrm>
              <a:off x="2926" y="1525"/>
              <a:ext cx="226" cy="321"/>
              <a:chOff x="930" y="890"/>
              <a:chExt cx="226" cy="321"/>
            </a:xfrm>
          </p:grpSpPr>
          <p:sp>
            <p:nvSpPr>
              <p:cNvPr id="61552" name="Rectangle 405">
                <a:extLst>
                  <a:ext uri="{FF2B5EF4-FFF2-40B4-BE49-F238E27FC236}">
                    <a16:creationId xmlns:a16="http://schemas.microsoft.com/office/drawing/2014/main" id="{DC70EFF6-ADA6-7E6C-113D-45F6CCFF8DFE}"/>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53" name="Rectangle 406">
                <a:extLst>
                  <a:ext uri="{FF2B5EF4-FFF2-40B4-BE49-F238E27FC236}">
                    <a16:creationId xmlns:a16="http://schemas.microsoft.com/office/drawing/2014/main" id="{6103A54E-7FA2-FB6C-F715-EAFB7765FF31}"/>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537" name="Group 408">
              <a:extLst>
                <a:ext uri="{FF2B5EF4-FFF2-40B4-BE49-F238E27FC236}">
                  <a16:creationId xmlns:a16="http://schemas.microsoft.com/office/drawing/2014/main" id="{B1491FB1-0F1A-011F-CDC0-D3461380A1A0}"/>
                </a:ext>
              </a:extLst>
            </p:cNvPr>
            <p:cNvGrpSpPr>
              <a:grpSpLocks/>
            </p:cNvGrpSpPr>
            <p:nvPr/>
          </p:nvGrpSpPr>
          <p:grpSpPr bwMode="auto">
            <a:xfrm>
              <a:off x="3470" y="1525"/>
              <a:ext cx="232" cy="321"/>
              <a:chOff x="1383" y="890"/>
              <a:chExt cx="232" cy="321"/>
            </a:xfrm>
          </p:grpSpPr>
          <p:sp>
            <p:nvSpPr>
              <p:cNvPr id="61550" name="Rectangle 409">
                <a:extLst>
                  <a:ext uri="{FF2B5EF4-FFF2-40B4-BE49-F238E27FC236}">
                    <a16:creationId xmlns:a16="http://schemas.microsoft.com/office/drawing/2014/main" id="{F6CE0DD8-4998-7E94-671C-81A0BA78264E}"/>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51" name="Rectangle 410">
                <a:extLst>
                  <a:ext uri="{FF2B5EF4-FFF2-40B4-BE49-F238E27FC236}">
                    <a16:creationId xmlns:a16="http://schemas.microsoft.com/office/drawing/2014/main" id="{C0008518-2AC9-BFBA-04FC-B5A873A6BC55}"/>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538" name="Rectangle 412">
              <a:extLst>
                <a:ext uri="{FF2B5EF4-FFF2-40B4-BE49-F238E27FC236}">
                  <a16:creationId xmlns:a16="http://schemas.microsoft.com/office/drawing/2014/main" id="{09983347-651D-FB27-5501-8C3C988F2A6E}"/>
                </a:ext>
              </a:extLst>
            </p:cNvPr>
            <p:cNvSpPr>
              <a:spLocks noChangeArrowheads="1"/>
            </p:cNvSpPr>
            <p:nvPr/>
          </p:nvSpPr>
          <p:spPr bwMode="auto">
            <a:xfrm>
              <a:off x="3786" y="1570"/>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539" name="Group 413">
              <a:extLst>
                <a:ext uri="{FF2B5EF4-FFF2-40B4-BE49-F238E27FC236}">
                  <a16:creationId xmlns:a16="http://schemas.microsoft.com/office/drawing/2014/main" id="{62825424-6529-CFDB-D5BD-88374B144D42}"/>
                </a:ext>
              </a:extLst>
            </p:cNvPr>
            <p:cNvGrpSpPr>
              <a:grpSpLocks/>
            </p:cNvGrpSpPr>
            <p:nvPr/>
          </p:nvGrpSpPr>
          <p:grpSpPr bwMode="auto">
            <a:xfrm>
              <a:off x="4195" y="1570"/>
              <a:ext cx="232" cy="321"/>
              <a:chOff x="1383" y="890"/>
              <a:chExt cx="232" cy="321"/>
            </a:xfrm>
          </p:grpSpPr>
          <p:sp>
            <p:nvSpPr>
              <p:cNvPr id="61548" name="Rectangle 414">
                <a:extLst>
                  <a:ext uri="{FF2B5EF4-FFF2-40B4-BE49-F238E27FC236}">
                    <a16:creationId xmlns:a16="http://schemas.microsoft.com/office/drawing/2014/main" id="{7D9206D1-53D8-7E7C-6185-63FCB271F493}"/>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49" name="Rectangle 415">
                <a:extLst>
                  <a:ext uri="{FF2B5EF4-FFF2-40B4-BE49-F238E27FC236}">
                    <a16:creationId xmlns:a16="http://schemas.microsoft.com/office/drawing/2014/main" id="{3C5BC8DF-BBA4-67D5-6576-CDDCBABB849B}"/>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540" name="Group 416">
              <a:extLst>
                <a:ext uri="{FF2B5EF4-FFF2-40B4-BE49-F238E27FC236}">
                  <a16:creationId xmlns:a16="http://schemas.microsoft.com/office/drawing/2014/main" id="{4272D148-50EE-945F-DBF5-EF7C284AC991}"/>
                </a:ext>
              </a:extLst>
            </p:cNvPr>
            <p:cNvGrpSpPr>
              <a:grpSpLocks/>
            </p:cNvGrpSpPr>
            <p:nvPr/>
          </p:nvGrpSpPr>
          <p:grpSpPr bwMode="auto">
            <a:xfrm>
              <a:off x="3923" y="1570"/>
              <a:ext cx="226" cy="321"/>
              <a:chOff x="930" y="890"/>
              <a:chExt cx="226" cy="321"/>
            </a:xfrm>
          </p:grpSpPr>
          <p:sp>
            <p:nvSpPr>
              <p:cNvPr id="61546" name="Rectangle 417">
                <a:extLst>
                  <a:ext uri="{FF2B5EF4-FFF2-40B4-BE49-F238E27FC236}">
                    <a16:creationId xmlns:a16="http://schemas.microsoft.com/office/drawing/2014/main" id="{D8F30BC1-EC3D-77DC-31C8-FF4286527553}"/>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47" name="Rectangle 418">
                <a:extLst>
                  <a:ext uri="{FF2B5EF4-FFF2-40B4-BE49-F238E27FC236}">
                    <a16:creationId xmlns:a16="http://schemas.microsoft.com/office/drawing/2014/main" id="{7A025003-5CA3-5BEB-5D78-0C0FB5267858}"/>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541" name="Line 419">
              <a:extLst>
                <a:ext uri="{FF2B5EF4-FFF2-40B4-BE49-F238E27FC236}">
                  <a16:creationId xmlns:a16="http://schemas.microsoft.com/office/drawing/2014/main" id="{E7ED0D6D-2971-D889-9C47-25E3C1EF8FF3}"/>
                </a:ext>
              </a:extLst>
            </p:cNvPr>
            <p:cNvSpPr>
              <a:spLocks noChangeShapeType="1"/>
            </p:cNvSpPr>
            <p:nvPr/>
          </p:nvSpPr>
          <p:spPr bwMode="auto">
            <a:xfrm>
              <a:off x="3968" y="157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1542" name="Group 420">
              <a:extLst>
                <a:ext uri="{FF2B5EF4-FFF2-40B4-BE49-F238E27FC236}">
                  <a16:creationId xmlns:a16="http://schemas.microsoft.com/office/drawing/2014/main" id="{51E5AEBE-ED79-548B-4D83-E5EE5577EEEF}"/>
                </a:ext>
              </a:extLst>
            </p:cNvPr>
            <p:cNvGrpSpPr>
              <a:grpSpLocks/>
            </p:cNvGrpSpPr>
            <p:nvPr/>
          </p:nvGrpSpPr>
          <p:grpSpPr bwMode="auto">
            <a:xfrm>
              <a:off x="4467" y="1570"/>
              <a:ext cx="232" cy="321"/>
              <a:chOff x="1383" y="890"/>
              <a:chExt cx="232" cy="321"/>
            </a:xfrm>
          </p:grpSpPr>
          <p:sp>
            <p:nvSpPr>
              <p:cNvPr id="61544" name="Rectangle 421">
                <a:extLst>
                  <a:ext uri="{FF2B5EF4-FFF2-40B4-BE49-F238E27FC236}">
                    <a16:creationId xmlns:a16="http://schemas.microsoft.com/office/drawing/2014/main" id="{B64C3A03-E9D3-2FCA-3315-5F474E9958AD}"/>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45" name="Rectangle 422">
                <a:extLst>
                  <a:ext uri="{FF2B5EF4-FFF2-40B4-BE49-F238E27FC236}">
                    <a16:creationId xmlns:a16="http://schemas.microsoft.com/office/drawing/2014/main" id="{792D7C1C-C2BF-2259-9568-A6E6968FF20C}"/>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543" name="Line 423">
              <a:extLst>
                <a:ext uri="{FF2B5EF4-FFF2-40B4-BE49-F238E27FC236}">
                  <a16:creationId xmlns:a16="http://schemas.microsoft.com/office/drawing/2014/main" id="{8EEEAC68-FD14-C2CF-BCFA-B4ECE31BE159}"/>
                </a:ext>
              </a:extLst>
            </p:cNvPr>
            <p:cNvSpPr>
              <a:spLocks noChangeShapeType="1"/>
            </p:cNvSpPr>
            <p:nvPr/>
          </p:nvSpPr>
          <p:spPr bwMode="auto">
            <a:xfrm>
              <a:off x="4195" y="157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84513" name="Group 513">
            <a:extLst>
              <a:ext uri="{FF2B5EF4-FFF2-40B4-BE49-F238E27FC236}">
                <a16:creationId xmlns:a16="http://schemas.microsoft.com/office/drawing/2014/main" id="{802EFE56-7D24-BF12-AF93-E5D8088EBD80}"/>
              </a:ext>
            </a:extLst>
          </p:cNvPr>
          <p:cNvGrpSpPr>
            <a:grpSpLocks/>
          </p:cNvGrpSpPr>
          <p:nvPr/>
        </p:nvGrpSpPr>
        <p:grpSpPr bwMode="auto">
          <a:xfrm>
            <a:off x="1423988" y="4646613"/>
            <a:ext cx="5532437" cy="654050"/>
            <a:chOff x="852" y="1933"/>
            <a:chExt cx="3485" cy="412"/>
          </a:xfrm>
        </p:grpSpPr>
        <p:sp>
          <p:nvSpPr>
            <p:cNvPr id="61478" name="Rectangle 424">
              <a:extLst>
                <a:ext uri="{FF2B5EF4-FFF2-40B4-BE49-F238E27FC236}">
                  <a16:creationId xmlns:a16="http://schemas.microsoft.com/office/drawing/2014/main" id="{7D6AF1F3-2CF7-1A3D-CAC3-BC302903D153}"/>
                </a:ext>
              </a:extLst>
            </p:cNvPr>
            <p:cNvSpPr>
              <a:spLocks noChangeArrowheads="1"/>
            </p:cNvSpPr>
            <p:nvPr/>
          </p:nvSpPr>
          <p:spPr bwMode="auto">
            <a:xfrm>
              <a:off x="852" y="1933"/>
              <a:ext cx="16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479" name="Group 425">
              <a:extLst>
                <a:ext uri="{FF2B5EF4-FFF2-40B4-BE49-F238E27FC236}">
                  <a16:creationId xmlns:a16="http://schemas.microsoft.com/office/drawing/2014/main" id="{AA289F7C-8586-2052-2544-11D533A26157}"/>
                </a:ext>
              </a:extLst>
            </p:cNvPr>
            <p:cNvGrpSpPr>
              <a:grpSpLocks/>
            </p:cNvGrpSpPr>
            <p:nvPr/>
          </p:nvGrpSpPr>
          <p:grpSpPr bwMode="auto">
            <a:xfrm>
              <a:off x="1338" y="1937"/>
              <a:ext cx="232" cy="321"/>
              <a:chOff x="1383" y="890"/>
              <a:chExt cx="232" cy="321"/>
            </a:xfrm>
          </p:grpSpPr>
          <p:sp>
            <p:nvSpPr>
              <p:cNvPr id="61519" name="Rectangle 426">
                <a:extLst>
                  <a:ext uri="{FF2B5EF4-FFF2-40B4-BE49-F238E27FC236}">
                    <a16:creationId xmlns:a16="http://schemas.microsoft.com/office/drawing/2014/main" id="{549D3724-CC16-120C-03AF-CB18E6E4294A}"/>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20" name="Rectangle 427">
                <a:extLst>
                  <a:ext uri="{FF2B5EF4-FFF2-40B4-BE49-F238E27FC236}">
                    <a16:creationId xmlns:a16="http://schemas.microsoft.com/office/drawing/2014/main" id="{9D35D9FD-0FBF-50D4-131F-AA7764D16E12}"/>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480" name="Group 428">
              <a:extLst>
                <a:ext uri="{FF2B5EF4-FFF2-40B4-BE49-F238E27FC236}">
                  <a16:creationId xmlns:a16="http://schemas.microsoft.com/office/drawing/2014/main" id="{097BA8A1-AFE7-1ECA-FD11-B0DE3CF33CD6}"/>
                </a:ext>
              </a:extLst>
            </p:cNvPr>
            <p:cNvGrpSpPr>
              <a:grpSpLocks/>
            </p:cNvGrpSpPr>
            <p:nvPr/>
          </p:nvGrpSpPr>
          <p:grpSpPr bwMode="auto">
            <a:xfrm>
              <a:off x="1066" y="1937"/>
              <a:ext cx="226" cy="321"/>
              <a:chOff x="930" y="890"/>
              <a:chExt cx="226" cy="321"/>
            </a:xfrm>
          </p:grpSpPr>
          <p:sp>
            <p:nvSpPr>
              <p:cNvPr id="61517" name="Rectangle 429">
                <a:extLst>
                  <a:ext uri="{FF2B5EF4-FFF2-40B4-BE49-F238E27FC236}">
                    <a16:creationId xmlns:a16="http://schemas.microsoft.com/office/drawing/2014/main" id="{51D11D03-A2E8-4E5F-DA81-FA05D82BEFBF}"/>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18" name="Rectangle 430">
                <a:extLst>
                  <a:ext uri="{FF2B5EF4-FFF2-40B4-BE49-F238E27FC236}">
                    <a16:creationId xmlns:a16="http://schemas.microsoft.com/office/drawing/2014/main" id="{3534CBF4-1E5F-B2D3-8419-5D0481EB4302}"/>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81" name="Rectangle 431">
              <a:extLst>
                <a:ext uri="{FF2B5EF4-FFF2-40B4-BE49-F238E27FC236}">
                  <a16:creationId xmlns:a16="http://schemas.microsoft.com/office/drawing/2014/main" id="{C407A796-3518-BF00-1418-70FD20A22A24}"/>
                </a:ext>
              </a:extLst>
            </p:cNvPr>
            <p:cNvSpPr>
              <a:spLocks noChangeArrowheads="1"/>
            </p:cNvSpPr>
            <p:nvPr/>
          </p:nvSpPr>
          <p:spPr bwMode="auto">
            <a:xfrm>
              <a:off x="2245" y="1933"/>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sp>
          <p:nvSpPr>
            <p:cNvPr id="61482" name="Line 432">
              <a:extLst>
                <a:ext uri="{FF2B5EF4-FFF2-40B4-BE49-F238E27FC236}">
                  <a16:creationId xmlns:a16="http://schemas.microsoft.com/office/drawing/2014/main" id="{3CCE6E01-AAD4-F0D4-B60D-454DBEEEC623}"/>
                </a:ext>
              </a:extLst>
            </p:cNvPr>
            <p:cNvSpPr>
              <a:spLocks noChangeShapeType="1"/>
            </p:cNvSpPr>
            <p:nvPr/>
          </p:nvSpPr>
          <p:spPr bwMode="auto">
            <a:xfrm>
              <a:off x="1383" y="193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83" name="Rectangle 433">
              <a:extLst>
                <a:ext uri="{FF2B5EF4-FFF2-40B4-BE49-F238E27FC236}">
                  <a16:creationId xmlns:a16="http://schemas.microsoft.com/office/drawing/2014/main" id="{7DC50680-CD01-7A29-90FA-EA6F9440E438}"/>
                </a:ext>
              </a:extLst>
            </p:cNvPr>
            <p:cNvSpPr>
              <a:spLocks noChangeArrowheads="1"/>
            </p:cNvSpPr>
            <p:nvPr/>
          </p:nvSpPr>
          <p:spPr bwMode="auto">
            <a:xfrm>
              <a:off x="1610" y="1937"/>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484" name="Group 434">
              <a:extLst>
                <a:ext uri="{FF2B5EF4-FFF2-40B4-BE49-F238E27FC236}">
                  <a16:creationId xmlns:a16="http://schemas.microsoft.com/office/drawing/2014/main" id="{F251F0D9-5323-AFB2-7FB2-6F6448CDFD51}"/>
                </a:ext>
              </a:extLst>
            </p:cNvPr>
            <p:cNvGrpSpPr>
              <a:grpSpLocks/>
            </p:cNvGrpSpPr>
            <p:nvPr/>
          </p:nvGrpSpPr>
          <p:grpSpPr bwMode="auto">
            <a:xfrm>
              <a:off x="2018" y="1979"/>
              <a:ext cx="232" cy="321"/>
              <a:chOff x="1383" y="890"/>
              <a:chExt cx="232" cy="321"/>
            </a:xfrm>
          </p:grpSpPr>
          <p:sp>
            <p:nvSpPr>
              <p:cNvPr id="61515" name="Rectangle 435">
                <a:extLst>
                  <a:ext uri="{FF2B5EF4-FFF2-40B4-BE49-F238E27FC236}">
                    <a16:creationId xmlns:a16="http://schemas.microsoft.com/office/drawing/2014/main" id="{C28947E6-47BF-B979-1E4B-B2FCEEDA7157}"/>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16" name="Rectangle 436">
                <a:extLst>
                  <a:ext uri="{FF2B5EF4-FFF2-40B4-BE49-F238E27FC236}">
                    <a16:creationId xmlns:a16="http://schemas.microsoft.com/office/drawing/2014/main" id="{D8121183-C8C8-95A9-7587-74C73FAD0D0D}"/>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485" name="Group 437">
              <a:extLst>
                <a:ext uri="{FF2B5EF4-FFF2-40B4-BE49-F238E27FC236}">
                  <a16:creationId xmlns:a16="http://schemas.microsoft.com/office/drawing/2014/main" id="{B4FC4D72-37EC-4954-EB8E-AB50E6BA51FA}"/>
                </a:ext>
              </a:extLst>
            </p:cNvPr>
            <p:cNvGrpSpPr>
              <a:grpSpLocks/>
            </p:cNvGrpSpPr>
            <p:nvPr/>
          </p:nvGrpSpPr>
          <p:grpSpPr bwMode="auto">
            <a:xfrm>
              <a:off x="1746" y="1979"/>
              <a:ext cx="226" cy="321"/>
              <a:chOff x="930" y="890"/>
              <a:chExt cx="226" cy="321"/>
            </a:xfrm>
          </p:grpSpPr>
          <p:sp>
            <p:nvSpPr>
              <p:cNvPr id="61513" name="Rectangle 438">
                <a:extLst>
                  <a:ext uri="{FF2B5EF4-FFF2-40B4-BE49-F238E27FC236}">
                    <a16:creationId xmlns:a16="http://schemas.microsoft.com/office/drawing/2014/main" id="{B6359261-CBE0-FB64-7496-518CB7B46DF0}"/>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14" name="Rectangle 439">
                <a:extLst>
                  <a:ext uri="{FF2B5EF4-FFF2-40B4-BE49-F238E27FC236}">
                    <a16:creationId xmlns:a16="http://schemas.microsoft.com/office/drawing/2014/main" id="{9525E09E-68B5-8CCA-50C9-C1F2DF269302}"/>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86" name="Line 440">
              <a:extLst>
                <a:ext uri="{FF2B5EF4-FFF2-40B4-BE49-F238E27FC236}">
                  <a16:creationId xmlns:a16="http://schemas.microsoft.com/office/drawing/2014/main" id="{A7A0A045-3D0E-E5F6-8B3C-3526D4D8058A}"/>
                </a:ext>
              </a:extLst>
            </p:cNvPr>
            <p:cNvSpPr>
              <a:spLocks noChangeShapeType="1"/>
            </p:cNvSpPr>
            <p:nvPr/>
          </p:nvSpPr>
          <p:spPr bwMode="auto">
            <a:xfrm>
              <a:off x="1791" y="1979"/>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1487" name="Group 441">
              <a:extLst>
                <a:ext uri="{FF2B5EF4-FFF2-40B4-BE49-F238E27FC236}">
                  <a16:creationId xmlns:a16="http://schemas.microsoft.com/office/drawing/2014/main" id="{9C2BE8DC-CECE-9A1B-B2F3-0E42A154D80E}"/>
                </a:ext>
              </a:extLst>
            </p:cNvPr>
            <p:cNvGrpSpPr>
              <a:grpSpLocks/>
            </p:cNvGrpSpPr>
            <p:nvPr/>
          </p:nvGrpSpPr>
          <p:grpSpPr bwMode="auto">
            <a:xfrm>
              <a:off x="2336" y="1979"/>
              <a:ext cx="232" cy="321"/>
              <a:chOff x="1383" y="890"/>
              <a:chExt cx="232" cy="321"/>
            </a:xfrm>
          </p:grpSpPr>
          <p:sp>
            <p:nvSpPr>
              <p:cNvPr id="61511" name="Rectangle 442">
                <a:extLst>
                  <a:ext uri="{FF2B5EF4-FFF2-40B4-BE49-F238E27FC236}">
                    <a16:creationId xmlns:a16="http://schemas.microsoft.com/office/drawing/2014/main" id="{A3EED076-1365-C183-09A5-386F9C7667CF}"/>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12" name="Rectangle 443">
                <a:extLst>
                  <a:ext uri="{FF2B5EF4-FFF2-40B4-BE49-F238E27FC236}">
                    <a16:creationId xmlns:a16="http://schemas.microsoft.com/office/drawing/2014/main" id="{F5370E39-FDC3-B0AB-AA67-38048509CDDF}"/>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88" name="Line 444">
              <a:extLst>
                <a:ext uri="{FF2B5EF4-FFF2-40B4-BE49-F238E27FC236}">
                  <a16:creationId xmlns:a16="http://schemas.microsoft.com/office/drawing/2014/main" id="{A5134A68-0988-112A-BC88-4EF53C04A2E8}"/>
                </a:ext>
              </a:extLst>
            </p:cNvPr>
            <p:cNvSpPr>
              <a:spLocks noChangeShapeType="1"/>
            </p:cNvSpPr>
            <p:nvPr/>
          </p:nvSpPr>
          <p:spPr bwMode="auto">
            <a:xfrm>
              <a:off x="2381" y="1979"/>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89" name="Rectangle 445">
              <a:extLst>
                <a:ext uri="{FF2B5EF4-FFF2-40B4-BE49-F238E27FC236}">
                  <a16:creationId xmlns:a16="http://schemas.microsoft.com/office/drawing/2014/main" id="{8BF21D66-5B4F-F1C2-C7AD-3B1EC1F0BCCA}"/>
                </a:ext>
              </a:extLst>
            </p:cNvPr>
            <p:cNvSpPr>
              <a:spLocks noChangeArrowheads="1"/>
            </p:cNvSpPr>
            <p:nvPr/>
          </p:nvSpPr>
          <p:spPr bwMode="auto">
            <a:xfrm>
              <a:off x="2653" y="1979"/>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490" name="Group 462">
              <a:extLst>
                <a:ext uri="{FF2B5EF4-FFF2-40B4-BE49-F238E27FC236}">
                  <a16:creationId xmlns:a16="http://schemas.microsoft.com/office/drawing/2014/main" id="{95B82228-7B85-2F72-409F-F5E7B669273B}"/>
                </a:ext>
              </a:extLst>
            </p:cNvPr>
            <p:cNvGrpSpPr>
              <a:grpSpLocks/>
            </p:cNvGrpSpPr>
            <p:nvPr/>
          </p:nvGrpSpPr>
          <p:grpSpPr bwMode="auto">
            <a:xfrm>
              <a:off x="3107" y="1982"/>
              <a:ext cx="232" cy="321"/>
              <a:chOff x="1383" y="890"/>
              <a:chExt cx="232" cy="321"/>
            </a:xfrm>
          </p:grpSpPr>
          <p:sp>
            <p:nvSpPr>
              <p:cNvPr id="61509" name="Rectangle 463">
                <a:extLst>
                  <a:ext uri="{FF2B5EF4-FFF2-40B4-BE49-F238E27FC236}">
                    <a16:creationId xmlns:a16="http://schemas.microsoft.com/office/drawing/2014/main" id="{ECA33044-6D4F-2711-937D-E9F205B413F2}"/>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10" name="Rectangle 464">
                <a:extLst>
                  <a:ext uri="{FF2B5EF4-FFF2-40B4-BE49-F238E27FC236}">
                    <a16:creationId xmlns:a16="http://schemas.microsoft.com/office/drawing/2014/main" id="{0401E610-DDBB-8C40-9D40-8A35CE21E29D}"/>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491" name="Group 465">
              <a:extLst>
                <a:ext uri="{FF2B5EF4-FFF2-40B4-BE49-F238E27FC236}">
                  <a16:creationId xmlns:a16="http://schemas.microsoft.com/office/drawing/2014/main" id="{5707A5DA-834A-7524-7E5E-959057CF1992}"/>
                </a:ext>
              </a:extLst>
            </p:cNvPr>
            <p:cNvGrpSpPr>
              <a:grpSpLocks/>
            </p:cNvGrpSpPr>
            <p:nvPr/>
          </p:nvGrpSpPr>
          <p:grpSpPr bwMode="auto">
            <a:xfrm>
              <a:off x="2835" y="1982"/>
              <a:ext cx="226" cy="321"/>
              <a:chOff x="930" y="890"/>
              <a:chExt cx="226" cy="321"/>
            </a:xfrm>
          </p:grpSpPr>
          <p:sp>
            <p:nvSpPr>
              <p:cNvPr id="61507" name="Rectangle 466">
                <a:extLst>
                  <a:ext uri="{FF2B5EF4-FFF2-40B4-BE49-F238E27FC236}">
                    <a16:creationId xmlns:a16="http://schemas.microsoft.com/office/drawing/2014/main" id="{396929CB-1427-63B5-8661-1312B93AE61C}"/>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08" name="Rectangle 467">
                <a:extLst>
                  <a:ext uri="{FF2B5EF4-FFF2-40B4-BE49-F238E27FC236}">
                    <a16:creationId xmlns:a16="http://schemas.microsoft.com/office/drawing/2014/main" id="{4FB4B82A-BC21-FFB4-93D7-C7D24DF66986}"/>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92" name="Rectangle 468">
              <a:extLst>
                <a:ext uri="{FF2B5EF4-FFF2-40B4-BE49-F238E27FC236}">
                  <a16:creationId xmlns:a16="http://schemas.microsoft.com/office/drawing/2014/main" id="{8F589A4E-B2BB-70F3-81E3-8492108BBD7F}"/>
                </a:ext>
              </a:extLst>
            </p:cNvPr>
            <p:cNvSpPr>
              <a:spLocks noChangeArrowheads="1"/>
            </p:cNvSpPr>
            <p:nvPr/>
          </p:nvSpPr>
          <p:spPr bwMode="auto">
            <a:xfrm>
              <a:off x="4014" y="1978"/>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sp>
          <p:nvSpPr>
            <p:cNvPr id="61493" name="Line 469">
              <a:extLst>
                <a:ext uri="{FF2B5EF4-FFF2-40B4-BE49-F238E27FC236}">
                  <a16:creationId xmlns:a16="http://schemas.microsoft.com/office/drawing/2014/main" id="{BC726606-43F5-BC16-4E11-012519F5029F}"/>
                </a:ext>
              </a:extLst>
            </p:cNvPr>
            <p:cNvSpPr>
              <a:spLocks noChangeShapeType="1"/>
            </p:cNvSpPr>
            <p:nvPr/>
          </p:nvSpPr>
          <p:spPr bwMode="auto">
            <a:xfrm>
              <a:off x="3152" y="198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94" name="Rectangle 470">
              <a:extLst>
                <a:ext uri="{FF2B5EF4-FFF2-40B4-BE49-F238E27FC236}">
                  <a16:creationId xmlns:a16="http://schemas.microsoft.com/office/drawing/2014/main" id="{59CD628D-C4BB-A52A-C59E-4CAA74D2C3E9}"/>
                </a:ext>
              </a:extLst>
            </p:cNvPr>
            <p:cNvSpPr>
              <a:spLocks noChangeArrowheads="1"/>
            </p:cNvSpPr>
            <p:nvPr/>
          </p:nvSpPr>
          <p:spPr bwMode="auto">
            <a:xfrm>
              <a:off x="3379" y="1982"/>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grpSp>
          <p:nvGrpSpPr>
            <p:cNvPr id="61495" name="Group 471">
              <a:extLst>
                <a:ext uri="{FF2B5EF4-FFF2-40B4-BE49-F238E27FC236}">
                  <a16:creationId xmlns:a16="http://schemas.microsoft.com/office/drawing/2014/main" id="{18EA30F1-8924-25F7-FED8-0B68678EB98F}"/>
                </a:ext>
              </a:extLst>
            </p:cNvPr>
            <p:cNvGrpSpPr>
              <a:grpSpLocks/>
            </p:cNvGrpSpPr>
            <p:nvPr/>
          </p:nvGrpSpPr>
          <p:grpSpPr bwMode="auto">
            <a:xfrm>
              <a:off x="3787" y="2024"/>
              <a:ext cx="232" cy="321"/>
              <a:chOff x="1383" y="890"/>
              <a:chExt cx="232" cy="321"/>
            </a:xfrm>
          </p:grpSpPr>
          <p:sp>
            <p:nvSpPr>
              <p:cNvPr id="61505" name="Rectangle 472">
                <a:extLst>
                  <a:ext uri="{FF2B5EF4-FFF2-40B4-BE49-F238E27FC236}">
                    <a16:creationId xmlns:a16="http://schemas.microsoft.com/office/drawing/2014/main" id="{C43C28C9-91A8-A262-B4DC-65760BAAA4B6}"/>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506" name="Rectangle 473">
                <a:extLst>
                  <a:ext uri="{FF2B5EF4-FFF2-40B4-BE49-F238E27FC236}">
                    <a16:creationId xmlns:a16="http://schemas.microsoft.com/office/drawing/2014/main" id="{8AF0C789-8542-03D6-299C-B84154379BF0}"/>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496" name="Group 474">
              <a:extLst>
                <a:ext uri="{FF2B5EF4-FFF2-40B4-BE49-F238E27FC236}">
                  <a16:creationId xmlns:a16="http://schemas.microsoft.com/office/drawing/2014/main" id="{BCA356C4-5673-CA2E-A212-BF6F1D41CEAC}"/>
                </a:ext>
              </a:extLst>
            </p:cNvPr>
            <p:cNvGrpSpPr>
              <a:grpSpLocks/>
            </p:cNvGrpSpPr>
            <p:nvPr/>
          </p:nvGrpSpPr>
          <p:grpSpPr bwMode="auto">
            <a:xfrm>
              <a:off x="3515" y="2024"/>
              <a:ext cx="226" cy="321"/>
              <a:chOff x="930" y="890"/>
              <a:chExt cx="226" cy="321"/>
            </a:xfrm>
          </p:grpSpPr>
          <p:sp>
            <p:nvSpPr>
              <p:cNvPr id="61503" name="Rectangle 475">
                <a:extLst>
                  <a:ext uri="{FF2B5EF4-FFF2-40B4-BE49-F238E27FC236}">
                    <a16:creationId xmlns:a16="http://schemas.microsoft.com/office/drawing/2014/main" id="{56D982E4-F523-A0DD-01E6-A464AFC9DB43}"/>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504" name="Rectangle 476">
                <a:extLst>
                  <a:ext uri="{FF2B5EF4-FFF2-40B4-BE49-F238E27FC236}">
                    <a16:creationId xmlns:a16="http://schemas.microsoft.com/office/drawing/2014/main" id="{64D6E493-07D8-C62B-BFCA-FC3A2B44022E}"/>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97" name="Line 477">
              <a:extLst>
                <a:ext uri="{FF2B5EF4-FFF2-40B4-BE49-F238E27FC236}">
                  <a16:creationId xmlns:a16="http://schemas.microsoft.com/office/drawing/2014/main" id="{0972AEA9-EBD5-D36A-CA3E-6393CEFF97DE}"/>
                </a:ext>
              </a:extLst>
            </p:cNvPr>
            <p:cNvSpPr>
              <a:spLocks noChangeShapeType="1"/>
            </p:cNvSpPr>
            <p:nvPr/>
          </p:nvSpPr>
          <p:spPr bwMode="auto">
            <a:xfrm>
              <a:off x="3560" y="2024"/>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1498" name="Group 478">
              <a:extLst>
                <a:ext uri="{FF2B5EF4-FFF2-40B4-BE49-F238E27FC236}">
                  <a16:creationId xmlns:a16="http://schemas.microsoft.com/office/drawing/2014/main" id="{2A6191BA-C718-6005-7729-008F38B7A546}"/>
                </a:ext>
              </a:extLst>
            </p:cNvPr>
            <p:cNvGrpSpPr>
              <a:grpSpLocks/>
            </p:cNvGrpSpPr>
            <p:nvPr/>
          </p:nvGrpSpPr>
          <p:grpSpPr bwMode="auto">
            <a:xfrm>
              <a:off x="4105" y="2024"/>
              <a:ext cx="232" cy="321"/>
              <a:chOff x="1383" y="890"/>
              <a:chExt cx="232" cy="321"/>
            </a:xfrm>
          </p:grpSpPr>
          <p:sp>
            <p:nvSpPr>
              <p:cNvPr id="61501" name="Rectangle 479">
                <a:extLst>
                  <a:ext uri="{FF2B5EF4-FFF2-40B4-BE49-F238E27FC236}">
                    <a16:creationId xmlns:a16="http://schemas.microsoft.com/office/drawing/2014/main" id="{E486A58E-D1B4-870A-A450-A97138CBD142}"/>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502" name="Rectangle 480">
                <a:extLst>
                  <a:ext uri="{FF2B5EF4-FFF2-40B4-BE49-F238E27FC236}">
                    <a16:creationId xmlns:a16="http://schemas.microsoft.com/office/drawing/2014/main" id="{C4E18968-E27D-5351-CEEC-3F5384FB943F}"/>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99" name="Line 481">
              <a:extLst>
                <a:ext uri="{FF2B5EF4-FFF2-40B4-BE49-F238E27FC236}">
                  <a16:creationId xmlns:a16="http://schemas.microsoft.com/office/drawing/2014/main" id="{6C85290B-56AA-95E4-BE6B-B79EBD645F44}"/>
                </a:ext>
              </a:extLst>
            </p:cNvPr>
            <p:cNvSpPr>
              <a:spLocks noChangeShapeType="1"/>
            </p:cNvSpPr>
            <p:nvPr/>
          </p:nvSpPr>
          <p:spPr bwMode="auto">
            <a:xfrm>
              <a:off x="4150" y="2024"/>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0" name="Line 482">
              <a:extLst>
                <a:ext uri="{FF2B5EF4-FFF2-40B4-BE49-F238E27FC236}">
                  <a16:creationId xmlns:a16="http://schemas.microsoft.com/office/drawing/2014/main" id="{AA99148F-3A05-8F60-DE03-0FF74E5A70BC}"/>
                </a:ext>
              </a:extLst>
            </p:cNvPr>
            <p:cNvSpPr>
              <a:spLocks noChangeShapeType="1"/>
            </p:cNvSpPr>
            <p:nvPr/>
          </p:nvSpPr>
          <p:spPr bwMode="auto">
            <a:xfrm>
              <a:off x="2880" y="1933"/>
              <a:ext cx="11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84512" name="Group 512">
            <a:extLst>
              <a:ext uri="{FF2B5EF4-FFF2-40B4-BE49-F238E27FC236}">
                <a16:creationId xmlns:a16="http://schemas.microsoft.com/office/drawing/2014/main" id="{2BDED7A8-8EC7-B6FB-DD57-555BC30CD19F}"/>
              </a:ext>
            </a:extLst>
          </p:cNvPr>
          <p:cNvGrpSpPr>
            <a:grpSpLocks/>
          </p:cNvGrpSpPr>
          <p:nvPr/>
        </p:nvGrpSpPr>
        <p:grpSpPr bwMode="auto">
          <a:xfrm>
            <a:off x="1474788" y="5224463"/>
            <a:ext cx="2393950" cy="509587"/>
            <a:chOff x="884" y="2432"/>
            <a:chExt cx="1508" cy="321"/>
          </a:xfrm>
        </p:grpSpPr>
        <p:sp>
          <p:nvSpPr>
            <p:cNvPr id="61466" name="Rectangle 483">
              <a:extLst>
                <a:ext uri="{FF2B5EF4-FFF2-40B4-BE49-F238E27FC236}">
                  <a16:creationId xmlns:a16="http://schemas.microsoft.com/office/drawing/2014/main" id="{3363E882-D4CE-D548-8E12-AE50AFA58B9C}"/>
                </a:ext>
              </a:extLst>
            </p:cNvPr>
            <p:cNvSpPr>
              <a:spLocks noChangeArrowheads="1"/>
            </p:cNvSpPr>
            <p:nvPr/>
          </p:nvSpPr>
          <p:spPr bwMode="auto">
            <a:xfrm>
              <a:off x="884" y="2432"/>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sp>
          <p:nvSpPr>
            <p:cNvPr id="61467" name="Rectangle 484">
              <a:extLst>
                <a:ext uri="{FF2B5EF4-FFF2-40B4-BE49-F238E27FC236}">
                  <a16:creationId xmlns:a16="http://schemas.microsoft.com/office/drawing/2014/main" id="{E49E28B3-E80A-CF0C-1481-83B24776DD37}"/>
                </a:ext>
              </a:extLst>
            </p:cNvPr>
            <p:cNvSpPr>
              <a:spLocks noChangeArrowheads="1"/>
            </p:cNvSpPr>
            <p:nvPr/>
          </p:nvSpPr>
          <p:spPr bwMode="auto">
            <a:xfrm>
              <a:off x="1383" y="2432"/>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Å</a:t>
              </a:r>
              <a:endParaRPr lang="en-US" altLang="zh-CN" sz="2400"/>
            </a:p>
          </p:txBody>
        </p:sp>
        <p:grpSp>
          <p:nvGrpSpPr>
            <p:cNvPr id="61468" name="Group 485">
              <a:extLst>
                <a:ext uri="{FF2B5EF4-FFF2-40B4-BE49-F238E27FC236}">
                  <a16:creationId xmlns:a16="http://schemas.microsoft.com/office/drawing/2014/main" id="{92B6B918-4322-DE95-D50D-9F38D7492696}"/>
                </a:ext>
              </a:extLst>
            </p:cNvPr>
            <p:cNvGrpSpPr>
              <a:grpSpLocks/>
            </p:cNvGrpSpPr>
            <p:nvPr/>
          </p:nvGrpSpPr>
          <p:grpSpPr bwMode="auto">
            <a:xfrm>
              <a:off x="1111" y="2432"/>
              <a:ext cx="226" cy="321"/>
              <a:chOff x="930" y="890"/>
              <a:chExt cx="226" cy="321"/>
            </a:xfrm>
          </p:grpSpPr>
          <p:sp>
            <p:nvSpPr>
              <p:cNvPr id="61476" name="Rectangle 486">
                <a:extLst>
                  <a:ext uri="{FF2B5EF4-FFF2-40B4-BE49-F238E27FC236}">
                    <a16:creationId xmlns:a16="http://schemas.microsoft.com/office/drawing/2014/main" id="{AA26CD8C-9F5D-73FF-9567-F5A6A65A1F7D}"/>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477" name="Rectangle 487">
                <a:extLst>
                  <a:ext uri="{FF2B5EF4-FFF2-40B4-BE49-F238E27FC236}">
                    <a16:creationId xmlns:a16="http://schemas.microsoft.com/office/drawing/2014/main" id="{8492407D-142E-1152-512B-259E1D5174D2}"/>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469" name="Group 488">
              <a:extLst>
                <a:ext uri="{FF2B5EF4-FFF2-40B4-BE49-F238E27FC236}">
                  <a16:creationId xmlns:a16="http://schemas.microsoft.com/office/drawing/2014/main" id="{95645F05-226F-558C-290E-F93B89E9BE7C}"/>
                </a:ext>
              </a:extLst>
            </p:cNvPr>
            <p:cNvGrpSpPr>
              <a:grpSpLocks/>
            </p:cNvGrpSpPr>
            <p:nvPr/>
          </p:nvGrpSpPr>
          <p:grpSpPr bwMode="auto">
            <a:xfrm>
              <a:off x="1610" y="2432"/>
              <a:ext cx="232" cy="321"/>
              <a:chOff x="1383" y="890"/>
              <a:chExt cx="232" cy="321"/>
            </a:xfrm>
          </p:grpSpPr>
          <p:sp>
            <p:nvSpPr>
              <p:cNvPr id="61474" name="Rectangle 489">
                <a:extLst>
                  <a:ext uri="{FF2B5EF4-FFF2-40B4-BE49-F238E27FC236}">
                    <a16:creationId xmlns:a16="http://schemas.microsoft.com/office/drawing/2014/main" id="{E4CC008E-BBF9-98A4-214D-901C50F3F701}"/>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475" name="Rectangle 490">
                <a:extLst>
                  <a:ext uri="{FF2B5EF4-FFF2-40B4-BE49-F238E27FC236}">
                    <a16:creationId xmlns:a16="http://schemas.microsoft.com/office/drawing/2014/main" id="{EC99DD67-0B14-B933-4990-50F54377263C}"/>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70" name="Rectangle 491">
              <a:extLst>
                <a:ext uri="{FF2B5EF4-FFF2-40B4-BE49-F238E27FC236}">
                  <a16:creationId xmlns:a16="http://schemas.microsoft.com/office/drawing/2014/main" id="{E23F944B-FDD9-44C1-4944-BFE492566312}"/>
                </a:ext>
              </a:extLst>
            </p:cNvPr>
            <p:cNvSpPr>
              <a:spLocks noChangeArrowheads="1"/>
            </p:cNvSpPr>
            <p:nvPr/>
          </p:nvSpPr>
          <p:spPr bwMode="auto">
            <a:xfrm>
              <a:off x="1933" y="2432"/>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Å</a:t>
              </a:r>
              <a:endParaRPr lang="en-US" altLang="zh-CN" sz="2400"/>
            </a:p>
          </p:txBody>
        </p:sp>
        <p:grpSp>
          <p:nvGrpSpPr>
            <p:cNvPr id="61471" name="Group 492">
              <a:extLst>
                <a:ext uri="{FF2B5EF4-FFF2-40B4-BE49-F238E27FC236}">
                  <a16:creationId xmlns:a16="http://schemas.microsoft.com/office/drawing/2014/main" id="{105BB881-2D31-F00A-3F6C-B411A926593D}"/>
                </a:ext>
              </a:extLst>
            </p:cNvPr>
            <p:cNvGrpSpPr>
              <a:grpSpLocks/>
            </p:cNvGrpSpPr>
            <p:nvPr/>
          </p:nvGrpSpPr>
          <p:grpSpPr bwMode="auto">
            <a:xfrm>
              <a:off x="2160" y="2432"/>
              <a:ext cx="232" cy="321"/>
              <a:chOff x="1383" y="890"/>
              <a:chExt cx="232" cy="321"/>
            </a:xfrm>
          </p:grpSpPr>
          <p:sp>
            <p:nvSpPr>
              <p:cNvPr id="61472" name="Rectangle 493">
                <a:extLst>
                  <a:ext uri="{FF2B5EF4-FFF2-40B4-BE49-F238E27FC236}">
                    <a16:creationId xmlns:a16="http://schemas.microsoft.com/office/drawing/2014/main" id="{D2FBBD41-96E2-A3AD-4688-FBEE0036F801}"/>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473" name="Rectangle 494">
                <a:extLst>
                  <a:ext uri="{FF2B5EF4-FFF2-40B4-BE49-F238E27FC236}">
                    <a16:creationId xmlns:a16="http://schemas.microsoft.com/office/drawing/2014/main" id="{13B1C2D5-69B5-90AA-B9BB-6F3CA0760F95}"/>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grpSp>
        <p:nvGrpSpPr>
          <p:cNvPr id="384511" name="Group 511">
            <a:extLst>
              <a:ext uri="{FF2B5EF4-FFF2-40B4-BE49-F238E27FC236}">
                <a16:creationId xmlns:a16="http://schemas.microsoft.com/office/drawing/2014/main" id="{C25ED794-C32B-2C86-0D93-7A972B57E362}"/>
              </a:ext>
            </a:extLst>
          </p:cNvPr>
          <p:cNvGrpSpPr>
            <a:grpSpLocks/>
          </p:cNvGrpSpPr>
          <p:nvPr/>
        </p:nvGrpSpPr>
        <p:grpSpPr bwMode="auto">
          <a:xfrm>
            <a:off x="1042988" y="5865813"/>
            <a:ext cx="3608387" cy="515937"/>
            <a:chOff x="612" y="2976"/>
            <a:chExt cx="2273" cy="325"/>
          </a:xfrm>
        </p:grpSpPr>
        <p:grpSp>
          <p:nvGrpSpPr>
            <p:cNvPr id="61447" name="Group 335">
              <a:extLst>
                <a:ext uri="{FF2B5EF4-FFF2-40B4-BE49-F238E27FC236}">
                  <a16:creationId xmlns:a16="http://schemas.microsoft.com/office/drawing/2014/main" id="{61AEB368-F7CC-7B1E-7E1F-F2AEF48B9A3A}"/>
                </a:ext>
              </a:extLst>
            </p:cNvPr>
            <p:cNvGrpSpPr>
              <a:grpSpLocks/>
            </p:cNvGrpSpPr>
            <p:nvPr/>
          </p:nvGrpSpPr>
          <p:grpSpPr bwMode="auto">
            <a:xfrm>
              <a:off x="612" y="2980"/>
              <a:ext cx="227" cy="321"/>
              <a:chOff x="521" y="890"/>
              <a:chExt cx="227" cy="321"/>
            </a:xfrm>
          </p:grpSpPr>
          <p:sp>
            <p:nvSpPr>
              <p:cNvPr id="61464" name="Rectangle 216">
                <a:extLst>
                  <a:ext uri="{FF2B5EF4-FFF2-40B4-BE49-F238E27FC236}">
                    <a16:creationId xmlns:a16="http://schemas.microsoft.com/office/drawing/2014/main" id="{BA55B7F5-0A78-8662-92D2-8FA84FA67118}"/>
                  </a:ext>
                </a:extLst>
              </p:cNvPr>
              <p:cNvSpPr>
                <a:spLocks noChangeArrowheads="1"/>
              </p:cNvSpPr>
              <p:nvPr/>
            </p:nvSpPr>
            <p:spPr bwMode="auto">
              <a:xfrm>
                <a:off x="652"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0</a:t>
                </a:r>
                <a:endParaRPr lang="en-US" altLang="zh-CN" sz="2400"/>
              </a:p>
            </p:txBody>
          </p:sp>
          <p:sp>
            <p:nvSpPr>
              <p:cNvPr id="61465" name="Rectangle 223">
                <a:extLst>
                  <a:ext uri="{FF2B5EF4-FFF2-40B4-BE49-F238E27FC236}">
                    <a16:creationId xmlns:a16="http://schemas.microsoft.com/office/drawing/2014/main" id="{FB603721-E513-0858-BA68-DA726FF6F25F}"/>
                  </a:ext>
                </a:extLst>
              </p:cNvPr>
              <p:cNvSpPr>
                <a:spLocks noChangeArrowheads="1"/>
              </p:cNvSpPr>
              <p:nvPr/>
            </p:nvSpPr>
            <p:spPr bwMode="auto">
              <a:xfrm>
                <a:off x="521" y="890"/>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B</a:t>
                </a:r>
                <a:endParaRPr lang="en-US" altLang="zh-CN" sz="2400"/>
              </a:p>
            </p:txBody>
          </p:sp>
        </p:grpSp>
        <p:sp>
          <p:nvSpPr>
            <p:cNvPr id="61448" name="Rectangle 495">
              <a:extLst>
                <a:ext uri="{FF2B5EF4-FFF2-40B4-BE49-F238E27FC236}">
                  <a16:creationId xmlns:a16="http://schemas.microsoft.com/office/drawing/2014/main" id="{0006B081-02A0-5880-A9D9-E5449D0F87BC}"/>
                </a:ext>
              </a:extLst>
            </p:cNvPr>
            <p:cNvSpPr>
              <a:spLocks noChangeArrowheads="1"/>
            </p:cNvSpPr>
            <p:nvPr/>
          </p:nvSpPr>
          <p:spPr bwMode="auto">
            <a:xfrm>
              <a:off x="878" y="2976"/>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a:t>
              </a:r>
              <a:endParaRPr lang="en-US" altLang="zh-CN" sz="2400"/>
            </a:p>
          </p:txBody>
        </p:sp>
        <p:sp>
          <p:nvSpPr>
            <p:cNvPr id="61449" name="Rectangle 496">
              <a:extLst>
                <a:ext uri="{FF2B5EF4-FFF2-40B4-BE49-F238E27FC236}">
                  <a16:creationId xmlns:a16="http://schemas.microsoft.com/office/drawing/2014/main" id="{CA1A2D36-F17A-1225-FAB2-A4F167DA9F53}"/>
                </a:ext>
              </a:extLst>
            </p:cNvPr>
            <p:cNvSpPr>
              <a:spLocks noChangeArrowheads="1"/>
            </p:cNvSpPr>
            <p:nvPr/>
          </p:nvSpPr>
          <p:spPr bwMode="auto">
            <a:xfrm>
              <a:off x="1377" y="2976"/>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Å</a:t>
              </a:r>
              <a:endParaRPr lang="en-US" altLang="zh-CN" sz="2400"/>
            </a:p>
          </p:txBody>
        </p:sp>
        <p:grpSp>
          <p:nvGrpSpPr>
            <p:cNvPr id="61450" name="Group 497">
              <a:extLst>
                <a:ext uri="{FF2B5EF4-FFF2-40B4-BE49-F238E27FC236}">
                  <a16:creationId xmlns:a16="http://schemas.microsoft.com/office/drawing/2014/main" id="{DAAC50A2-6303-EF51-359A-CCE19A7D8FB7}"/>
                </a:ext>
              </a:extLst>
            </p:cNvPr>
            <p:cNvGrpSpPr>
              <a:grpSpLocks/>
            </p:cNvGrpSpPr>
            <p:nvPr/>
          </p:nvGrpSpPr>
          <p:grpSpPr bwMode="auto">
            <a:xfrm>
              <a:off x="1105" y="2976"/>
              <a:ext cx="226" cy="321"/>
              <a:chOff x="930" y="890"/>
              <a:chExt cx="226" cy="321"/>
            </a:xfrm>
          </p:grpSpPr>
          <p:sp>
            <p:nvSpPr>
              <p:cNvPr id="61462" name="Rectangle 498">
                <a:extLst>
                  <a:ext uri="{FF2B5EF4-FFF2-40B4-BE49-F238E27FC236}">
                    <a16:creationId xmlns:a16="http://schemas.microsoft.com/office/drawing/2014/main" id="{E2769F72-E78D-B817-1AA8-F579F3F2FC6A}"/>
                  </a:ext>
                </a:extLst>
              </p:cNvPr>
              <p:cNvSpPr>
                <a:spLocks noChangeArrowheads="1"/>
              </p:cNvSpPr>
              <p:nvPr/>
            </p:nvSpPr>
            <p:spPr bwMode="auto">
              <a:xfrm>
                <a:off x="1060"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3</a:t>
                </a:r>
                <a:endParaRPr lang="en-US" altLang="zh-CN" sz="2400"/>
              </a:p>
            </p:txBody>
          </p:sp>
          <p:sp>
            <p:nvSpPr>
              <p:cNvPr id="61463" name="Rectangle 499">
                <a:extLst>
                  <a:ext uri="{FF2B5EF4-FFF2-40B4-BE49-F238E27FC236}">
                    <a16:creationId xmlns:a16="http://schemas.microsoft.com/office/drawing/2014/main" id="{A0BF31AD-0EFC-42D5-8489-AEACBD4931AB}"/>
                  </a:ext>
                </a:extLst>
              </p:cNvPr>
              <p:cNvSpPr>
                <a:spLocks noChangeArrowheads="1"/>
              </p:cNvSpPr>
              <p:nvPr/>
            </p:nvSpPr>
            <p:spPr bwMode="auto">
              <a:xfrm>
                <a:off x="930"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nvGrpSpPr>
            <p:cNvPr id="61451" name="Group 500">
              <a:extLst>
                <a:ext uri="{FF2B5EF4-FFF2-40B4-BE49-F238E27FC236}">
                  <a16:creationId xmlns:a16="http://schemas.microsoft.com/office/drawing/2014/main" id="{EA6BE706-FF54-EEE4-55FF-22DE3D7FBABB}"/>
                </a:ext>
              </a:extLst>
            </p:cNvPr>
            <p:cNvGrpSpPr>
              <a:grpSpLocks/>
            </p:cNvGrpSpPr>
            <p:nvPr/>
          </p:nvGrpSpPr>
          <p:grpSpPr bwMode="auto">
            <a:xfrm>
              <a:off x="1604" y="2976"/>
              <a:ext cx="232" cy="321"/>
              <a:chOff x="1383" y="890"/>
              <a:chExt cx="232" cy="321"/>
            </a:xfrm>
          </p:grpSpPr>
          <p:sp>
            <p:nvSpPr>
              <p:cNvPr id="61460" name="Rectangle 501">
                <a:extLst>
                  <a:ext uri="{FF2B5EF4-FFF2-40B4-BE49-F238E27FC236}">
                    <a16:creationId xmlns:a16="http://schemas.microsoft.com/office/drawing/2014/main" id="{A923412D-184B-8B2D-B06F-BA6438A5654A}"/>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2</a:t>
                </a:r>
                <a:endParaRPr lang="en-US" altLang="zh-CN" sz="2400"/>
              </a:p>
            </p:txBody>
          </p:sp>
          <p:sp>
            <p:nvSpPr>
              <p:cNvPr id="61461" name="Rectangle 502">
                <a:extLst>
                  <a:ext uri="{FF2B5EF4-FFF2-40B4-BE49-F238E27FC236}">
                    <a16:creationId xmlns:a16="http://schemas.microsoft.com/office/drawing/2014/main" id="{15CDAD97-3114-8A8F-9A8D-D8DD448231F1}"/>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52" name="Rectangle 503">
              <a:extLst>
                <a:ext uri="{FF2B5EF4-FFF2-40B4-BE49-F238E27FC236}">
                  <a16:creationId xmlns:a16="http://schemas.microsoft.com/office/drawing/2014/main" id="{7C09D2F1-9491-C458-E7EB-411A11C84D94}"/>
                </a:ext>
              </a:extLst>
            </p:cNvPr>
            <p:cNvSpPr>
              <a:spLocks noChangeArrowheads="1"/>
            </p:cNvSpPr>
            <p:nvPr/>
          </p:nvSpPr>
          <p:spPr bwMode="auto">
            <a:xfrm>
              <a:off x="1927" y="2976"/>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Å</a:t>
              </a:r>
              <a:endParaRPr lang="en-US" altLang="zh-CN" sz="2400"/>
            </a:p>
          </p:txBody>
        </p:sp>
        <p:grpSp>
          <p:nvGrpSpPr>
            <p:cNvPr id="61453" name="Group 504">
              <a:extLst>
                <a:ext uri="{FF2B5EF4-FFF2-40B4-BE49-F238E27FC236}">
                  <a16:creationId xmlns:a16="http://schemas.microsoft.com/office/drawing/2014/main" id="{399ED1A1-6571-ABCB-ECDA-3580C360B6E3}"/>
                </a:ext>
              </a:extLst>
            </p:cNvPr>
            <p:cNvGrpSpPr>
              <a:grpSpLocks/>
            </p:cNvGrpSpPr>
            <p:nvPr/>
          </p:nvGrpSpPr>
          <p:grpSpPr bwMode="auto">
            <a:xfrm>
              <a:off x="2154" y="2976"/>
              <a:ext cx="232" cy="321"/>
              <a:chOff x="1383" y="890"/>
              <a:chExt cx="232" cy="321"/>
            </a:xfrm>
          </p:grpSpPr>
          <p:sp>
            <p:nvSpPr>
              <p:cNvPr id="61458" name="Rectangle 505">
                <a:extLst>
                  <a:ext uri="{FF2B5EF4-FFF2-40B4-BE49-F238E27FC236}">
                    <a16:creationId xmlns:a16="http://schemas.microsoft.com/office/drawing/2014/main" id="{589C7D98-D4B9-F6B4-30EC-6C2A3CB17A37}"/>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1</a:t>
                </a:r>
                <a:endParaRPr lang="en-US" altLang="zh-CN" sz="2400"/>
              </a:p>
            </p:txBody>
          </p:sp>
          <p:sp>
            <p:nvSpPr>
              <p:cNvPr id="61459" name="Rectangle 506">
                <a:extLst>
                  <a:ext uri="{FF2B5EF4-FFF2-40B4-BE49-F238E27FC236}">
                    <a16:creationId xmlns:a16="http://schemas.microsoft.com/office/drawing/2014/main" id="{7B194263-9A7E-73BA-FC15-26C4BF1BE5D3}"/>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sp>
          <p:nvSpPr>
            <p:cNvPr id="61454" name="Rectangle 507">
              <a:extLst>
                <a:ext uri="{FF2B5EF4-FFF2-40B4-BE49-F238E27FC236}">
                  <a16:creationId xmlns:a16="http://schemas.microsoft.com/office/drawing/2014/main" id="{7FE8FCDB-3170-2B76-8193-B91578B02E45}"/>
                </a:ext>
              </a:extLst>
            </p:cNvPr>
            <p:cNvSpPr>
              <a:spLocks noChangeArrowheads="1"/>
            </p:cNvSpPr>
            <p:nvPr/>
          </p:nvSpPr>
          <p:spPr bwMode="auto">
            <a:xfrm>
              <a:off x="2426" y="2976"/>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Symbol" panose="05050102010706020507" pitchFamily="18" charset="2"/>
                </a:rPr>
                <a:t>Å</a:t>
              </a:r>
              <a:endParaRPr lang="en-US" altLang="zh-CN" sz="2400"/>
            </a:p>
          </p:txBody>
        </p:sp>
        <p:grpSp>
          <p:nvGrpSpPr>
            <p:cNvPr id="61455" name="Group 508">
              <a:extLst>
                <a:ext uri="{FF2B5EF4-FFF2-40B4-BE49-F238E27FC236}">
                  <a16:creationId xmlns:a16="http://schemas.microsoft.com/office/drawing/2014/main" id="{43C6BA7C-C4FA-D174-DFC2-30D895B45475}"/>
                </a:ext>
              </a:extLst>
            </p:cNvPr>
            <p:cNvGrpSpPr>
              <a:grpSpLocks/>
            </p:cNvGrpSpPr>
            <p:nvPr/>
          </p:nvGrpSpPr>
          <p:grpSpPr bwMode="auto">
            <a:xfrm>
              <a:off x="2653" y="2976"/>
              <a:ext cx="232" cy="321"/>
              <a:chOff x="1383" y="890"/>
              <a:chExt cx="232" cy="321"/>
            </a:xfrm>
          </p:grpSpPr>
          <p:sp>
            <p:nvSpPr>
              <p:cNvPr id="61456" name="Rectangle 509">
                <a:extLst>
                  <a:ext uri="{FF2B5EF4-FFF2-40B4-BE49-F238E27FC236}">
                    <a16:creationId xmlns:a16="http://schemas.microsoft.com/office/drawing/2014/main" id="{00B4E934-AB33-17C9-5B4B-29D658CDE65B}"/>
                  </a:ext>
                </a:extLst>
              </p:cNvPr>
              <p:cNvSpPr>
                <a:spLocks noChangeArrowheads="1"/>
              </p:cNvSpPr>
              <p:nvPr/>
            </p:nvSpPr>
            <p:spPr bwMode="auto">
              <a:xfrm>
                <a:off x="1519" y="98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00"/>
                    </a:solidFill>
                    <a:latin typeface="Times New Roman" panose="02020603050405020304" pitchFamily="18" charset="0"/>
                  </a:rPr>
                  <a:t>0</a:t>
                </a:r>
                <a:endParaRPr lang="en-US" altLang="zh-CN" sz="2400"/>
              </a:p>
            </p:txBody>
          </p:sp>
          <p:sp>
            <p:nvSpPr>
              <p:cNvPr id="61457" name="Rectangle 510">
                <a:extLst>
                  <a:ext uri="{FF2B5EF4-FFF2-40B4-BE49-F238E27FC236}">
                    <a16:creationId xmlns:a16="http://schemas.microsoft.com/office/drawing/2014/main" id="{A5715CD2-09AE-20D0-5536-89CAEEB05231}"/>
                  </a:ext>
                </a:extLst>
              </p:cNvPr>
              <p:cNvSpPr>
                <a:spLocks noChangeArrowheads="1"/>
              </p:cNvSpPr>
              <p:nvPr/>
            </p:nvSpPr>
            <p:spPr bwMode="auto">
              <a:xfrm>
                <a:off x="1383" y="89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i="1">
                    <a:solidFill>
                      <a:srgbClr val="000000"/>
                    </a:solidFill>
                    <a:latin typeface="Times New Roman" panose="02020603050405020304" pitchFamily="18" charset="0"/>
                  </a:rPr>
                  <a:t>G</a:t>
                </a:r>
                <a:endParaRPr lang="en-US" altLang="zh-CN" sz="2400"/>
              </a:p>
            </p:txBody>
          </p:sp>
        </p:grpSp>
      </p:grpSp>
      <p:graphicFrame>
        <p:nvGraphicFramePr>
          <p:cNvPr id="384534" name="Object 534">
            <a:extLst>
              <a:ext uri="{FF2B5EF4-FFF2-40B4-BE49-F238E27FC236}">
                <a16:creationId xmlns:a16="http://schemas.microsoft.com/office/drawing/2014/main" id="{3087AF8B-2113-268B-BE13-5716264BA783}"/>
              </a:ext>
            </a:extLst>
          </p:cNvPr>
          <p:cNvGraphicFramePr>
            <a:graphicFrameLocks noChangeAspect="1"/>
          </p:cNvGraphicFramePr>
          <p:nvPr/>
        </p:nvGraphicFramePr>
        <p:xfrm>
          <a:off x="1549400" y="1123950"/>
          <a:ext cx="5973763" cy="2703513"/>
        </p:xfrm>
        <a:graphic>
          <a:graphicData uri="http://schemas.openxmlformats.org/presentationml/2006/ole">
            <mc:AlternateContent xmlns:mc="http://schemas.openxmlformats.org/markup-compatibility/2006">
              <mc:Choice xmlns:v="urn:schemas-microsoft-com:vml" Requires="v">
                <p:oleObj name="Picture" r:id="rId2" imgW="3286080" imgH="1486080" progId="Word.Picture.8">
                  <p:embed/>
                </p:oleObj>
              </mc:Choice>
              <mc:Fallback>
                <p:oleObj name="Picture" r:id="rId2" imgW="3286080" imgH="1486080" progId="Word.Picture.8">
                  <p:embed/>
                  <p:pic>
                    <p:nvPicPr>
                      <p:cNvPr id="0" name="Object 5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400" y="1123950"/>
                        <a:ext cx="5973763"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4534"/>
                                        </p:tgtEl>
                                        <p:attrNameLst>
                                          <p:attrName>style.visibility</p:attrName>
                                        </p:attrNameLst>
                                      </p:cBhvr>
                                      <p:to>
                                        <p:strVal val="visible"/>
                                      </p:to>
                                    </p:set>
                                    <p:animEffect transition="in" filter="wipe(up)">
                                      <p:cBhvr>
                                        <p:cTn id="7" dur="500"/>
                                        <p:tgtEl>
                                          <p:spTgt spid="3845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4514"/>
                                        </p:tgtEl>
                                        <p:attrNameLst>
                                          <p:attrName>style.visibility</p:attrName>
                                        </p:attrNameLst>
                                      </p:cBhvr>
                                      <p:to>
                                        <p:strVal val="visible"/>
                                      </p:to>
                                    </p:set>
                                    <p:animEffect transition="in" filter="strips(downRight)">
                                      <p:cBhvr>
                                        <p:cTn id="12" dur="500"/>
                                        <p:tgtEl>
                                          <p:spTgt spid="3845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84513"/>
                                        </p:tgtEl>
                                        <p:attrNameLst>
                                          <p:attrName>style.visibility</p:attrName>
                                        </p:attrNameLst>
                                      </p:cBhvr>
                                      <p:to>
                                        <p:strVal val="visible"/>
                                      </p:to>
                                    </p:set>
                                    <p:animEffect transition="in" filter="strips(downRight)">
                                      <p:cBhvr>
                                        <p:cTn id="17" dur="500"/>
                                        <p:tgtEl>
                                          <p:spTgt spid="3845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84512"/>
                                        </p:tgtEl>
                                        <p:attrNameLst>
                                          <p:attrName>style.visibility</p:attrName>
                                        </p:attrNameLst>
                                      </p:cBhvr>
                                      <p:to>
                                        <p:strVal val="visible"/>
                                      </p:to>
                                    </p:set>
                                    <p:animEffect transition="in" filter="strips(downRight)">
                                      <p:cBhvr>
                                        <p:cTn id="22" dur="500"/>
                                        <p:tgtEl>
                                          <p:spTgt spid="3845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384511"/>
                                        </p:tgtEl>
                                        <p:attrNameLst>
                                          <p:attrName>style.visibility</p:attrName>
                                        </p:attrNameLst>
                                      </p:cBhvr>
                                      <p:to>
                                        <p:strVal val="visible"/>
                                      </p:to>
                                    </p:set>
                                    <p:animEffect transition="in" filter="strips(upRight)">
                                      <p:cBhvr>
                                        <p:cTn id="27" dur="500"/>
                                        <p:tgtEl>
                                          <p:spTgt spid="384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44" name="Rectangle 20">
            <a:extLst>
              <a:ext uri="{FF2B5EF4-FFF2-40B4-BE49-F238E27FC236}">
                <a16:creationId xmlns:a16="http://schemas.microsoft.com/office/drawing/2014/main" id="{CA79D0D2-BF73-388B-17C6-C07B9D8F7E06}"/>
              </a:ext>
            </a:extLst>
          </p:cNvPr>
          <p:cNvSpPr>
            <a:spLocks noChangeArrowheads="1"/>
          </p:cNvSpPr>
          <p:nvPr/>
        </p:nvSpPr>
        <p:spPr bwMode="auto">
          <a:xfrm>
            <a:off x="755650" y="549275"/>
            <a:ext cx="4598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(3) </a:t>
            </a:r>
            <a:r>
              <a:rPr kumimoji="1" lang="zh-CN" altLang="en-US" sz="2400">
                <a:solidFill>
                  <a:srgbClr val="000066"/>
                </a:solidFill>
                <a:latin typeface="Times New Roman" panose="02020603050405020304" pitchFamily="18" charset="0"/>
              </a:rPr>
              <a:t>根据逻辑表达式，画出逻辑图</a:t>
            </a:r>
          </a:p>
        </p:txBody>
      </p:sp>
      <p:sp>
        <p:nvSpPr>
          <p:cNvPr id="62467" name="Rectangle 22">
            <a:extLst>
              <a:ext uri="{FF2B5EF4-FFF2-40B4-BE49-F238E27FC236}">
                <a16:creationId xmlns:a16="http://schemas.microsoft.com/office/drawing/2014/main" id="{818083D4-E1DA-3AEF-80F2-8A3DE24D512D}"/>
              </a:ext>
            </a:extLst>
          </p:cNvPr>
          <p:cNvSpPr>
            <a:spLocks noChangeArrowheads="1"/>
          </p:cNvSpPr>
          <p:nvPr/>
        </p:nvSpPr>
        <p:spPr bwMode="auto">
          <a:xfrm>
            <a:off x="0"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2468" name="Rectangle 24">
            <a:extLst>
              <a:ext uri="{FF2B5EF4-FFF2-40B4-BE49-F238E27FC236}">
                <a16:creationId xmlns:a16="http://schemas.microsoft.com/office/drawing/2014/main" id="{CC07D52D-7D28-857C-C2DF-42F8CAAC6F5D}"/>
              </a:ext>
            </a:extLst>
          </p:cNvPr>
          <p:cNvSpPr>
            <a:spLocks noChangeArrowheads="1"/>
          </p:cNvSpPr>
          <p:nvPr/>
        </p:nvSpPr>
        <p:spPr bwMode="auto">
          <a:xfrm>
            <a:off x="0" y="290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85047" name="Object 23">
            <a:extLst>
              <a:ext uri="{FF2B5EF4-FFF2-40B4-BE49-F238E27FC236}">
                <a16:creationId xmlns:a16="http://schemas.microsoft.com/office/drawing/2014/main" id="{A268C17E-FA79-0C62-758B-DE4BA9F824B2}"/>
              </a:ext>
            </a:extLst>
          </p:cNvPr>
          <p:cNvGraphicFramePr>
            <a:graphicFrameLocks noChangeAspect="1"/>
          </p:cNvGraphicFramePr>
          <p:nvPr/>
        </p:nvGraphicFramePr>
        <p:xfrm>
          <a:off x="2051050" y="3141663"/>
          <a:ext cx="4824413" cy="2038350"/>
        </p:xfrm>
        <a:graphic>
          <a:graphicData uri="http://schemas.openxmlformats.org/presentationml/2006/ole">
            <mc:AlternateContent xmlns:mc="http://schemas.openxmlformats.org/markup-compatibility/2006">
              <mc:Choice xmlns:v="urn:schemas-microsoft-com:vml" Requires="v">
                <p:oleObj name="图片" r:id="rId3" imgW="2423409" imgH="1015897" progId="Word.Picture.8">
                  <p:embed/>
                </p:oleObj>
              </mc:Choice>
              <mc:Fallback>
                <p:oleObj name="图片" r:id="rId3" imgW="2423409" imgH="1015897" progId="Word.Picture.8">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t="-1413"/>
                      <a:stretch>
                        <a:fillRect/>
                      </a:stretch>
                    </p:blipFill>
                    <p:spPr bwMode="auto">
                      <a:xfrm>
                        <a:off x="2051050" y="3141663"/>
                        <a:ext cx="482441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5049" name="Rectangle 25">
            <a:extLst>
              <a:ext uri="{FF2B5EF4-FFF2-40B4-BE49-F238E27FC236}">
                <a16:creationId xmlns:a16="http://schemas.microsoft.com/office/drawing/2014/main" id="{FDE3AEBE-2463-3416-F254-0872CE7DDD6F}"/>
              </a:ext>
            </a:extLst>
          </p:cNvPr>
          <p:cNvSpPr>
            <a:spLocks noChangeArrowheads="1"/>
          </p:cNvSpPr>
          <p:nvPr/>
        </p:nvSpPr>
        <p:spPr bwMode="auto">
          <a:xfrm>
            <a:off x="755650" y="1700213"/>
            <a:ext cx="8064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    </a:t>
            </a:r>
            <a:r>
              <a:rPr kumimoji="1" lang="zh-CN" altLang="en-US" sz="2400">
                <a:solidFill>
                  <a:srgbClr val="000066"/>
                </a:solidFill>
                <a:latin typeface="Times New Roman" panose="02020603050405020304" pitchFamily="18" charset="0"/>
              </a:rPr>
              <a:t>用异或门代替与门和或门能使逻辑电路比较简单。考虑相同乘积项</a:t>
            </a:r>
            <a:r>
              <a:rPr kumimoji="1" lang="zh-CN" altLang="en-US" sz="1800">
                <a:ea typeface="宋体" panose="02010600030101010101" pitchFamily="2" charset="-122"/>
              </a:rPr>
              <a:t> </a:t>
            </a:r>
            <a:r>
              <a:rPr kumimoji="1" lang="zh-CN" altLang="en-US" sz="2400">
                <a:solidFill>
                  <a:srgbClr val="000066"/>
                </a:solidFill>
                <a:latin typeface="Times New Roman" panose="02020603050405020304" pitchFamily="18" charset="0"/>
              </a:rPr>
              <a:t>可以减少门电路数目，降低实现电路的成本。</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5044"/>
                                        </p:tgtEl>
                                        <p:attrNameLst>
                                          <p:attrName>style.visibility</p:attrName>
                                        </p:attrNameLst>
                                      </p:cBhvr>
                                      <p:to>
                                        <p:strVal val="visible"/>
                                      </p:to>
                                    </p:set>
                                    <p:animEffect transition="in" filter="wipe(left)">
                                      <p:cBhvr>
                                        <p:cTn id="7" dur="500"/>
                                        <p:tgtEl>
                                          <p:spTgt spid="385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5049"/>
                                        </p:tgtEl>
                                        <p:attrNameLst>
                                          <p:attrName>style.visibility</p:attrName>
                                        </p:attrNameLst>
                                      </p:cBhvr>
                                      <p:to>
                                        <p:strVal val="visible"/>
                                      </p:to>
                                    </p:set>
                                    <p:animEffect transition="in" filter="wipe(left)">
                                      <p:cBhvr>
                                        <p:cTn id="12" dur="500"/>
                                        <p:tgtEl>
                                          <p:spTgt spid="3850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85047"/>
                                        </p:tgtEl>
                                        <p:attrNameLst>
                                          <p:attrName>style.visibility</p:attrName>
                                        </p:attrNameLst>
                                      </p:cBhvr>
                                      <p:to>
                                        <p:strVal val="visible"/>
                                      </p:to>
                                    </p:set>
                                    <p:animEffect transition="in" filter="wipe(left)">
                                      <p:cBhvr>
                                        <p:cTn id="17" dur="500"/>
                                        <p:tgtEl>
                                          <p:spTgt spid="38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4" grpId="0"/>
      <p:bldP spid="3850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729A404-3EA6-1C40-04AD-6D60629AD055}"/>
              </a:ext>
            </a:extLst>
          </p:cNvPr>
          <p:cNvSpPr>
            <a:spLocks noGrp="1" noChangeArrowheads="1"/>
          </p:cNvSpPr>
          <p:nvPr>
            <p:ph type="title"/>
          </p:nvPr>
        </p:nvSpPr>
        <p:spPr/>
        <p:txBody>
          <a:bodyPr/>
          <a:lstStyle/>
          <a:p>
            <a:pPr eaLnBrk="1" hangingPunct="1"/>
            <a:r>
              <a:rPr lang="zh-CN" altLang="en-US">
                <a:solidFill>
                  <a:schemeClr val="hlink"/>
                </a:solidFill>
              </a:rPr>
              <a:t>练习</a:t>
            </a:r>
            <a:r>
              <a:rPr lang="en-US" altLang="zh-CN">
                <a:solidFill>
                  <a:schemeClr val="hlink"/>
                </a:solidFill>
              </a:rPr>
              <a:t>3</a:t>
            </a:r>
            <a:r>
              <a:rPr lang="zh-CN" altLang="en-US">
                <a:solidFill>
                  <a:schemeClr val="hlink"/>
                </a:solidFill>
              </a:rPr>
              <a:t>：</a:t>
            </a:r>
          </a:p>
        </p:txBody>
      </p:sp>
      <p:sp>
        <p:nvSpPr>
          <p:cNvPr id="64515" name="Rectangle 3">
            <a:extLst>
              <a:ext uri="{FF2B5EF4-FFF2-40B4-BE49-F238E27FC236}">
                <a16:creationId xmlns:a16="http://schemas.microsoft.com/office/drawing/2014/main" id="{F104A535-BA1A-D6C6-EA63-2EFF69FA94A3}"/>
              </a:ext>
            </a:extLst>
          </p:cNvPr>
          <p:cNvSpPr>
            <a:spLocks noGrp="1" noChangeArrowheads="1"/>
          </p:cNvSpPr>
          <p:nvPr>
            <p:ph type="body" idx="1"/>
          </p:nvPr>
        </p:nvSpPr>
        <p:spPr/>
        <p:txBody>
          <a:bodyPr/>
          <a:lstStyle/>
          <a:p>
            <a:pPr eaLnBrk="1" hangingPunct="1"/>
            <a:r>
              <a:rPr lang="zh-CN" altLang="en-US"/>
              <a:t>设计一个比较</a:t>
            </a:r>
            <a:r>
              <a:rPr lang="en-US" altLang="zh-CN"/>
              <a:t>1</a:t>
            </a:r>
            <a:r>
              <a:rPr lang="zh-CN" altLang="en-US"/>
              <a:t>位二进制数值的组合逻辑电路，输入为</a:t>
            </a:r>
            <a:r>
              <a:rPr lang="en-US" altLang="zh-CN"/>
              <a:t>A,B</a:t>
            </a:r>
            <a:r>
              <a:rPr lang="zh-CN" altLang="en-US"/>
              <a:t>，输出为</a:t>
            </a:r>
            <a:r>
              <a:rPr lang="en-US" altLang="zh-CN"/>
              <a:t>A&gt;B,A&lt;B,A=B</a:t>
            </a:r>
            <a:r>
              <a:rPr lang="zh-CN" altLang="en-US"/>
              <a:t>。</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9D4AC4E-280F-AB44-6F07-0284DC144A71}"/>
              </a:ext>
            </a:extLst>
          </p:cNvPr>
          <p:cNvSpPr txBox="1">
            <a:spLocks/>
          </p:cNvSpPr>
          <p:nvPr/>
        </p:nvSpPr>
        <p:spPr>
          <a:xfrm>
            <a:off x="457200" y="274638"/>
            <a:ext cx="8229600" cy="1143000"/>
          </a:xfrm>
          <a:prstGeom prst="rect">
            <a:avLst/>
          </a:prstGeom>
        </p:spPr>
        <p:txBody>
          <a:bodyPr/>
          <a:lstStyle/>
          <a:p>
            <a:pPr>
              <a:defRPr/>
            </a:pPr>
            <a:r>
              <a:rPr lang="zh-CN" altLang="en-US" sz="4400" dirty="0">
                <a:solidFill>
                  <a:schemeClr val="hlink"/>
                </a:solidFill>
                <a:latin typeface="+mj-lt"/>
                <a:ea typeface="+mj-ea"/>
                <a:cs typeface="+mj-cs"/>
              </a:rPr>
              <a:t>练习</a:t>
            </a:r>
            <a:r>
              <a:rPr lang="en-US" altLang="zh-CN" sz="4400" dirty="0">
                <a:solidFill>
                  <a:schemeClr val="hlink"/>
                </a:solidFill>
                <a:latin typeface="+mj-lt"/>
                <a:ea typeface="+mj-ea"/>
                <a:cs typeface="+mj-cs"/>
              </a:rPr>
              <a:t>4</a:t>
            </a:r>
            <a:r>
              <a:rPr lang="zh-CN" altLang="en-US" sz="4400" dirty="0">
                <a:solidFill>
                  <a:schemeClr val="hlink"/>
                </a:solidFill>
                <a:latin typeface="+mj-lt"/>
                <a:ea typeface="+mj-ea"/>
                <a:cs typeface="+mj-cs"/>
              </a:rPr>
              <a:t>：</a:t>
            </a:r>
          </a:p>
        </p:txBody>
      </p:sp>
      <p:sp>
        <p:nvSpPr>
          <p:cNvPr id="3" name="Rectangle 3">
            <a:extLst>
              <a:ext uri="{FF2B5EF4-FFF2-40B4-BE49-F238E27FC236}">
                <a16:creationId xmlns:a16="http://schemas.microsoft.com/office/drawing/2014/main" id="{5F34A8F5-80D3-E98E-165A-BF771F240836}"/>
              </a:ext>
            </a:extLst>
          </p:cNvPr>
          <p:cNvSpPr txBox="1">
            <a:spLocks/>
          </p:cNvSpPr>
          <p:nvPr/>
        </p:nvSpPr>
        <p:spPr>
          <a:xfrm>
            <a:off x="457200" y="1600200"/>
            <a:ext cx="8229600" cy="4525963"/>
          </a:xfrm>
          <a:prstGeom prst="rect">
            <a:avLst/>
          </a:prstGeom>
        </p:spPr>
        <p:txBody>
          <a:bodyPr/>
          <a:lstStyle/>
          <a:p>
            <a:pPr>
              <a:spcBef>
                <a:spcPct val="20000"/>
              </a:spcBef>
              <a:defRPr/>
            </a:pPr>
            <a:r>
              <a:rPr lang="zh-CN" altLang="en-US" sz="3200" dirty="0">
                <a:latin typeface="+mn-lt"/>
                <a:ea typeface="+mn-ea"/>
              </a:rPr>
              <a:t>设计一个实现</a:t>
            </a:r>
            <a:r>
              <a:rPr lang="en-US" altLang="zh-CN" sz="3200" dirty="0">
                <a:latin typeface="+mn-lt"/>
                <a:ea typeface="+mn-ea"/>
              </a:rPr>
              <a:t>2</a:t>
            </a:r>
            <a:r>
              <a:rPr lang="zh-CN" altLang="en-US" sz="3200" dirty="0">
                <a:latin typeface="+mn-lt"/>
                <a:ea typeface="+mn-ea"/>
              </a:rPr>
              <a:t>位二进制数相乘的乘法电路。</a:t>
            </a:r>
          </a:p>
        </p:txBody>
      </p:sp>
      <p:graphicFrame>
        <p:nvGraphicFramePr>
          <p:cNvPr id="394302" name="Object 6">
            <a:extLst>
              <a:ext uri="{FF2B5EF4-FFF2-40B4-BE49-F238E27FC236}">
                <a16:creationId xmlns:a16="http://schemas.microsoft.com/office/drawing/2014/main" id="{FB6F58BC-AA8C-8571-F0FC-49B560D2F012}"/>
              </a:ext>
            </a:extLst>
          </p:cNvPr>
          <p:cNvGraphicFramePr>
            <a:graphicFrameLocks noChangeAspect="1"/>
          </p:cNvGraphicFramePr>
          <p:nvPr/>
        </p:nvGraphicFramePr>
        <p:xfrm>
          <a:off x="428625" y="3143250"/>
          <a:ext cx="7653338" cy="2282825"/>
        </p:xfrm>
        <a:graphic>
          <a:graphicData uri="http://schemas.openxmlformats.org/presentationml/2006/ole">
            <mc:AlternateContent xmlns:mc="http://schemas.openxmlformats.org/markup-compatibility/2006">
              <mc:Choice xmlns:v="urn:schemas-microsoft-com:vml" Requires="v">
                <p:oleObj name="Equation" r:id="rId2" imgW="3149600" imgH="939800" progId="Equation.3">
                  <p:embed/>
                </p:oleObj>
              </mc:Choice>
              <mc:Fallback>
                <p:oleObj name="Equation" r:id="rId2" imgW="3149600" imgH="9398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3143250"/>
                        <a:ext cx="76533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直接连接符 5">
            <a:extLst>
              <a:ext uri="{FF2B5EF4-FFF2-40B4-BE49-F238E27FC236}">
                <a16:creationId xmlns:a16="http://schemas.microsoft.com/office/drawing/2014/main" id="{3DE3E24A-A2D7-1508-1EC6-2FBDCC257F17}"/>
              </a:ext>
            </a:extLst>
          </p:cNvPr>
          <p:cNvCxnSpPr/>
          <p:nvPr/>
        </p:nvCxnSpPr>
        <p:spPr>
          <a:xfrm>
            <a:off x="6215063" y="4357688"/>
            <a:ext cx="42862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CD35588-7F82-0273-99CB-24BC082E4A2D}"/>
              </a:ext>
            </a:extLst>
          </p:cNvPr>
          <p:cNvCxnSpPr/>
          <p:nvPr/>
        </p:nvCxnSpPr>
        <p:spPr>
          <a:xfrm>
            <a:off x="7000875" y="4357688"/>
            <a:ext cx="42862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79C186B-E78F-4366-AB59-B7E77147B941}"/>
              </a:ext>
            </a:extLst>
          </p:cNvPr>
          <p:cNvCxnSpPr/>
          <p:nvPr/>
        </p:nvCxnSpPr>
        <p:spPr>
          <a:xfrm>
            <a:off x="4000500" y="3786188"/>
            <a:ext cx="42862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4302"/>
                                        </p:tgtEl>
                                        <p:attrNameLst>
                                          <p:attrName>style.visibility</p:attrName>
                                        </p:attrNameLst>
                                      </p:cBhvr>
                                      <p:to>
                                        <p:strVal val="visible"/>
                                      </p:to>
                                    </p:set>
                                    <p:anim calcmode="lin" valueType="num">
                                      <p:cBhvr additive="base">
                                        <p:cTn id="7" dur="500" fill="hold"/>
                                        <p:tgtEl>
                                          <p:spTgt spid="394302"/>
                                        </p:tgtEl>
                                        <p:attrNameLst>
                                          <p:attrName>ppt_x</p:attrName>
                                        </p:attrNameLst>
                                      </p:cBhvr>
                                      <p:tavLst>
                                        <p:tav tm="0">
                                          <p:val>
                                            <p:strVal val="#ppt_x"/>
                                          </p:val>
                                        </p:tav>
                                        <p:tav tm="100000">
                                          <p:val>
                                            <p:strVal val="#ppt_x"/>
                                          </p:val>
                                        </p:tav>
                                      </p:tavLst>
                                    </p:anim>
                                    <p:anim calcmode="lin" valueType="num">
                                      <p:cBhvr additive="base">
                                        <p:cTn id="8" dur="500" fill="hold"/>
                                        <p:tgtEl>
                                          <p:spTgt spid="39430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FD270B2F-0E4C-746A-CD3D-AB3EB0625515}"/>
              </a:ext>
            </a:extLst>
          </p:cNvPr>
          <p:cNvSpPr>
            <a:spLocks noChangeArrowheads="1"/>
          </p:cNvSpPr>
          <p:nvPr/>
        </p:nvSpPr>
        <p:spPr bwMode="auto">
          <a:xfrm>
            <a:off x="466725" y="2852738"/>
            <a:ext cx="52578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en-US" altLang="zh-CN" sz="2400">
                <a:solidFill>
                  <a:srgbClr val="000066"/>
                </a:solidFill>
                <a:latin typeface="楷体_GB2312" pitchFamily="49" charset="-122"/>
              </a:rPr>
              <a:t>1</a:t>
            </a:r>
            <a:r>
              <a:rPr lang="zh-CN" altLang="en-US" sz="2400">
                <a:solidFill>
                  <a:srgbClr val="000066"/>
                </a:solidFill>
                <a:latin typeface="楷体_GB2312" pitchFamily="49" charset="-122"/>
              </a:rPr>
              <a:t>、单输出电路</a:t>
            </a:r>
          </a:p>
        </p:txBody>
      </p:sp>
      <p:sp>
        <p:nvSpPr>
          <p:cNvPr id="397315" name="Rectangle 3">
            <a:extLst>
              <a:ext uri="{FF2B5EF4-FFF2-40B4-BE49-F238E27FC236}">
                <a16:creationId xmlns:a16="http://schemas.microsoft.com/office/drawing/2014/main" id="{77547350-B489-6C9C-862C-45BD834A741E}"/>
              </a:ext>
            </a:extLst>
          </p:cNvPr>
          <p:cNvSpPr>
            <a:spLocks noChangeArrowheads="1"/>
          </p:cNvSpPr>
          <p:nvPr/>
        </p:nvSpPr>
        <p:spPr bwMode="auto">
          <a:xfrm>
            <a:off x="539750" y="5157788"/>
            <a:ext cx="84312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相同输入端的与非门比与门或者或门所用晶体管少，速度快。图</a:t>
            </a:r>
            <a:r>
              <a:rPr lang="en-US" altLang="zh-CN" sz="2400">
                <a:solidFill>
                  <a:srgbClr val="000066"/>
                </a:solidFill>
                <a:latin typeface="楷体_GB2312" pitchFamily="49" charset="-122"/>
                <a:ea typeface="楷体_GB2312" pitchFamily="49" charset="-122"/>
              </a:rPr>
              <a:t>(b)</a:t>
            </a:r>
            <a:r>
              <a:rPr lang="zh-CN" altLang="en-US" sz="2400">
                <a:solidFill>
                  <a:srgbClr val="000066"/>
                </a:solidFill>
                <a:latin typeface="楷体_GB2312" pitchFamily="49" charset="-122"/>
                <a:ea typeface="楷体_GB2312" pitchFamily="49" charset="-122"/>
              </a:rPr>
              <a:t>电路最优 </a:t>
            </a:r>
          </a:p>
        </p:txBody>
      </p:sp>
      <p:sp>
        <p:nvSpPr>
          <p:cNvPr id="66564" name="Rectangle 7">
            <a:extLst>
              <a:ext uri="{FF2B5EF4-FFF2-40B4-BE49-F238E27FC236}">
                <a16:creationId xmlns:a16="http://schemas.microsoft.com/office/drawing/2014/main" id="{C0D2318D-521B-FE0F-FB20-2D87DC9DC024}"/>
              </a:ext>
            </a:extLst>
          </p:cNvPr>
          <p:cNvSpPr>
            <a:spLocks noChangeArrowheads="1"/>
          </p:cNvSpPr>
          <p:nvPr/>
        </p:nvSpPr>
        <p:spPr bwMode="auto">
          <a:xfrm>
            <a:off x="611188" y="1052513"/>
            <a:ext cx="8316912"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160000"/>
              </a:lnSpc>
              <a:spcBef>
                <a:spcPct val="0"/>
              </a:spcBef>
              <a:buClrTx/>
              <a:buFontTx/>
              <a:buNone/>
            </a:pPr>
            <a:r>
              <a:rPr lang="en-US" altLang="zh-CN" sz="2400">
                <a:solidFill>
                  <a:srgbClr val="000066"/>
                </a:solidFill>
                <a:latin typeface="楷体_GB2312" pitchFamily="49" charset="-122"/>
              </a:rPr>
              <a:t>  </a:t>
            </a:r>
            <a:r>
              <a:rPr lang="zh-CN" altLang="en-US" sz="2400">
                <a:solidFill>
                  <a:srgbClr val="000066"/>
                </a:solidFill>
                <a:latin typeface="楷体_GB2312" pitchFamily="49" charset="-122"/>
              </a:rPr>
              <a:t>用指定芯片中特定资源实现逻辑函数，使电路的成本低并且工作速度快。因此需要对逻辑表达式进行变换，以减少芯片资源的数目和连线。</a:t>
            </a:r>
            <a:r>
              <a:rPr lang="zh-CN" altLang="en-US" sz="1800">
                <a:ea typeface="宋体" panose="02010600030101010101" pitchFamily="2" charset="-122"/>
              </a:rPr>
              <a:t> </a:t>
            </a:r>
          </a:p>
        </p:txBody>
      </p:sp>
      <p:sp>
        <p:nvSpPr>
          <p:cNvPr id="66565" name="Rectangle 9">
            <a:extLst>
              <a:ext uri="{FF2B5EF4-FFF2-40B4-BE49-F238E27FC236}">
                <a16:creationId xmlns:a16="http://schemas.microsoft.com/office/drawing/2014/main" id="{5A30E92F-F6A7-714D-F9A6-319C18C4CAC4}"/>
              </a:ext>
            </a:extLst>
          </p:cNvPr>
          <p:cNvSpPr>
            <a:spLocks noChangeArrowheads="1"/>
          </p:cNvSpPr>
          <p:nvPr/>
        </p:nvSpPr>
        <p:spPr bwMode="auto">
          <a:xfrm>
            <a:off x="611188" y="549275"/>
            <a:ext cx="6477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4.2.2</a:t>
            </a: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组合逻辑电路的优化实现</a:t>
            </a:r>
          </a:p>
        </p:txBody>
      </p:sp>
      <p:sp>
        <p:nvSpPr>
          <p:cNvPr id="66566" name="Rectangle 11">
            <a:extLst>
              <a:ext uri="{FF2B5EF4-FFF2-40B4-BE49-F238E27FC236}">
                <a16:creationId xmlns:a16="http://schemas.microsoft.com/office/drawing/2014/main" id="{21E095D1-9603-D903-0704-FBC7BBD452AF}"/>
              </a:ext>
            </a:extLst>
          </p:cNvPr>
          <p:cNvSpPr>
            <a:spLocks noChangeArrowheads="1"/>
          </p:cNvSpPr>
          <p:nvPr/>
        </p:nvSpPr>
        <p:spPr bwMode="auto">
          <a:xfrm>
            <a:off x="0" y="2914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97322" name="Object 10">
            <a:extLst>
              <a:ext uri="{FF2B5EF4-FFF2-40B4-BE49-F238E27FC236}">
                <a16:creationId xmlns:a16="http://schemas.microsoft.com/office/drawing/2014/main" id="{A710B999-127F-0391-1622-5EC964E95D92}"/>
              </a:ext>
            </a:extLst>
          </p:cNvPr>
          <p:cNvGraphicFramePr>
            <a:graphicFrameLocks noChangeAspect="1"/>
          </p:cNvGraphicFramePr>
          <p:nvPr/>
        </p:nvGraphicFramePr>
        <p:xfrm>
          <a:off x="3492500" y="3141663"/>
          <a:ext cx="5465763" cy="1711325"/>
        </p:xfrm>
        <a:graphic>
          <a:graphicData uri="http://schemas.openxmlformats.org/presentationml/2006/ole">
            <mc:AlternateContent xmlns:mc="http://schemas.openxmlformats.org/markup-compatibility/2006">
              <mc:Choice xmlns:v="urn:schemas-microsoft-com:vml" Requires="v">
                <p:oleObj name="图片" r:id="rId2" imgW="3211811" imgH="987430" progId="Word.Picture.8">
                  <p:embed/>
                </p:oleObj>
              </mc:Choice>
              <mc:Fallback>
                <p:oleObj name="图片" r:id="rId2" imgW="3211811" imgH="987430" progId="Word.Picture.8">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t="-1254"/>
                      <a:stretch>
                        <a:fillRect/>
                      </a:stretch>
                    </p:blipFill>
                    <p:spPr bwMode="auto">
                      <a:xfrm>
                        <a:off x="3492500" y="3141663"/>
                        <a:ext cx="5465763"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7325" name="Object 13">
            <a:extLst>
              <a:ext uri="{FF2B5EF4-FFF2-40B4-BE49-F238E27FC236}">
                <a16:creationId xmlns:a16="http://schemas.microsoft.com/office/drawing/2014/main" id="{14CCA1FC-CA81-6D09-B2DD-6744B3129F46}"/>
              </a:ext>
            </a:extLst>
          </p:cNvPr>
          <p:cNvGraphicFramePr>
            <a:graphicFrameLocks noChangeAspect="1"/>
          </p:cNvGraphicFramePr>
          <p:nvPr/>
        </p:nvGraphicFramePr>
        <p:xfrm>
          <a:off x="1042988" y="3789363"/>
          <a:ext cx="1885950" cy="1041400"/>
        </p:xfrm>
        <a:graphic>
          <a:graphicData uri="http://schemas.openxmlformats.org/presentationml/2006/ole">
            <mc:AlternateContent xmlns:mc="http://schemas.openxmlformats.org/markup-compatibility/2006">
              <mc:Choice xmlns:v="urn:schemas-microsoft-com:vml" Requires="v">
                <p:oleObj name="公式" r:id="rId4" imgW="838200" imgH="457200" progId="Equation.3">
                  <p:embed/>
                </p:oleObj>
              </mc:Choice>
              <mc:Fallback>
                <p:oleObj name="公式" r:id="rId4" imgW="838200" imgH="4572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789363"/>
                        <a:ext cx="18859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97314"/>
                                        </p:tgtEl>
                                        <p:attrNameLst>
                                          <p:attrName>style.visibility</p:attrName>
                                        </p:attrNameLst>
                                      </p:cBhvr>
                                      <p:to>
                                        <p:strVal val="visible"/>
                                      </p:to>
                                    </p:set>
                                    <p:animEffect transition="in" filter="strips(downRight)">
                                      <p:cBhvr>
                                        <p:cTn id="7" dur="500"/>
                                        <p:tgtEl>
                                          <p:spTgt spid="397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97325"/>
                                        </p:tgtEl>
                                        <p:attrNameLst>
                                          <p:attrName>style.visibility</p:attrName>
                                        </p:attrNameLst>
                                      </p:cBhvr>
                                      <p:to>
                                        <p:strVal val="visible"/>
                                      </p:to>
                                    </p:set>
                                    <p:animEffect transition="in" filter="strips(downRight)">
                                      <p:cBhvr>
                                        <p:cTn id="12" dur="500"/>
                                        <p:tgtEl>
                                          <p:spTgt spid="3973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97322"/>
                                        </p:tgtEl>
                                        <p:attrNameLst>
                                          <p:attrName>style.visibility</p:attrName>
                                        </p:attrNameLst>
                                      </p:cBhvr>
                                      <p:to>
                                        <p:strVal val="visible"/>
                                      </p:to>
                                    </p:set>
                                    <p:animEffect transition="in" filter="box(in)">
                                      <p:cBhvr>
                                        <p:cTn id="17" dur="500"/>
                                        <p:tgtEl>
                                          <p:spTgt spid="397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97315"/>
                                        </p:tgtEl>
                                        <p:attrNameLst>
                                          <p:attrName>style.visibility</p:attrName>
                                        </p:attrNameLst>
                                      </p:cBhvr>
                                      <p:to>
                                        <p:strVal val="visible"/>
                                      </p:to>
                                    </p:set>
                                    <p:animEffect transition="in" filter="strips(downRight)">
                                      <p:cBhvr>
                                        <p:cTn id="22" dur="500"/>
                                        <p:tgtEl>
                                          <p:spTgt spid="397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4" grpId="0" autoUpdateAnimBg="0"/>
      <p:bldP spid="397315"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DC6289D-2494-FA86-CC75-8B427051ED9B}"/>
              </a:ext>
            </a:extLst>
          </p:cNvPr>
          <p:cNvSpPr>
            <a:spLocks noChangeArrowheads="1"/>
          </p:cNvSpPr>
          <p:nvPr/>
        </p:nvSpPr>
        <p:spPr bwMode="auto">
          <a:xfrm>
            <a:off x="684213" y="404813"/>
            <a:ext cx="52578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en-US" altLang="zh-CN" sz="2400">
                <a:solidFill>
                  <a:srgbClr val="000066"/>
                </a:solidFill>
                <a:latin typeface="楷体_GB2312" pitchFamily="49" charset="-122"/>
              </a:rPr>
              <a:t>2</a:t>
            </a:r>
            <a:r>
              <a:rPr lang="zh-CN" altLang="en-US" sz="2400">
                <a:solidFill>
                  <a:srgbClr val="000066"/>
                </a:solidFill>
                <a:latin typeface="楷体_GB2312" pitchFamily="49" charset="-122"/>
              </a:rPr>
              <a:t>、多输出电路</a:t>
            </a:r>
          </a:p>
        </p:txBody>
      </p:sp>
      <p:sp>
        <p:nvSpPr>
          <p:cNvPr id="398339" name="Rectangle 3">
            <a:extLst>
              <a:ext uri="{FF2B5EF4-FFF2-40B4-BE49-F238E27FC236}">
                <a16:creationId xmlns:a16="http://schemas.microsoft.com/office/drawing/2014/main" id="{590AD149-E5E2-D67B-20C2-5D732121842C}"/>
              </a:ext>
            </a:extLst>
          </p:cNvPr>
          <p:cNvSpPr>
            <a:spLocks noChangeArrowheads="1"/>
          </p:cNvSpPr>
          <p:nvPr/>
        </p:nvSpPr>
        <p:spPr bwMode="auto">
          <a:xfrm>
            <a:off x="712788" y="5670550"/>
            <a:ext cx="843121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  (a)</a:t>
            </a:r>
            <a:r>
              <a:rPr lang="zh-CN" altLang="en-US" sz="2400">
                <a:solidFill>
                  <a:srgbClr val="000066"/>
                </a:solidFill>
                <a:latin typeface="楷体_GB2312" pitchFamily="49" charset="-122"/>
                <a:ea typeface="楷体_GB2312" pitchFamily="49" charset="-122"/>
              </a:rPr>
              <a:t>如果分别实现两个逻辑函数，需要</a:t>
            </a:r>
            <a:r>
              <a:rPr lang="en-US" altLang="zh-CN" sz="2400">
                <a:solidFill>
                  <a:srgbClr val="000066"/>
                </a:solidFill>
                <a:latin typeface="楷体_GB2312" pitchFamily="49" charset="-122"/>
                <a:ea typeface="楷体_GB2312" pitchFamily="49" charset="-122"/>
              </a:rPr>
              <a:t>6</a:t>
            </a:r>
            <a:r>
              <a:rPr lang="zh-CN" altLang="en-US" sz="2400">
                <a:solidFill>
                  <a:srgbClr val="000066"/>
                </a:solidFill>
                <a:latin typeface="楷体_GB2312" pitchFamily="49" charset="-122"/>
                <a:ea typeface="楷体_GB2312" pitchFamily="49" charset="-122"/>
              </a:rPr>
              <a:t>个与门和两个或门。</a:t>
            </a:r>
            <a:r>
              <a:rPr lang="en-US" altLang="zh-CN" sz="2400">
                <a:solidFill>
                  <a:srgbClr val="000066"/>
                </a:solidFill>
                <a:latin typeface="楷体_GB2312" pitchFamily="49" charset="-122"/>
                <a:ea typeface="楷体_GB2312" pitchFamily="49" charset="-122"/>
              </a:rPr>
              <a:t>(b)</a:t>
            </a:r>
            <a:r>
              <a:rPr lang="zh-CN" altLang="en-US" sz="2400">
                <a:solidFill>
                  <a:srgbClr val="000066"/>
                </a:solidFill>
                <a:latin typeface="楷体_GB2312" pitchFamily="49" charset="-122"/>
                <a:ea typeface="楷体_GB2312" pitchFamily="49" charset="-122"/>
              </a:rPr>
              <a:t>如果考虑相同乘积项，需要</a:t>
            </a:r>
            <a:r>
              <a:rPr lang="en-US" altLang="zh-CN" sz="2400">
                <a:solidFill>
                  <a:srgbClr val="000066"/>
                </a:solidFill>
                <a:latin typeface="楷体_GB2312" pitchFamily="49" charset="-122"/>
                <a:ea typeface="楷体_GB2312" pitchFamily="49" charset="-122"/>
              </a:rPr>
              <a:t>4</a:t>
            </a:r>
            <a:r>
              <a:rPr lang="zh-CN" altLang="en-US" sz="2400">
                <a:solidFill>
                  <a:srgbClr val="000066"/>
                </a:solidFill>
                <a:latin typeface="楷体_GB2312" pitchFamily="49" charset="-122"/>
                <a:ea typeface="楷体_GB2312" pitchFamily="49" charset="-122"/>
              </a:rPr>
              <a:t>个与门两个或门，如图。</a:t>
            </a:r>
          </a:p>
        </p:txBody>
      </p:sp>
      <p:graphicFrame>
        <p:nvGraphicFramePr>
          <p:cNvPr id="67588" name="Object 10">
            <a:extLst>
              <a:ext uri="{FF2B5EF4-FFF2-40B4-BE49-F238E27FC236}">
                <a16:creationId xmlns:a16="http://schemas.microsoft.com/office/drawing/2014/main" id="{569408A4-B01B-10DC-6593-46D53DB0EE21}"/>
              </a:ext>
            </a:extLst>
          </p:cNvPr>
          <p:cNvGraphicFramePr>
            <a:graphicFrameLocks noChangeAspect="1"/>
          </p:cNvGraphicFramePr>
          <p:nvPr/>
        </p:nvGraphicFramePr>
        <p:xfrm>
          <a:off x="3851275" y="1557338"/>
          <a:ext cx="2724150" cy="515937"/>
        </p:xfrm>
        <a:graphic>
          <a:graphicData uri="http://schemas.openxmlformats.org/presentationml/2006/ole">
            <mc:AlternateContent xmlns:mc="http://schemas.openxmlformats.org/markup-compatibility/2006">
              <mc:Choice xmlns:v="urn:schemas-microsoft-com:vml" Requires="v">
                <p:oleObj name="公式" r:id="rId2" imgW="1257846" imgH="241405" progId="Equation.3">
                  <p:embed/>
                </p:oleObj>
              </mc:Choice>
              <mc:Fallback>
                <p:oleObj name="公式" r:id="rId2" imgW="1257846" imgH="241405"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557338"/>
                        <a:ext cx="27241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89" name="Object 9">
            <a:extLst>
              <a:ext uri="{FF2B5EF4-FFF2-40B4-BE49-F238E27FC236}">
                <a16:creationId xmlns:a16="http://schemas.microsoft.com/office/drawing/2014/main" id="{72B80C84-CFE6-FFEB-F2C8-24DBFBCC7BE0}"/>
              </a:ext>
            </a:extLst>
          </p:cNvPr>
          <p:cNvGraphicFramePr>
            <a:graphicFrameLocks noChangeAspect="1"/>
          </p:cNvGraphicFramePr>
          <p:nvPr/>
        </p:nvGraphicFramePr>
        <p:xfrm>
          <a:off x="3779838" y="2062163"/>
          <a:ext cx="2952750" cy="515937"/>
        </p:xfrm>
        <a:graphic>
          <a:graphicData uri="http://schemas.openxmlformats.org/presentationml/2006/ole">
            <mc:AlternateContent xmlns:mc="http://schemas.openxmlformats.org/markup-compatibility/2006">
              <mc:Choice xmlns:v="urn:schemas-microsoft-com:vml" Requires="v">
                <p:oleObj name="公式" r:id="rId4" imgW="1359490" imgH="241405" progId="Equation.3">
                  <p:embed/>
                </p:oleObj>
              </mc:Choice>
              <mc:Fallback>
                <p:oleObj name="公式" r:id="rId4" imgW="1359490" imgH="241405"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2062163"/>
                        <a:ext cx="29527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0" name="Rectangle 13">
            <a:extLst>
              <a:ext uri="{FF2B5EF4-FFF2-40B4-BE49-F238E27FC236}">
                <a16:creationId xmlns:a16="http://schemas.microsoft.com/office/drawing/2014/main" id="{40A2F87E-2B9E-481D-5481-2F7548969CA3}"/>
              </a:ext>
            </a:extLst>
          </p:cNvPr>
          <p:cNvSpPr>
            <a:spLocks noChangeArrowheads="1"/>
          </p:cNvSpPr>
          <p:nvPr/>
        </p:nvSpPr>
        <p:spPr bwMode="auto">
          <a:xfrm>
            <a:off x="611188" y="1054100"/>
            <a:ext cx="813752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120000"/>
              </a:lnSpc>
              <a:spcBef>
                <a:spcPct val="0"/>
              </a:spcBef>
              <a:buClrTx/>
              <a:buFontTx/>
              <a:buNone/>
            </a:pPr>
            <a:r>
              <a:rPr lang="en-US" altLang="zh-CN" sz="2400">
                <a:solidFill>
                  <a:srgbClr val="000066"/>
                </a:solidFill>
                <a:latin typeface="楷体_GB2312" pitchFamily="49" charset="-122"/>
              </a:rPr>
              <a:t>  </a:t>
            </a:r>
            <a:r>
              <a:rPr lang="zh-CN" altLang="en-US" sz="2400">
                <a:solidFill>
                  <a:srgbClr val="000066"/>
                </a:solidFill>
                <a:latin typeface="楷体_GB2312" pitchFamily="49" charset="-122"/>
              </a:rPr>
              <a:t>输出多个逻辑函数时需要考虑共享相同乘积项，减少逻辑门数目。</a:t>
            </a:r>
          </a:p>
        </p:txBody>
      </p:sp>
      <p:graphicFrame>
        <p:nvGraphicFramePr>
          <p:cNvPr id="398350" name="Object 14">
            <a:extLst>
              <a:ext uri="{FF2B5EF4-FFF2-40B4-BE49-F238E27FC236}">
                <a16:creationId xmlns:a16="http://schemas.microsoft.com/office/drawing/2014/main" id="{A0932B50-7063-538F-766A-AFB91C69A3D1}"/>
              </a:ext>
            </a:extLst>
          </p:cNvPr>
          <p:cNvGraphicFramePr>
            <a:graphicFrameLocks noChangeAspect="1"/>
          </p:cNvGraphicFramePr>
          <p:nvPr/>
        </p:nvGraphicFramePr>
        <p:xfrm>
          <a:off x="1282700" y="1989138"/>
          <a:ext cx="2905125" cy="3468687"/>
        </p:xfrm>
        <a:graphic>
          <a:graphicData uri="http://schemas.openxmlformats.org/presentationml/2006/ole">
            <mc:AlternateContent xmlns:mc="http://schemas.openxmlformats.org/markup-compatibility/2006">
              <mc:Choice xmlns:v="urn:schemas-microsoft-com:vml" Requires="v">
                <p:oleObj name="图片" r:id="rId6" imgW="1918716" imgH="2261616" progId="Word.Picture.8">
                  <p:embed/>
                </p:oleObj>
              </mc:Choice>
              <mc:Fallback>
                <p:oleObj name="图片" r:id="rId6" imgW="1918716" imgH="2261616" progId="Word.Picture.8">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t="-1340"/>
                      <a:stretch>
                        <a:fillRect/>
                      </a:stretch>
                    </p:blipFill>
                    <p:spPr bwMode="auto">
                      <a:xfrm>
                        <a:off x="1282700" y="1989138"/>
                        <a:ext cx="2905125"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52" name="Object 16">
            <a:extLst>
              <a:ext uri="{FF2B5EF4-FFF2-40B4-BE49-F238E27FC236}">
                <a16:creationId xmlns:a16="http://schemas.microsoft.com/office/drawing/2014/main" id="{1C0A8312-B64A-8963-4551-22DE58D60FF9}"/>
              </a:ext>
            </a:extLst>
          </p:cNvPr>
          <p:cNvGraphicFramePr>
            <a:graphicFrameLocks noChangeAspect="1"/>
          </p:cNvGraphicFramePr>
          <p:nvPr/>
        </p:nvGraphicFramePr>
        <p:xfrm>
          <a:off x="5580063" y="2924175"/>
          <a:ext cx="2808287" cy="2352675"/>
        </p:xfrm>
        <a:graphic>
          <a:graphicData uri="http://schemas.openxmlformats.org/presentationml/2006/ole">
            <mc:AlternateContent xmlns:mc="http://schemas.openxmlformats.org/markup-compatibility/2006">
              <mc:Choice xmlns:v="urn:schemas-microsoft-com:vml" Requires="v">
                <p:oleObj name="图片" r:id="rId8" imgW="1851010" imgH="1538205" progId="Word.Picture.8">
                  <p:embed/>
                </p:oleObj>
              </mc:Choice>
              <mc:Fallback>
                <p:oleObj name="图片" r:id="rId8" imgW="1851010" imgH="1538205" progId="Word.Picture.8">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t="-1340"/>
                      <a:stretch>
                        <a:fillRect/>
                      </a:stretch>
                    </p:blipFill>
                    <p:spPr bwMode="auto">
                      <a:xfrm>
                        <a:off x="5580063" y="2924175"/>
                        <a:ext cx="2808287"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98339"/>
                                        </p:tgtEl>
                                        <p:attrNameLst>
                                          <p:attrName>style.visibility</p:attrName>
                                        </p:attrNameLst>
                                      </p:cBhvr>
                                      <p:to>
                                        <p:strVal val="visible"/>
                                      </p:to>
                                    </p:set>
                                    <p:animEffect transition="in" filter="strips(downRight)">
                                      <p:cBhvr>
                                        <p:cTn id="7" dur="500"/>
                                        <p:tgtEl>
                                          <p:spTgt spid="398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98350"/>
                                        </p:tgtEl>
                                        <p:attrNameLst>
                                          <p:attrName>style.visibility</p:attrName>
                                        </p:attrNameLst>
                                      </p:cBhvr>
                                      <p:to>
                                        <p:strVal val="visible"/>
                                      </p:to>
                                    </p:set>
                                    <p:animEffect transition="in" filter="box(out)">
                                      <p:cBhvr>
                                        <p:cTn id="12" dur="500"/>
                                        <p:tgtEl>
                                          <p:spTgt spid="3983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98352"/>
                                        </p:tgtEl>
                                        <p:attrNameLst>
                                          <p:attrName>style.visibility</p:attrName>
                                        </p:attrNameLst>
                                      </p:cBhvr>
                                      <p:to>
                                        <p:strVal val="visible"/>
                                      </p:to>
                                    </p:set>
                                    <p:animEffect transition="in" filter="box(out)">
                                      <p:cBhvr>
                                        <p:cTn id="17" dur="500"/>
                                        <p:tgtEl>
                                          <p:spTgt spid="398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BF4A8FA-B1BA-6A44-EDA8-C77DAB06DAAB}"/>
              </a:ext>
            </a:extLst>
          </p:cNvPr>
          <p:cNvSpPr>
            <a:spLocks noChangeArrowheads="1"/>
          </p:cNvSpPr>
          <p:nvPr/>
        </p:nvSpPr>
        <p:spPr bwMode="auto">
          <a:xfrm>
            <a:off x="684213" y="404813"/>
            <a:ext cx="52578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en-US" altLang="zh-CN" sz="2400">
                <a:solidFill>
                  <a:srgbClr val="000066"/>
                </a:solidFill>
                <a:latin typeface="楷体_GB2312" pitchFamily="49" charset="-122"/>
              </a:rPr>
              <a:t>3</a:t>
            </a:r>
            <a:r>
              <a:rPr lang="zh-CN" altLang="en-US" sz="2400">
                <a:solidFill>
                  <a:srgbClr val="000066"/>
                </a:solidFill>
                <a:latin typeface="楷体_GB2312" pitchFamily="49" charset="-122"/>
              </a:rPr>
              <a:t>、多级逻辑电路</a:t>
            </a:r>
          </a:p>
        </p:txBody>
      </p:sp>
      <p:sp>
        <p:nvSpPr>
          <p:cNvPr id="68611" name="Rectangle 3">
            <a:extLst>
              <a:ext uri="{FF2B5EF4-FFF2-40B4-BE49-F238E27FC236}">
                <a16:creationId xmlns:a16="http://schemas.microsoft.com/office/drawing/2014/main" id="{C22273D2-BBEF-8FE7-18C7-55899E1B112A}"/>
              </a:ext>
            </a:extLst>
          </p:cNvPr>
          <p:cNvSpPr>
            <a:spLocks noChangeArrowheads="1"/>
          </p:cNvSpPr>
          <p:nvPr/>
        </p:nvSpPr>
        <p:spPr bwMode="auto">
          <a:xfrm>
            <a:off x="395288" y="2708275"/>
            <a:ext cx="8748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用与门、或门实现时，限定逻辑门的扇入数为</a:t>
            </a:r>
            <a:r>
              <a:rPr lang="en-US" altLang="zh-CN" sz="2400">
                <a:solidFill>
                  <a:srgbClr val="000066"/>
                </a:solidFill>
                <a:latin typeface="楷体_GB2312" pitchFamily="49" charset="-122"/>
                <a:ea typeface="楷体_GB2312" pitchFamily="49" charset="-122"/>
              </a:rPr>
              <a:t>3</a:t>
            </a:r>
            <a:r>
              <a:rPr lang="zh-CN" altLang="en-US" sz="2400">
                <a:solidFill>
                  <a:srgbClr val="000066"/>
                </a:solidFill>
                <a:latin typeface="楷体_GB2312" pitchFamily="49" charset="-122"/>
                <a:ea typeface="楷体_GB2312" pitchFamily="49" charset="-122"/>
              </a:rPr>
              <a:t>，需要变换成：</a:t>
            </a:r>
          </a:p>
        </p:txBody>
      </p:sp>
      <p:sp>
        <p:nvSpPr>
          <p:cNvPr id="68612" name="Rectangle 4">
            <a:extLst>
              <a:ext uri="{FF2B5EF4-FFF2-40B4-BE49-F238E27FC236}">
                <a16:creationId xmlns:a16="http://schemas.microsoft.com/office/drawing/2014/main" id="{7F482A39-6B79-F203-2CDE-1648703F12EA}"/>
              </a:ext>
            </a:extLst>
          </p:cNvPr>
          <p:cNvSpPr>
            <a:spLocks noChangeArrowheads="1"/>
          </p:cNvSpPr>
          <p:nvPr/>
        </p:nvSpPr>
        <p:spPr bwMode="auto">
          <a:xfrm>
            <a:off x="971550" y="1052513"/>
            <a:ext cx="720090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 pos="43926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 pos="43926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 pos="43926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 pos="43926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 pos="4392613" algn="r"/>
              </a:tabLst>
              <a:defRPr sz="2400" b="1">
                <a:solidFill>
                  <a:schemeClr val="tx1"/>
                </a:solidFill>
                <a:latin typeface="Arial Narrow" panose="020B0606020202030204" pitchFamily="34" charset="0"/>
                <a:ea typeface="楷体_GB2312" pitchFamily="49" charset="-122"/>
              </a:defRPr>
            </a:lvl9pPr>
          </a:lstStyle>
          <a:p>
            <a:pPr eaLnBrk="1" hangingPunct="1">
              <a:lnSpc>
                <a:spcPct val="160000"/>
              </a:lnSpc>
              <a:spcBef>
                <a:spcPct val="0"/>
              </a:spcBef>
              <a:buClrTx/>
              <a:buFontTx/>
              <a:buNone/>
            </a:pPr>
            <a:r>
              <a:rPr lang="zh-CN" altLang="en-US" sz="2400">
                <a:solidFill>
                  <a:srgbClr val="000066"/>
                </a:solidFill>
                <a:latin typeface="楷体_GB2312" pitchFamily="49" charset="-122"/>
              </a:rPr>
              <a:t>当限定逻辑门输入端数目，则需要进行逻辑变换。</a:t>
            </a:r>
          </a:p>
        </p:txBody>
      </p:sp>
      <p:sp>
        <p:nvSpPr>
          <p:cNvPr id="68613" name="Rectangle 5">
            <a:extLst>
              <a:ext uri="{FF2B5EF4-FFF2-40B4-BE49-F238E27FC236}">
                <a16:creationId xmlns:a16="http://schemas.microsoft.com/office/drawing/2014/main" id="{78F7F6E3-7811-C64B-9C40-504D555696A1}"/>
              </a:ext>
            </a:extLst>
          </p:cNvPr>
          <p:cNvSpPr>
            <a:spLocks noChangeArrowheads="1"/>
          </p:cNvSpPr>
          <p:nvPr/>
        </p:nvSpPr>
        <p:spPr bwMode="auto">
          <a:xfrm>
            <a:off x="466725" y="1628775"/>
            <a:ext cx="52578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zh-CN" altLang="en-US" sz="2400">
                <a:solidFill>
                  <a:srgbClr val="000066"/>
                </a:solidFill>
                <a:latin typeface="楷体_GB2312" pitchFamily="49" charset="-122"/>
              </a:rPr>
              <a:t>（</a:t>
            </a:r>
            <a:r>
              <a:rPr lang="en-US" altLang="zh-CN" sz="2400">
                <a:solidFill>
                  <a:srgbClr val="000066"/>
                </a:solidFill>
                <a:latin typeface="楷体_GB2312" pitchFamily="49" charset="-122"/>
              </a:rPr>
              <a:t>1</a:t>
            </a:r>
            <a:r>
              <a:rPr lang="zh-CN" altLang="en-US" sz="2400">
                <a:solidFill>
                  <a:srgbClr val="000066"/>
                </a:solidFill>
                <a:latin typeface="楷体_GB2312" pitchFamily="49" charset="-122"/>
              </a:rPr>
              <a:t>）提取公因子</a:t>
            </a:r>
          </a:p>
        </p:txBody>
      </p:sp>
      <p:graphicFrame>
        <p:nvGraphicFramePr>
          <p:cNvPr id="68614" name="Object 6">
            <a:extLst>
              <a:ext uri="{FF2B5EF4-FFF2-40B4-BE49-F238E27FC236}">
                <a16:creationId xmlns:a16="http://schemas.microsoft.com/office/drawing/2014/main" id="{30028ED3-728A-56D8-A8AC-CDED3456FDC6}"/>
              </a:ext>
            </a:extLst>
          </p:cNvPr>
          <p:cNvGraphicFramePr>
            <a:graphicFrameLocks noChangeAspect="1"/>
          </p:cNvGraphicFramePr>
          <p:nvPr/>
        </p:nvGraphicFramePr>
        <p:xfrm>
          <a:off x="1258888" y="2276475"/>
          <a:ext cx="3600450" cy="428625"/>
        </p:xfrm>
        <a:graphic>
          <a:graphicData uri="http://schemas.openxmlformats.org/presentationml/2006/ole">
            <mc:AlternateContent xmlns:mc="http://schemas.openxmlformats.org/markup-compatibility/2006">
              <mc:Choice xmlns:v="urn:schemas-microsoft-com:vml" Requires="v">
                <p:oleObj name="公式" r:id="rId2" imgW="1839903" imgH="215713" progId="Equation.3">
                  <p:embed/>
                </p:oleObj>
              </mc:Choice>
              <mc:Fallback>
                <p:oleObj name="公式" r:id="rId2" imgW="1839903" imgH="215713"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276475"/>
                        <a:ext cx="36004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0391" name="Object 7">
            <a:extLst>
              <a:ext uri="{FF2B5EF4-FFF2-40B4-BE49-F238E27FC236}">
                <a16:creationId xmlns:a16="http://schemas.microsoft.com/office/drawing/2014/main" id="{A771E1FC-ADA9-3378-03E3-DFA3BC82AF34}"/>
              </a:ext>
            </a:extLst>
          </p:cNvPr>
          <p:cNvGraphicFramePr>
            <a:graphicFrameLocks noChangeAspect="1"/>
          </p:cNvGraphicFramePr>
          <p:nvPr/>
        </p:nvGraphicFramePr>
        <p:xfrm>
          <a:off x="1187450" y="3141663"/>
          <a:ext cx="3384550" cy="519112"/>
        </p:xfrm>
        <a:graphic>
          <a:graphicData uri="http://schemas.openxmlformats.org/presentationml/2006/ole">
            <mc:AlternateContent xmlns:mc="http://schemas.openxmlformats.org/markup-compatibility/2006">
              <mc:Choice xmlns:v="urn:schemas-microsoft-com:vml" Requires="v">
                <p:oleObj name="公式" r:id="rId4" imgW="1549400" imgH="241300" progId="Equation.3">
                  <p:embed/>
                </p:oleObj>
              </mc:Choice>
              <mc:Fallback>
                <p:oleObj name="公式" r:id="rId4" imgW="1549400" imgH="2413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14166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0392" name="Object 8">
            <a:extLst>
              <a:ext uri="{FF2B5EF4-FFF2-40B4-BE49-F238E27FC236}">
                <a16:creationId xmlns:a16="http://schemas.microsoft.com/office/drawing/2014/main" id="{A79A18CE-4FAF-62B8-E8E7-B56238B8829F}"/>
              </a:ext>
            </a:extLst>
          </p:cNvPr>
          <p:cNvGraphicFramePr>
            <a:graphicFrameLocks noChangeAspect="1"/>
          </p:cNvGraphicFramePr>
          <p:nvPr/>
        </p:nvGraphicFramePr>
        <p:xfrm>
          <a:off x="2484438" y="3357563"/>
          <a:ext cx="6056312" cy="2600325"/>
        </p:xfrm>
        <a:graphic>
          <a:graphicData uri="http://schemas.openxmlformats.org/presentationml/2006/ole">
            <mc:AlternateContent xmlns:mc="http://schemas.openxmlformats.org/markup-compatibility/2006">
              <mc:Choice xmlns:v="urn:schemas-microsoft-com:vml" Requires="v">
                <p:oleObj name="图片" r:id="rId6" imgW="3837432" imgH="1624584" progId="Word.Picture.8">
                  <p:embed/>
                </p:oleObj>
              </mc:Choice>
              <mc:Fallback>
                <p:oleObj name="图片" r:id="rId6" imgW="3837432" imgH="1624584" progId="Word.Picture.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t="-1340"/>
                      <a:stretch>
                        <a:fillRect/>
                      </a:stretch>
                    </p:blipFill>
                    <p:spPr bwMode="auto">
                      <a:xfrm>
                        <a:off x="2484438" y="3357563"/>
                        <a:ext cx="6056312"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0393" name="Rectangle 9">
            <a:extLst>
              <a:ext uri="{FF2B5EF4-FFF2-40B4-BE49-F238E27FC236}">
                <a16:creationId xmlns:a16="http://schemas.microsoft.com/office/drawing/2014/main" id="{6263FF6D-D58D-8536-944B-058EF02330F7}"/>
              </a:ext>
            </a:extLst>
          </p:cNvPr>
          <p:cNvSpPr>
            <a:spLocks noChangeArrowheads="1"/>
          </p:cNvSpPr>
          <p:nvPr/>
        </p:nvSpPr>
        <p:spPr bwMode="auto">
          <a:xfrm>
            <a:off x="466725" y="5805488"/>
            <a:ext cx="84312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图</a:t>
            </a:r>
            <a:r>
              <a:rPr lang="en-US" altLang="zh-CN" sz="2400">
                <a:solidFill>
                  <a:srgbClr val="000066"/>
                </a:solidFill>
                <a:latin typeface="楷体_GB2312" pitchFamily="49" charset="-122"/>
                <a:ea typeface="楷体_GB2312" pitchFamily="49" charset="-122"/>
              </a:rPr>
              <a:t>(a)</a:t>
            </a:r>
            <a:r>
              <a:rPr lang="zh-CN" altLang="en-US" sz="2400">
                <a:solidFill>
                  <a:srgbClr val="000066"/>
                </a:solidFill>
                <a:latin typeface="楷体_GB2312" pitchFamily="49" charset="-122"/>
                <a:ea typeface="楷体_GB2312" pitchFamily="49" charset="-122"/>
              </a:rPr>
              <a:t>电路为</a:t>
            </a:r>
            <a:r>
              <a:rPr lang="en-US" altLang="zh-CN" sz="2400">
                <a:solidFill>
                  <a:srgbClr val="000066"/>
                </a:solidFill>
                <a:latin typeface="楷体_GB2312" pitchFamily="49" charset="-122"/>
                <a:ea typeface="楷体_GB2312" pitchFamily="49" charset="-122"/>
              </a:rPr>
              <a:t>2</a:t>
            </a:r>
            <a:r>
              <a:rPr lang="zh-CN" altLang="en-US" sz="2400">
                <a:solidFill>
                  <a:srgbClr val="000066"/>
                </a:solidFill>
                <a:latin typeface="楷体_GB2312" pitchFamily="49" charset="-122"/>
                <a:ea typeface="楷体_GB2312" pitchFamily="49" charset="-122"/>
              </a:rPr>
              <a:t>级，图</a:t>
            </a:r>
            <a:r>
              <a:rPr lang="en-US" altLang="zh-CN" sz="2400">
                <a:solidFill>
                  <a:srgbClr val="000066"/>
                </a:solidFill>
                <a:latin typeface="楷体_GB2312" pitchFamily="49" charset="-122"/>
                <a:ea typeface="楷体_GB2312" pitchFamily="49" charset="-122"/>
              </a:rPr>
              <a:t>(b)</a:t>
            </a:r>
            <a:r>
              <a:rPr lang="zh-CN" altLang="en-US" sz="2400">
                <a:solidFill>
                  <a:srgbClr val="000066"/>
                </a:solidFill>
                <a:latin typeface="楷体_GB2312" pitchFamily="49" charset="-122"/>
                <a:ea typeface="楷体_GB2312" pitchFamily="49" charset="-122"/>
              </a:rPr>
              <a:t>为</a:t>
            </a:r>
            <a:r>
              <a:rPr lang="en-US" altLang="zh-CN" sz="2400">
                <a:solidFill>
                  <a:srgbClr val="000066"/>
                </a:solidFill>
                <a:latin typeface="楷体_GB2312" pitchFamily="49" charset="-122"/>
                <a:ea typeface="楷体_GB2312" pitchFamily="49" charset="-122"/>
              </a:rPr>
              <a:t>3</a:t>
            </a:r>
            <a:r>
              <a:rPr lang="zh-CN" altLang="en-US" sz="2400">
                <a:solidFill>
                  <a:srgbClr val="000066"/>
                </a:solidFill>
                <a:latin typeface="楷体_GB2312" pitchFamily="49" charset="-122"/>
                <a:ea typeface="楷体_GB2312" pitchFamily="49" charset="-122"/>
              </a:rPr>
              <a:t>级，但电路连线减少了。图</a:t>
            </a:r>
            <a:r>
              <a:rPr lang="en-US" altLang="zh-CN" sz="2400">
                <a:solidFill>
                  <a:srgbClr val="000066"/>
                </a:solidFill>
                <a:latin typeface="楷体_GB2312" pitchFamily="49" charset="-122"/>
                <a:ea typeface="楷体_GB2312" pitchFamily="49" charset="-122"/>
              </a:rPr>
              <a:t>(a)16</a:t>
            </a:r>
            <a:r>
              <a:rPr lang="zh-CN" altLang="en-US" sz="2400">
                <a:solidFill>
                  <a:srgbClr val="000066"/>
                </a:solidFill>
                <a:latin typeface="楷体_GB2312" pitchFamily="49" charset="-122"/>
                <a:ea typeface="楷体_GB2312" pitchFamily="49" charset="-122"/>
              </a:rPr>
              <a:t>根连线，图</a:t>
            </a:r>
            <a:r>
              <a:rPr lang="en-US" altLang="zh-CN" sz="2400">
                <a:solidFill>
                  <a:srgbClr val="000066"/>
                </a:solidFill>
                <a:latin typeface="楷体_GB2312" pitchFamily="49" charset="-122"/>
                <a:ea typeface="楷体_GB2312" pitchFamily="49" charset="-122"/>
              </a:rPr>
              <a:t>(b)13</a:t>
            </a:r>
            <a:r>
              <a:rPr lang="zh-CN" altLang="en-US" sz="2400">
                <a:solidFill>
                  <a:srgbClr val="000066"/>
                </a:solidFill>
                <a:latin typeface="楷体_GB2312" pitchFamily="49" charset="-122"/>
                <a:ea typeface="楷体_GB2312" pitchFamily="49" charset="-122"/>
              </a:rPr>
              <a:t>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0391"/>
                                        </p:tgtEl>
                                        <p:attrNameLst>
                                          <p:attrName>style.visibility</p:attrName>
                                        </p:attrNameLst>
                                      </p:cBhvr>
                                      <p:to>
                                        <p:strVal val="visible"/>
                                      </p:to>
                                    </p:set>
                                    <p:animEffect transition="in" filter="wipe(left)">
                                      <p:cBhvr>
                                        <p:cTn id="7" dur="500"/>
                                        <p:tgtEl>
                                          <p:spTgt spid="4003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400392"/>
                                        </p:tgtEl>
                                        <p:attrNameLst>
                                          <p:attrName>style.visibility</p:attrName>
                                        </p:attrNameLst>
                                      </p:cBhvr>
                                      <p:to>
                                        <p:strVal val="visible"/>
                                      </p:to>
                                    </p:set>
                                    <p:animEffect transition="in" filter="box(out)">
                                      <p:cBhvr>
                                        <p:cTn id="12" dur="500"/>
                                        <p:tgtEl>
                                          <p:spTgt spid="4003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00393"/>
                                        </p:tgtEl>
                                        <p:attrNameLst>
                                          <p:attrName>style.visibility</p:attrName>
                                        </p:attrNameLst>
                                      </p:cBhvr>
                                      <p:to>
                                        <p:strVal val="visible"/>
                                      </p:to>
                                    </p:set>
                                    <p:animEffect transition="in" filter="strips(downRight)">
                                      <p:cBhvr>
                                        <p:cTn id="17" dur="500"/>
                                        <p:tgtEl>
                                          <p:spTgt spid="400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9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16048792-2D60-D7F2-93ED-883497E095DD}"/>
              </a:ext>
            </a:extLst>
          </p:cNvPr>
          <p:cNvSpPr>
            <a:spLocks noChangeArrowheads="1"/>
          </p:cNvSpPr>
          <p:nvPr/>
        </p:nvSpPr>
        <p:spPr bwMode="auto">
          <a:xfrm>
            <a:off x="395288" y="1628775"/>
            <a:ext cx="8748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用与门、或门实现时，限定逻辑门的扇入数为</a:t>
            </a:r>
            <a:r>
              <a:rPr lang="en-US" altLang="zh-CN" sz="2400">
                <a:solidFill>
                  <a:srgbClr val="000066"/>
                </a:solidFill>
                <a:latin typeface="楷体_GB2312" pitchFamily="49" charset="-122"/>
                <a:ea typeface="楷体_GB2312" pitchFamily="49" charset="-122"/>
              </a:rPr>
              <a:t>3</a:t>
            </a:r>
            <a:r>
              <a:rPr lang="zh-CN" altLang="en-US" sz="2400">
                <a:solidFill>
                  <a:srgbClr val="000066"/>
                </a:solidFill>
                <a:latin typeface="楷体_GB2312" pitchFamily="49" charset="-122"/>
                <a:ea typeface="楷体_GB2312" pitchFamily="49" charset="-122"/>
              </a:rPr>
              <a:t>，需要变换成：</a:t>
            </a:r>
          </a:p>
        </p:txBody>
      </p:sp>
      <p:sp>
        <p:nvSpPr>
          <p:cNvPr id="69635" name="Rectangle 9">
            <a:extLst>
              <a:ext uri="{FF2B5EF4-FFF2-40B4-BE49-F238E27FC236}">
                <a16:creationId xmlns:a16="http://schemas.microsoft.com/office/drawing/2014/main" id="{FBB38483-56ED-0075-EE0B-D50709A4EB75}"/>
              </a:ext>
            </a:extLst>
          </p:cNvPr>
          <p:cNvSpPr>
            <a:spLocks noChangeArrowheads="1"/>
          </p:cNvSpPr>
          <p:nvPr/>
        </p:nvSpPr>
        <p:spPr bwMode="auto">
          <a:xfrm>
            <a:off x="395288" y="476250"/>
            <a:ext cx="52578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971550"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971550"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971550"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971550"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97155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zh-CN" altLang="en-US" sz="2400">
                <a:solidFill>
                  <a:srgbClr val="000066"/>
                </a:solidFill>
                <a:latin typeface="楷体_GB2312" pitchFamily="49" charset="-122"/>
              </a:rPr>
              <a:t>（</a:t>
            </a:r>
            <a:r>
              <a:rPr lang="en-US" altLang="zh-CN" sz="2400">
                <a:solidFill>
                  <a:srgbClr val="000066"/>
                </a:solidFill>
                <a:latin typeface="楷体_GB2312" pitchFamily="49" charset="-122"/>
              </a:rPr>
              <a:t>2</a:t>
            </a:r>
            <a:r>
              <a:rPr lang="zh-CN" altLang="en-US" sz="2400">
                <a:solidFill>
                  <a:srgbClr val="000066"/>
                </a:solidFill>
                <a:latin typeface="楷体_GB2312" pitchFamily="49" charset="-122"/>
              </a:rPr>
              <a:t>）函数分解</a:t>
            </a:r>
          </a:p>
        </p:txBody>
      </p:sp>
      <p:graphicFrame>
        <p:nvGraphicFramePr>
          <p:cNvPr id="399374" name="Object 14">
            <a:extLst>
              <a:ext uri="{FF2B5EF4-FFF2-40B4-BE49-F238E27FC236}">
                <a16:creationId xmlns:a16="http://schemas.microsoft.com/office/drawing/2014/main" id="{BC8D2A25-C9FF-3B60-C6DB-D83CD024C59A}"/>
              </a:ext>
            </a:extLst>
          </p:cNvPr>
          <p:cNvGraphicFramePr>
            <a:graphicFrameLocks noChangeAspect="1"/>
          </p:cNvGraphicFramePr>
          <p:nvPr/>
        </p:nvGraphicFramePr>
        <p:xfrm>
          <a:off x="755650" y="2636838"/>
          <a:ext cx="7953375" cy="2449512"/>
        </p:xfrm>
        <a:graphic>
          <a:graphicData uri="http://schemas.openxmlformats.org/presentationml/2006/ole">
            <mc:AlternateContent xmlns:mc="http://schemas.openxmlformats.org/markup-compatibility/2006">
              <mc:Choice xmlns:v="urn:schemas-microsoft-com:vml" Requires="v">
                <p:oleObj name="图片" r:id="rId2" imgW="5031482" imgH="1527550" progId="Word.Picture.8">
                  <p:embed/>
                </p:oleObj>
              </mc:Choice>
              <mc:Fallback>
                <p:oleObj name="图片" r:id="rId2" imgW="5031482" imgH="1527550" progId="Word.Picture.8">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t="-1340"/>
                      <a:stretch>
                        <a:fillRect/>
                      </a:stretch>
                    </p:blipFill>
                    <p:spPr bwMode="auto">
                      <a:xfrm>
                        <a:off x="755650" y="2636838"/>
                        <a:ext cx="795337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376" name="Rectangle 16">
            <a:extLst>
              <a:ext uri="{FF2B5EF4-FFF2-40B4-BE49-F238E27FC236}">
                <a16:creationId xmlns:a16="http://schemas.microsoft.com/office/drawing/2014/main" id="{438928CF-F7CF-009A-A04C-6B4D0E0CD2F2}"/>
              </a:ext>
            </a:extLst>
          </p:cNvPr>
          <p:cNvSpPr>
            <a:spLocks noChangeArrowheads="1"/>
          </p:cNvSpPr>
          <p:nvPr/>
        </p:nvSpPr>
        <p:spPr bwMode="auto">
          <a:xfrm>
            <a:off x="712788" y="5084763"/>
            <a:ext cx="843121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图</a:t>
            </a:r>
            <a:r>
              <a:rPr lang="en-US" altLang="zh-CN" sz="2400">
                <a:solidFill>
                  <a:srgbClr val="000066"/>
                </a:solidFill>
                <a:latin typeface="楷体_GB2312" pitchFamily="49" charset="-122"/>
                <a:ea typeface="楷体_GB2312" pitchFamily="49" charset="-122"/>
              </a:rPr>
              <a:t>(a)</a:t>
            </a:r>
            <a:r>
              <a:rPr lang="zh-CN" altLang="en-US" sz="2400">
                <a:solidFill>
                  <a:srgbClr val="000066"/>
                </a:solidFill>
                <a:latin typeface="楷体_GB2312" pitchFamily="49" charset="-122"/>
                <a:ea typeface="楷体_GB2312" pitchFamily="49" charset="-122"/>
              </a:rPr>
              <a:t>电路为</a:t>
            </a:r>
            <a:r>
              <a:rPr lang="en-US" altLang="zh-CN" sz="2400">
                <a:solidFill>
                  <a:srgbClr val="000066"/>
                </a:solidFill>
                <a:latin typeface="楷体_GB2312" pitchFamily="49" charset="-122"/>
                <a:ea typeface="楷体_GB2312" pitchFamily="49" charset="-122"/>
              </a:rPr>
              <a:t>2</a:t>
            </a:r>
            <a:r>
              <a:rPr lang="zh-CN" altLang="en-US" sz="2400">
                <a:solidFill>
                  <a:srgbClr val="000066"/>
                </a:solidFill>
                <a:latin typeface="楷体_GB2312" pitchFamily="49" charset="-122"/>
                <a:ea typeface="楷体_GB2312" pitchFamily="49" charset="-122"/>
              </a:rPr>
              <a:t>级，图</a:t>
            </a:r>
            <a:r>
              <a:rPr lang="en-US" altLang="zh-CN" sz="2400">
                <a:solidFill>
                  <a:srgbClr val="000066"/>
                </a:solidFill>
                <a:latin typeface="楷体_GB2312" pitchFamily="49" charset="-122"/>
                <a:ea typeface="楷体_GB2312" pitchFamily="49" charset="-122"/>
              </a:rPr>
              <a:t>(b)</a:t>
            </a:r>
            <a:r>
              <a:rPr lang="zh-CN" altLang="en-US" sz="2400">
                <a:solidFill>
                  <a:srgbClr val="000066"/>
                </a:solidFill>
                <a:latin typeface="楷体_GB2312" pitchFamily="49" charset="-122"/>
                <a:ea typeface="楷体_GB2312" pitchFamily="49" charset="-122"/>
              </a:rPr>
              <a:t>为</a:t>
            </a:r>
            <a:r>
              <a:rPr lang="en-US" altLang="zh-CN" sz="2400">
                <a:solidFill>
                  <a:srgbClr val="000066"/>
                </a:solidFill>
                <a:latin typeface="楷体_GB2312" pitchFamily="49" charset="-122"/>
                <a:ea typeface="楷体_GB2312" pitchFamily="49" charset="-122"/>
              </a:rPr>
              <a:t>5</a:t>
            </a:r>
            <a:r>
              <a:rPr lang="zh-CN" altLang="en-US" sz="2400">
                <a:solidFill>
                  <a:srgbClr val="000066"/>
                </a:solidFill>
                <a:latin typeface="楷体_GB2312" pitchFamily="49" charset="-122"/>
                <a:ea typeface="楷体_GB2312" pitchFamily="49" charset="-122"/>
              </a:rPr>
              <a:t>级。</a:t>
            </a:r>
          </a:p>
          <a:p>
            <a:pPr eaLnBrk="1" hangingPunct="1"/>
            <a:r>
              <a:rPr lang="zh-CN" altLang="en-US" sz="2400">
                <a:solidFill>
                  <a:srgbClr val="000066"/>
                </a:solidFill>
                <a:latin typeface="楷体_GB2312" pitchFamily="49" charset="-122"/>
                <a:ea typeface="楷体_GB2312" pitchFamily="49" charset="-122"/>
              </a:rPr>
              <a:t>  上述变换方法只适合手工化简，当变量数很多时，优化策略写入程序由计算机完成。</a:t>
            </a:r>
          </a:p>
        </p:txBody>
      </p:sp>
      <p:graphicFrame>
        <p:nvGraphicFramePr>
          <p:cNvPr id="69638" name="Object 17">
            <a:extLst>
              <a:ext uri="{FF2B5EF4-FFF2-40B4-BE49-F238E27FC236}">
                <a16:creationId xmlns:a16="http://schemas.microsoft.com/office/drawing/2014/main" id="{613D8195-9C90-0306-45A0-65A33ABB2618}"/>
              </a:ext>
            </a:extLst>
          </p:cNvPr>
          <p:cNvGraphicFramePr>
            <a:graphicFrameLocks noChangeAspect="1"/>
          </p:cNvGraphicFramePr>
          <p:nvPr/>
        </p:nvGraphicFramePr>
        <p:xfrm>
          <a:off x="1547813" y="1196975"/>
          <a:ext cx="3816350" cy="423863"/>
        </p:xfrm>
        <a:graphic>
          <a:graphicData uri="http://schemas.openxmlformats.org/presentationml/2006/ole">
            <mc:AlternateContent xmlns:mc="http://schemas.openxmlformats.org/markup-compatibility/2006">
              <mc:Choice xmlns:v="urn:schemas-microsoft-com:vml" Requires="v">
                <p:oleObj name="公式" r:id="rId4" imgW="1966793" imgH="215713" progId="Equation.3">
                  <p:embed/>
                </p:oleObj>
              </mc:Choice>
              <mc:Fallback>
                <p:oleObj name="公式" r:id="rId4" imgW="1966793" imgH="215713"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1196975"/>
                        <a:ext cx="38163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379" name="Object 19">
            <a:extLst>
              <a:ext uri="{FF2B5EF4-FFF2-40B4-BE49-F238E27FC236}">
                <a16:creationId xmlns:a16="http://schemas.microsoft.com/office/drawing/2014/main" id="{F7C9F17C-3E95-08FF-8F87-B83AE5A129D6}"/>
              </a:ext>
            </a:extLst>
          </p:cNvPr>
          <p:cNvGraphicFramePr>
            <a:graphicFrameLocks noChangeAspect="1"/>
          </p:cNvGraphicFramePr>
          <p:nvPr/>
        </p:nvGraphicFramePr>
        <p:xfrm>
          <a:off x="1331913" y="2276475"/>
          <a:ext cx="6624637" cy="473075"/>
        </p:xfrm>
        <a:graphic>
          <a:graphicData uri="http://schemas.openxmlformats.org/presentationml/2006/ole">
            <mc:AlternateContent xmlns:mc="http://schemas.openxmlformats.org/markup-compatibility/2006">
              <mc:Choice xmlns:v="urn:schemas-microsoft-com:vml" Requires="v">
                <p:oleObj name="公式" r:id="rId6" imgW="3746500" imgH="266700" progId="Equation.3">
                  <p:embed/>
                </p:oleObj>
              </mc:Choice>
              <mc:Fallback>
                <p:oleObj name="公式" r:id="rId6" imgW="3746500" imgH="2667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2276475"/>
                        <a:ext cx="66246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379"/>
                                        </p:tgtEl>
                                        <p:attrNameLst>
                                          <p:attrName>style.visibility</p:attrName>
                                        </p:attrNameLst>
                                      </p:cBhvr>
                                      <p:to>
                                        <p:strVal val="visible"/>
                                      </p:to>
                                    </p:set>
                                    <p:animEffect transition="in" filter="wipe(left)">
                                      <p:cBhvr>
                                        <p:cTn id="7" dur="500"/>
                                        <p:tgtEl>
                                          <p:spTgt spid="3993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99374"/>
                                        </p:tgtEl>
                                        <p:attrNameLst>
                                          <p:attrName>style.visibility</p:attrName>
                                        </p:attrNameLst>
                                      </p:cBhvr>
                                      <p:to>
                                        <p:strVal val="visible"/>
                                      </p:to>
                                    </p:set>
                                    <p:animEffect transition="in" filter="box(out)">
                                      <p:cBhvr>
                                        <p:cTn id="12" dur="500"/>
                                        <p:tgtEl>
                                          <p:spTgt spid="399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9376"/>
                                        </p:tgtEl>
                                        <p:attrNameLst>
                                          <p:attrName>style.visibility</p:attrName>
                                        </p:attrNameLst>
                                      </p:cBhvr>
                                      <p:to>
                                        <p:strVal val="visible"/>
                                      </p:to>
                                    </p:set>
                                    <p:animEffect transition="in" filter="strips(downRight)">
                                      <p:cBhvr>
                                        <p:cTn id="17" dur="500"/>
                                        <p:tgtEl>
                                          <p:spTgt spid="399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a:extLst>
              <a:ext uri="{FF2B5EF4-FFF2-40B4-BE49-F238E27FC236}">
                <a16:creationId xmlns:a16="http://schemas.microsoft.com/office/drawing/2014/main" id="{8F58E778-1A4F-75B0-28ED-3CF2AC60813B}"/>
              </a:ext>
            </a:extLst>
          </p:cNvPr>
          <p:cNvSpPr>
            <a:spLocks noChangeArrowheads="1"/>
          </p:cNvSpPr>
          <p:nvPr/>
        </p:nvSpPr>
        <p:spPr bwMode="auto">
          <a:xfrm>
            <a:off x="1547813" y="1368425"/>
            <a:ext cx="6491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600">
                <a:solidFill>
                  <a:srgbClr val="CC0000"/>
                </a:solidFill>
                <a:latin typeface="Times New Roman" panose="02020603050405020304" pitchFamily="18" charset="0"/>
                <a:ea typeface="楷体_GB2312" pitchFamily="49" charset="-122"/>
              </a:rPr>
              <a:t>4.3</a:t>
            </a:r>
            <a:r>
              <a:rPr lang="en-US" altLang="zh-CN" sz="3600">
                <a:solidFill>
                  <a:srgbClr val="CC0000"/>
                </a:solidFill>
                <a:latin typeface="楷体_GB2312" pitchFamily="49" charset="-122"/>
                <a:ea typeface="楷体_GB2312" pitchFamily="49" charset="-122"/>
              </a:rPr>
              <a:t> </a:t>
            </a:r>
            <a:r>
              <a:rPr lang="zh-CN" altLang="en-US" sz="3600">
                <a:solidFill>
                  <a:srgbClr val="CC0000"/>
                </a:solidFill>
                <a:latin typeface="楷体_GB2312" pitchFamily="49" charset="-122"/>
                <a:ea typeface="楷体_GB2312" pitchFamily="49" charset="-122"/>
              </a:rPr>
              <a:t>组合逻辑电路中的竞争冒险</a:t>
            </a:r>
          </a:p>
        </p:txBody>
      </p:sp>
      <p:sp>
        <p:nvSpPr>
          <p:cNvPr id="70659" name="Rectangle 5">
            <a:extLst>
              <a:ext uri="{FF2B5EF4-FFF2-40B4-BE49-F238E27FC236}">
                <a16:creationId xmlns:a16="http://schemas.microsoft.com/office/drawing/2014/main" id="{2F296D2D-9A7F-7BD1-2022-FBAEF3E52A3A}"/>
              </a:ext>
            </a:extLst>
          </p:cNvPr>
          <p:cNvSpPr>
            <a:spLocks noChangeArrowheads="1"/>
          </p:cNvSpPr>
          <p:nvPr/>
        </p:nvSpPr>
        <p:spPr bwMode="auto">
          <a:xfrm>
            <a:off x="1619250" y="2705100"/>
            <a:ext cx="5281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2" action="ppaction://hlinksldjump"/>
              </a:rPr>
              <a:t>4.3.1</a:t>
            </a:r>
            <a:r>
              <a:rPr lang="en-US" altLang="zh-CN" sz="3200">
                <a:solidFill>
                  <a:srgbClr val="000066"/>
                </a:solidFill>
                <a:latin typeface="楷体_GB2312" pitchFamily="49" charset="-122"/>
                <a:ea typeface="楷体_GB2312" pitchFamily="49" charset="-122"/>
                <a:hlinkClick r:id="rId2" action="ppaction://hlinksldjump"/>
              </a:rPr>
              <a:t> </a:t>
            </a:r>
            <a:r>
              <a:rPr lang="zh-CN" altLang="en-US" sz="3200">
                <a:solidFill>
                  <a:srgbClr val="000066"/>
                </a:solidFill>
                <a:latin typeface="楷体_GB2312" pitchFamily="49" charset="-122"/>
                <a:ea typeface="楷体_GB2312" pitchFamily="49" charset="-122"/>
                <a:hlinkClick r:id="rId2" action="ppaction://hlinksldjump"/>
              </a:rPr>
              <a:t>产生的竞争冒险的原因</a:t>
            </a:r>
            <a:endParaRPr lang="zh-CN" altLang="en-US" sz="3200">
              <a:solidFill>
                <a:srgbClr val="000066"/>
              </a:solidFill>
              <a:latin typeface="楷体_GB2312" pitchFamily="49" charset="-122"/>
              <a:ea typeface="楷体_GB2312" pitchFamily="49" charset="-122"/>
            </a:endParaRPr>
          </a:p>
        </p:txBody>
      </p:sp>
      <p:sp>
        <p:nvSpPr>
          <p:cNvPr id="70660" name="Rectangle 6">
            <a:extLst>
              <a:ext uri="{FF2B5EF4-FFF2-40B4-BE49-F238E27FC236}">
                <a16:creationId xmlns:a16="http://schemas.microsoft.com/office/drawing/2014/main" id="{202DF19D-5E69-3785-918E-EC3D84B34486}"/>
              </a:ext>
            </a:extLst>
          </p:cNvPr>
          <p:cNvSpPr>
            <a:spLocks noChangeArrowheads="1"/>
          </p:cNvSpPr>
          <p:nvPr/>
        </p:nvSpPr>
        <p:spPr bwMode="auto">
          <a:xfrm>
            <a:off x="1619250" y="3716338"/>
            <a:ext cx="4873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3" action="ppaction://hlinksldjump"/>
              </a:rPr>
              <a:t>4.3.2</a:t>
            </a:r>
            <a:r>
              <a:rPr lang="en-US" altLang="zh-CN" sz="3200">
                <a:solidFill>
                  <a:srgbClr val="000066"/>
                </a:solidFill>
                <a:latin typeface="楷体_GB2312" pitchFamily="49" charset="-122"/>
                <a:ea typeface="楷体_GB2312" pitchFamily="49" charset="-122"/>
                <a:hlinkClick r:id="rId3" action="ppaction://hlinksldjump"/>
              </a:rPr>
              <a:t> </a:t>
            </a:r>
            <a:r>
              <a:rPr lang="zh-CN" altLang="en-US" sz="3200">
                <a:solidFill>
                  <a:srgbClr val="000066"/>
                </a:solidFill>
                <a:latin typeface="楷体_GB2312" pitchFamily="49" charset="-122"/>
                <a:ea typeface="楷体_GB2312" pitchFamily="49" charset="-122"/>
                <a:hlinkClick r:id="rId3" action="ppaction://hlinksldjump"/>
              </a:rPr>
              <a:t>消去竞争冒险的方法</a:t>
            </a:r>
            <a:endParaRPr lang="zh-CN" altLang="en-US" sz="3200">
              <a:solidFill>
                <a:srgbClr val="000066"/>
              </a:solidFill>
              <a:latin typeface="楷体_GB2312" pitchFamily="49" charset="-122"/>
              <a:ea typeface="楷体_GB2312"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B5F7C41-86F7-CBA0-727E-554AAECB08CA}"/>
              </a:ext>
            </a:extLst>
          </p:cNvPr>
          <p:cNvSpPr>
            <a:spLocks noChangeArrowheads="1"/>
          </p:cNvSpPr>
          <p:nvPr/>
        </p:nvSpPr>
        <p:spPr bwMode="auto">
          <a:xfrm>
            <a:off x="574675" y="1700213"/>
            <a:ext cx="856932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逻辑变量取值</a:t>
            </a:r>
            <a:r>
              <a:rPr lang="en-US" altLang="zh-CN" sz="2400">
                <a:solidFill>
                  <a:srgbClr val="000066"/>
                </a:solidFill>
                <a:latin typeface="Times New Roman" panose="02020603050405020304" pitchFamily="18" charset="0"/>
                <a:ea typeface="楷体_GB2312" pitchFamily="49" charset="-122"/>
              </a:rPr>
              <a:t>0</a:t>
            </a:r>
            <a:r>
              <a:rPr lang="zh-CN" altLang="en-US" sz="2400">
                <a:solidFill>
                  <a:srgbClr val="000066"/>
                </a:solidFill>
                <a:latin typeface="Times New Roman" panose="02020603050405020304" pitchFamily="18" charset="0"/>
                <a:ea typeface="楷体_GB2312" pitchFamily="49" charset="-122"/>
              </a:rPr>
              <a:t>或</a:t>
            </a: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，对应电路中电子器件的“闭合”与“断开”。</a:t>
            </a:r>
            <a:endParaRPr lang="zh-CN" altLang="en-US" sz="2400">
              <a:solidFill>
                <a:srgbClr val="000066"/>
              </a:solidFill>
              <a:latin typeface="楷体_GB2312" pitchFamily="49" charset="-122"/>
              <a:ea typeface="楷体_GB2312" pitchFamily="49" charset="-122"/>
            </a:endParaRPr>
          </a:p>
        </p:txBody>
      </p:sp>
      <p:sp>
        <p:nvSpPr>
          <p:cNvPr id="7171" name="Rectangle 22">
            <a:extLst>
              <a:ext uri="{FF2B5EF4-FFF2-40B4-BE49-F238E27FC236}">
                <a16:creationId xmlns:a16="http://schemas.microsoft.com/office/drawing/2014/main" id="{CAC9F85A-7F7B-6A07-CFB5-FF219E16EF45}"/>
              </a:ext>
            </a:extLst>
          </p:cNvPr>
          <p:cNvSpPr>
            <a:spLocks noChangeArrowheads="1"/>
          </p:cNvSpPr>
          <p:nvPr/>
        </p:nvSpPr>
        <p:spPr bwMode="auto">
          <a:xfrm>
            <a:off x="684213" y="476250"/>
            <a:ext cx="2832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3200">
                <a:solidFill>
                  <a:srgbClr val="CC0000"/>
                </a:solidFill>
                <a:latin typeface="Times New Roman" panose="02020603050405020304" pitchFamily="18" charset="0"/>
                <a:ea typeface="楷体_GB2312" pitchFamily="49" charset="-122"/>
              </a:rPr>
              <a:t>3.1.2  </a:t>
            </a:r>
            <a:r>
              <a:rPr kumimoji="1" lang="zh-CN" altLang="en-US" sz="3200">
                <a:solidFill>
                  <a:srgbClr val="CC0000"/>
                </a:solidFill>
                <a:latin typeface="Times New Roman" panose="02020603050405020304" pitchFamily="18" charset="0"/>
                <a:ea typeface="楷体_GB2312" pitchFamily="49" charset="-122"/>
              </a:rPr>
              <a:t>开关电路</a:t>
            </a:r>
          </a:p>
        </p:txBody>
      </p:sp>
      <p:sp>
        <p:nvSpPr>
          <p:cNvPr id="7172" name="Rectangle 24">
            <a:extLst>
              <a:ext uri="{FF2B5EF4-FFF2-40B4-BE49-F238E27FC236}">
                <a16:creationId xmlns:a16="http://schemas.microsoft.com/office/drawing/2014/main" id="{9F01E5DA-604E-29CF-16DC-2288087D5630}"/>
              </a:ext>
            </a:extLst>
          </p:cNvPr>
          <p:cNvSpPr>
            <a:spLocks noChangeArrowheads="1"/>
          </p:cNvSpPr>
          <p:nvPr/>
        </p:nvSpPr>
        <p:spPr bwMode="auto">
          <a:xfrm>
            <a:off x="0" y="2455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graphicFrame>
        <p:nvGraphicFramePr>
          <p:cNvPr id="7173" name="Object 23">
            <a:extLst>
              <a:ext uri="{FF2B5EF4-FFF2-40B4-BE49-F238E27FC236}">
                <a16:creationId xmlns:a16="http://schemas.microsoft.com/office/drawing/2014/main" id="{BB3D508E-E69E-3B7A-4B1B-C1BB9AC99EAE}"/>
              </a:ext>
            </a:extLst>
          </p:cNvPr>
          <p:cNvGraphicFramePr>
            <a:graphicFrameLocks noChangeAspect="1"/>
          </p:cNvGraphicFramePr>
          <p:nvPr/>
        </p:nvGraphicFramePr>
        <p:xfrm>
          <a:off x="2559050" y="2924175"/>
          <a:ext cx="3881438" cy="2578100"/>
        </p:xfrm>
        <a:graphic>
          <a:graphicData uri="http://schemas.openxmlformats.org/presentationml/2006/ole">
            <mc:AlternateContent xmlns:mc="http://schemas.openxmlformats.org/markup-compatibility/2006">
              <mc:Choice xmlns:v="urn:schemas-microsoft-com:vml" Requires="v">
                <p:oleObj name="图片" r:id="rId2" imgW="2167128" imgH="1406652" progId="Word.Picture.8">
                  <p:embed/>
                </p:oleObj>
              </mc:Choice>
              <mc:Fallback>
                <p:oleObj name="图片" r:id="rId2" imgW="2167128" imgH="1406652" progId="Word.Picture.8">
                  <p:embed/>
                  <p:pic>
                    <p:nvPicPr>
                      <p:cNvPr id="0" name="Object 23"/>
                      <p:cNvPicPr>
                        <a:picLocks noChangeAspect="1" noChangeArrowheads="1"/>
                      </p:cNvPicPr>
                      <p:nvPr/>
                    </p:nvPicPr>
                    <p:blipFill>
                      <a:blip r:embed="rId3">
                        <a:extLst>
                          <a:ext uri="{28A0092B-C50C-407E-A947-70E740481C1C}">
                            <a14:useLocalDpi xmlns:a14="http://schemas.microsoft.com/office/drawing/2010/main" val="0"/>
                          </a:ext>
                        </a:extLst>
                      </a:blip>
                      <a:srcRect t="-1390"/>
                      <a:stretch>
                        <a:fillRect/>
                      </a:stretch>
                    </p:blipFill>
                    <p:spPr bwMode="auto">
                      <a:xfrm>
                        <a:off x="2559050" y="2924175"/>
                        <a:ext cx="3881438"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25">
            <a:extLst>
              <a:ext uri="{FF2B5EF4-FFF2-40B4-BE49-F238E27FC236}">
                <a16:creationId xmlns:a16="http://schemas.microsoft.com/office/drawing/2014/main" id="{97A9F840-52E5-58F3-BFC6-97D3DB8D3AB9}"/>
              </a:ext>
            </a:extLst>
          </p:cNvPr>
          <p:cNvSpPr>
            <a:spLocks noChangeArrowheads="1"/>
          </p:cNvSpPr>
          <p:nvPr/>
        </p:nvSpPr>
        <p:spPr bwMode="auto">
          <a:xfrm>
            <a:off x="1692275" y="5664200"/>
            <a:ext cx="4983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000" b="0">
                <a:latin typeface="Times New Roman" panose="02020603050405020304" pitchFamily="18" charset="0"/>
                <a:ea typeface="华康简宋" charset="-122"/>
              </a:rPr>
              <a:t>               </a:t>
            </a:r>
            <a:r>
              <a:rPr lang="en-US" altLang="zh-CN" sz="2400">
                <a:solidFill>
                  <a:srgbClr val="000066"/>
                </a:solidFill>
                <a:latin typeface="Times New Roman" panose="02020603050405020304" pitchFamily="18" charset="0"/>
                <a:ea typeface="楷体_GB2312" pitchFamily="49" charset="-122"/>
                <a:cs typeface="Arial" panose="020B0604020202020204" pitchFamily="34" charset="0"/>
              </a:rPr>
              <a:t>(a) </a:t>
            </a:r>
            <a:r>
              <a:rPr lang="zh-CN" altLang="en-US" sz="2400">
                <a:solidFill>
                  <a:srgbClr val="000066"/>
                </a:solidFill>
                <a:latin typeface="Times New Roman" panose="02020603050405020304" pitchFamily="18" charset="0"/>
                <a:ea typeface="楷体_GB2312" pitchFamily="49" charset="-122"/>
                <a:cs typeface="Arial" panose="020B0604020202020204" pitchFamily="34" charset="0"/>
              </a:rPr>
              <a:t>输出逻辑</a:t>
            </a:r>
            <a:r>
              <a:rPr lang="en-US" altLang="zh-CN" sz="2400">
                <a:solidFill>
                  <a:srgbClr val="000066"/>
                </a:solidFill>
                <a:latin typeface="Times New Roman" panose="02020603050405020304" pitchFamily="18" charset="0"/>
                <a:ea typeface="楷体_GB2312" pitchFamily="49" charset="-122"/>
                <a:cs typeface="Arial" panose="020B0604020202020204" pitchFamily="34" charset="0"/>
              </a:rPr>
              <a:t>1         (b) </a:t>
            </a:r>
            <a:r>
              <a:rPr lang="zh-CN" altLang="en-US" sz="2400">
                <a:solidFill>
                  <a:srgbClr val="000066"/>
                </a:solidFill>
                <a:latin typeface="Times New Roman" panose="02020603050405020304" pitchFamily="18" charset="0"/>
                <a:ea typeface="楷体_GB2312" pitchFamily="49" charset="-122"/>
                <a:cs typeface="Arial" panose="020B0604020202020204" pitchFamily="34" charset="0"/>
              </a:rPr>
              <a:t>输出逻辑</a:t>
            </a:r>
            <a:r>
              <a:rPr lang="en-US" altLang="zh-CN" sz="2400">
                <a:solidFill>
                  <a:srgbClr val="000066"/>
                </a:solidFill>
                <a:latin typeface="Times New Roman" panose="02020603050405020304" pitchFamily="18" charset="0"/>
                <a:ea typeface="楷体_GB2312" pitchFamily="49" charset="-122"/>
                <a:cs typeface="Arial" panose="020B0604020202020204" pitchFamily="34" charset="0"/>
              </a:rPr>
              <a:t>0</a:t>
            </a:r>
          </a:p>
        </p:txBody>
      </p:sp>
      <p:sp>
        <p:nvSpPr>
          <p:cNvPr id="7175" name="Rectangle 26">
            <a:extLst>
              <a:ext uri="{FF2B5EF4-FFF2-40B4-BE49-F238E27FC236}">
                <a16:creationId xmlns:a16="http://schemas.microsoft.com/office/drawing/2014/main" id="{DF628F98-8A35-B6EF-A7AF-98B1C522E234}"/>
              </a:ext>
            </a:extLst>
          </p:cNvPr>
          <p:cNvSpPr>
            <a:spLocks noChangeArrowheads="1"/>
          </p:cNvSpPr>
          <p:nvPr/>
        </p:nvSpPr>
        <p:spPr bwMode="auto">
          <a:xfrm>
            <a:off x="935038" y="2349500"/>
            <a:ext cx="738187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MOS</a:t>
            </a:r>
            <a:r>
              <a:rPr lang="zh-CN" altLang="en-US" sz="2400">
                <a:solidFill>
                  <a:srgbClr val="000066"/>
                </a:solidFill>
                <a:latin typeface="楷体_GB2312" pitchFamily="49" charset="-122"/>
                <a:ea typeface="楷体_GB2312" pitchFamily="49" charset="-122"/>
              </a:rPr>
              <a:t>管或</a:t>
            </a:r>
            <a:r>
              <a:rPr lang="en-US" altLang="zh-CN" sz="2400">
                <a:solidFill>
                  <a:srgbClr val="000066"/>
                </a:solidFill>
                <a:latin typeface="楷体_GB2312" pitchFamily="49" charset="-122"/>
                <a:ea typeface="楷体_GB2312" pitchFamily="49" charset="-122"/>
              </a:rPr>
              <a:t>BJT</a:t>
            </a:r>
            <a:r>
              <a:rPr lang="zh-CN" altLang="en-US" sz="2400">
                <a:solidFill>
                  <a:srgbClr val="000066"/>
                </a:solidFill>
                <a:latin typeface="楷体_GB2312" pitchFamily="49" charset="-122"/>
                <a:ea typeface="楷体_GB2312" pitchFamily="49" charset="-122"/>
              </a:rPr>
              <a:t>管可以作为开关。</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105">
            <a:extLst>
              <a:ext uri="{FF2B5EF4-FFF2-40B4-BE49-F238E27FC236}">
                <a16:creationId xmlns:a16="http://schemas.microsoft.com/office/drawing/2014/main" id="{C30766F1-6928-646E-DD16-F93B68E7A6B7}"/>
              </a:ext>
            </a:extLst>
          </p:cNvPr>
          <p:cNvSpPr>
            <a:spLocks noChangeArrowheads="1"/>
          </p:cNvSpPr>
          <p:nvPr/>
        </p:nvSpPr>
        <p:spPr bwMode="auto">
          <a:xfrm>
            <a:off x="539440" y="352286"/>
            <a:ext cx="6491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600" dirty="0">
                <a:solidFill>
                  <a:srgbClr val="CC0000"/>
                </a:solidFill>
                <a:latin typeface="Times New Roman" panose="02020603050405020304" pitchFamily="18" charset="0"/>
                <a:ea typeface="楷体_GB2312" pitchFamily="49" charset="-122"/>
              </a:rPr>
              <a:t>4.3</a:t>
            </a:r>
            <a:r>
              <a:rPr lang="en-US" altLang="zh-CN" sz="3600" dirty="0">
                <a:solidFill>
                  <a:srgbClr val="CC0000"/>
                </a:solidFill>
                <a:latin typeface="楷体_GB2312" pitchFamily="49" charset="-122"/>
                <a:ea typeface="楷体_GB2312" pitchFamily="49" charset="-122"/>
              </a:rPr>
              <a:t> </a:t>
            </a:r>
            <a:r>
              <a:rPr lang="zh-CN" altLang="en-US" sz="3600" dirty="0">
                <a:solidFill>
                  <a:srgbClr val="CC0000"/>
                </a:solidFill>
                <a:latin typeface="楷体_GB2312" pitchFamily="49" charset="-122"/>
                <a:ea typeface="楷体_GB2312" pitchFamily="49" charset="-122"/>
              </a:rPr>
              <a:t>组合逻辑电路中的竞争冒险</a:t>
            </a:r>
          </a:p>
        </p:txBody>
      </p:sp>
      <p:sp>
        <p:nvSpPr>
          <p:cNvPr id="71687" name="Rectangle 205">
            <a:extLst>
              <a:ext uri="{FF2B5EF4-FFF2-40B4-BE49-F238E27FC236}">
                <a16:creationId xmlns:a16="http://schemas.microsoft.com/office/drawing/2014/main" id="{2FEF3908-295D-D5B7-15C5-B177BE105342}"/>
              </a:ext>
            </a:extLst>
          </p:cNvPr>
          <p:cNvSpPr>
            <a:spLocks noChangeArrowheads="1"/>
          </p:cNvSpPr>
          <p:nvPr/>
        </p:nvSpPr>
        <p:spPr bwMode="auto">
          <a:xfrm>
            <a:off x="542070" y="1227926"/>
            <a:ext cx="4646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dirty="0">
                <a:solidFill>
                  <a:srgbClr val="CC0000"/>
                </a:solidFill>
                <a:latin typeface="Times New Roman" panose="02020603050405020304" pitchFamily="18" charset="0"/>
                <a:ea typeface="楷体_GB2312" pitchFamily="49" charset="-122"/>
              </a:rPr>
              <a:t>4.3.1</a:t>
            </a:r>
            <a:r>
              <a:rPr lang="en-US" altLang="zh-CN" sz="2800" dirty="0">
                <a:solidFill>
                  <a:srgbClr val="CC0000"/>
                </a:solidFill>
                <a:latin typeface="楷体_GB2312" pitchFamily="49" charset="-122"/>
                <a:ea typeface="楷体_GB2312" pitchFamily="49" charset="-122"/>
              </a:rPr>
              <a:t> </a:t>
            </a:r>
            <a:r>
              <a:rPr lang="zh-CN" altLang="en-US" sz="2800" dirty="0">
                <a:solidFill>
                  <a:srgbClr val="CC0000"/>
                </a:solidFill>
                <a:latin typeface="楷体_GB2312" pitchFamily="49" charset="-122"/>
                <a:ea typeface="楷体_GB2312" pitchFamily="49" charset="-122"/>
              </a:rPr>
              <a:t>产生的竞争冒险的原因</a:t>
            </a:r>
          </a:p>
        </p:txBody>
      </p:sp>
      <p:pic>
        <p:nvPicPr>
          <p:cNvPr id="3" name="图片 2">
            <a:extLst>
              <a:ext uri="{FF2B5EF4-FFF2-40B4-BE49-F238E27FC236}">
                <a16:creationId xmlns:a16="http://schemas.microsoft.com/office/drawing/2014/main" id="{99C36B41-FFD6-5113-3494-E38B72F97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540" y="1716088"/>
            <a:ext cx="4743262" cy="519113"/>
          </a:xfrm>
          <a:prstGeom prst="rect">
            <a:avLst/>
          </a:prstGeom>
        </p:spPr>
      </p:pic>
      <p:pic>
        <p:nvPicPr>
          <p:cNvPr id="5" name="图片 4">
            <a:extLst>
              <a:ext uri="{FF2B5EF4-FFF2-40B4-BE49-F238E27FC236}">
                <a16:creationId xmlns:a16="http://schemas.microsoft.com/office/drawing/2014/main" id="{2757AB30-6A6C-90B9-6DDF-CF4E5C41C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540" y="3632108"/>
            <a:ext cx="6191325" cy="619132"/>
          </a:xfrm>
          <a:prstGeom prst="rect">
            <a:avLst/>
          </a:prstGeom>
        </p:spPr>
      </p:pic>
      <p:pic>
        <p:nvPicPr>
          <p:cNvPr id="7" name="图片 6">
            <a:extLst>
              <a:ext uri="{FF2B5EF4-FFF2-40B4-BE49-F238E27FC236}">
                <a16:creationId xmlns:a16="http://schemas.microsoft.com/office/drawing/2014/main" id="{84EBED4D-3CE1-D0EC-5F58-E4BD82C4E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650" y="2264844"/>
            <a:ext cx="5229149" cy="619131"/>
          </a:xfrm>
          <a:prstGeom prst="rect">
            <a:avLst/>
          </a:prstGeom>
        </p:spPr>
      </p:pic>
      <p:pic>
        <p:nvPicPr>
          <p:cNvPr id="9" name="图片 8">
            <a:extLst>
              <a:ext uri="{FF2B5EF4-FFF2-40B4-BE49-F238E27FC236}">
                <a16:creationId xmlns:a16="http://schemas.microsoft.com/office/drawing/2014/main" id="{3DA2720E-88C3-23A8-E8F1-37929E0FFDAE}"/>
              </a:ext>
            </a:extLst>
          </p:cNvPr>
          <p:cNvPicPr>
            <a:picLocks noChangeAspect="1"/>
          </p:cNvPicPr>
          <p:nvPr/>
        </p:nvPicPr>
        <p:blipFill rotWithShape="1">
          <a:blip r:embed="rId5">
            <a:extLst>
              <a:ext uri="{28A0092B-C50C-407E-A947-70E740481C1C}">
                <a14:useLocalDpi xmlns:a14="http://schemas.microsoft.com/office/drawing/2010/main" val="0"/>
              </a:ext>
            </a:extLst>
          </a:blip>
          <a:srcRect b="76676"/>
          <a:stretch/>
        </p:blipFill>
        <p:spPr>
          <a:xfrm>
            <a:off x="2120564" y="2758691"/>
            <a:ext cx="5091320" cy="886398"/>
          </a:xfrm>
          <a:prstGeom prst="rect">
            <a:avLst/>
          </a:prstGeom>
        </p:spPr>
      </p:pic>
      <p:pic>
        <p:nvPicPr>
          <p:cNvPr id="11" name="图片 10">
            <a:extLst>
              <a:ext uri="{FF2B5EF4-FFF2-40B4-BE49-F238E27FC236}">
                <a16:creationId xmlns:a16="http://schemas.microsoft.com/office/drawing/2014/main" id="{8CF9843C-791A-C618-DB46-FE946431A809}"/>
              </a:ext>
            </a:extLst>
          </p:cNvPr>
          <p:cNvPicPr>
            <a:picLocks noChangeAspect="1"/>
          </p:cNvPicPr>
          <p:nvPr/>
        </p:nvPicPr>
        <p:blipFill rotWithShape="1">
          <a:blip r:embed="rId5">
            <a:extLst>
              <a:ext uri="{28A0092B-C50C-407E-A947-70E740481C1C}">
                <a14:useLocalDpi xmlns:a14="http://schemas.microsoft.com/office/drawing/2010/main" val="0"/>
              </a:ext>
            </a:extLst>
          </a:blip>
          <a:srcRect t="41862"/>
          <a:stretch/>
        </p:blipFill>
        <p:spPr>
          <a:xfrm>
            <a:off x="2120564" y="4280882"/>
            <a:ext cx="5239271" cy="22736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4">
            <a:extLst>
              <a:ext uri="{FF2B5EF4-FFF2-40B4-BE49-F238E27FC236}">
                <a16:creationId xmlns:a16="http://schemas.microsoft.com/office/drawing/2014/main" id="{8D9B99B1-EBAE-E509-3E99-6F4C8275E9B3}"/>
              </a:ext>
            </a:extLst>
          </p:cNvPr>
          <p:cNvSpPr>
            <a:spLocks noChangeArrowheads="1"/>
          </p:cNvSpPr>
          <p:nvPr/>
        </p:nvSpPr>
        <p:spPr bwMode="auto">
          <a:xfrm>
            <a:off x="0" y="2619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72707" name="Object 63">
            <a:extLst>
              <a:ext uri="{FF2B5EF4-FFF2-40B4-BE49-F238E27FC236}">
                <a16:creationId xmlns:a16="http://schemas.microsoft.com/office/drawing/2014/main" id="{69072FFC-C6B5-3C30-7683-0A6B7E98D74C}"/>
              </a:ext>
            </a:extLst>
          </p:cNvPr>
          <p:cNvGraphicFramePr>
            <a:graphicFrameLocks noChangeAspect="1"/>
          </p:cNvGraphicFramePr>
          <p:nvPr/>
        </p:nvGraphicFramePr>
        <p:xfrm>
          <a:off x="5403850" y="1412875"/>
          <a:ext cx="3425825" cy="2736850"/>
        </p:xfrm>
        <a:graphic>
          <a:graphicData uri="http://schemas.openxmlformats.org/presentationml/2006/ole">
            <mc:AlternateContent xmlns:mc="http://schemas.openxmlformats.org/markup-compatibility/2006">
              <mc:Choice xmlns:v="urn:schemas-microsoft-com:vml" Requires="v">
                <p:oleObj name="图片" r:id="rId2" imgW="1297172" imgH="1303248" progId="Word.Picture.8">
                  <p:embed/>
                </p:oleObj>
              </mc:Choice>
              <mc:Fallback>
                <p:oleObj name="图片" r:id="rId2" imgW="1297172" imgH="1303248" progId="Word.Picture.8">
                  <p:embed/>
                  <p:pic>
                    <p:nvPicPr>
                      <p:cNvPr id="0" name="Object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50" y="1412875"/>
                        <a:ext cx="3425825" cy="2736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8163" name="Rectangle 67">
            <a:extLst>
              <a:ext uri="{FF2B5EF4-FFF2-40B4-BE49-F238E27FC236}">
                <a16:creationId xmlns:a16="http://schemas.microsoft.com/office/drawing/2014/main" id="{1A22B889-7F36-F51C-C40B-EC31FD30B56C}"/>
              </a:ext>
            </a:extLst>
          </p:cNvPr>
          <p:cNvSpPr>
            <a:spLocks noChangeArrowheads="1"/>
          </p:cNvSpPr>
          <p:nvPr/>
        </p:nvSpPr>
        <p:spPr bwMode="auto">
          <a:xfrm>
            <a:off x="179388" y="4216400"/>
            <a:ext cx="845978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chemeClr val="accent2"/>
                </a:solidFill>
                <a:latin typeface="Times New Roman" panose="02020603050405020304" pitchFamily="18" charset="0"/>
                <a:ea typeface="楷体_GB2312" pitchFamily="49" charset="-122"/>
                <a:cs typeface="Times New Roman" panose="02020603050405020304" pitchFamily="18" charset="0"/>
              </a:rPr>
              <a:t>竞争：</a:t>
            </a:r>
            <a:r>
              <a:rPr kumimoji="1"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当一个逻辑门的两个输入端的信号同时向相反方向变化，而变化的时间有差异的现象。</a:t>
            </a:r>
          </a:p>
        </p:txBody>
      </p:sp>
      <p:sp>
        <p:nvSpPr>
          <p:cNvPr id="388166" name="Rectangle 70">
            <a:extLst>
              <a:ext uri="{FF2B5EF4-FFF2-40B4-BE49-F238E27FC236}">
                <a16:creationId xmlns:a16="http://schemas.microsoft.com/office/drawing/2014/main" id="{6D0F305A-D9CF-C85E-FA72-04024F351935}"/>
              </a:ext>
            </a:extLst>
          </p:cNvPr>
          <p:cNvSpPr>
            <a:spLocks noChangeArrowheads="1"/>
          </p:cNvSpPr>
          <p:nvPr/>
        </p:nvSpPr>
        <p:spPr bwMode="auto">
          <a:xfrm>
            <a:off x="144463" y="5078413"/>
            <a:ext cx="853281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chemeClr val="accent2"/>
                </a:solidFill>
                <a:ea typeface="楷体_GB2312" pitchFamily="49" charset="-122"/>
                <a:cs typeface="Times New Roman" panose="02020603050405020304" pitchFamily="18" charset="0"/>
              </a:rPr>
              <a:t>冒险：</a:t>
            </a:r>
            <a:r>
              <a:rPr kumimoji="1"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两个输入端的信号取值的变化方向是相反时，如门电路输出端的逻辑表达式简化成两个互补信号相乘或者相加，</a:t>
            </a:r>
            <a:r>
              <a:rPr kumimoji="1" lang="zh-CN" altLang="en-US" sz="2400">
                <a:solidFill>
                  <a:srgbClr val="000066"/>
                </a:solidFill>
                <a:ea typeface="楷体_GB2312" pitchFamily="49" charset="-122"/>
                <a:cs typeface="Times New Roman" panose="02020603050405020304" pitchFamily="18" charset="0"/>
              </a:rPr>
              <a:t>由竞争而可能产生输出干扰脉冲的现象。</a:t>
            </a:r>
          </a:p>
        </p:txBody>
      </p:sp>
      <p:graphicFrame>
        <p:nvGraphicFramePr>
          <p:cNvPr id="72710" name="Object 71">
            <a:extLst>
              <a:ext uri="{FF2B5EF4-FFF2-40B4-BE49-F238E27FC236}">
                <a16:creationId xmlns:a16="http://schemas.microsoft.com/office/drawing/2014/main" id="{223B858C-8276-8E87-566F-8F8A3436BB5E}"/>
              </a:ext>
            </a:extLst>
          </p:cNvPr>
          <p:cNvGraphicFramePr>
            <a:graphicFrameLocks noChangeAspect="1"/>
          </p:cNvGraphicFramePr>
          <p:nvPr/>
        </p:nvGraphicFramePr>
        <p:xfrm>
          <a:off x="250825" y="1277938"/>
          <a:ext cx="4968875" cy="2798762"/>
        </p:xfrm>
        <a:graphic>
          <a:graphicData uri="http://schemas.openxmlformats.org/presentationml/2006/ole">
            <mc:AlternateContent xmlns:mc="http://schemas.openxmlformats.org/markup-compatibility/2006">
              <mc:Choice xmlns:v="urn:schemas-microsoft-com:vml" Requires="v">
                <p:oleObj name="图片" r:id="rId4" imgW="2299335" imgH="1281897" progId="Word.Picture.8">
                  <p:embed/>
                </p:oleObj>
              </mc:Choice>
              <mc:Fallback>
                <p:oleObj name="图片" r:id="rId4" imgW="2299335" imgH="1281897" progId="Word.Picture.8">
                  <p:embed/>
                  <p:pic>
                    <p:nvPicPr>
                      <p:cNvPr id="0" name="Object 71"/>
                      <p:cNvPicPr>
                        <a:picLocks noChangeAspect="1" noChangeArrowheads="1"/>
                      </p:cNvPicPr>
                      <p:nvPr/>
                    </p:nvPicPr>
                    <p:blipFill>
                      <a:blip r:embed="rId5">
                        <a:extLst>
                          <a:ext uri="{28A0092B-C50C-407E-A947-70E740481C1C}">
                            <a14:useLocalDpi xmlns:a14="http://schemas.microsoft.com/office/drawing/2010/main" val="0"/>
                          </a:ext>
                        </a:extLst>
                      </a:blip>
                      <a:srcRect t="-1404"/>
                      <a:stretch>
                        <a:fillRect/>
                      </a:stretch>
                    </p:blipFill>
                    <p:spPr bwMode="auto">
                      <a:xfrm>
                        <a:off x="250825" y="1277938"/>
                        <a:ext cx="4968875" cy="2798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8163"/>
                                        </p:tgtEl>
                                        <p:attrNameLst>
                                          <p:attrName>style.visibility</p:attrName>
                                        </p:attrNameLst>
                                      </p:cBhvr>
                                      <p:to>
                                        <p:strVal val="visible"/>
                                      </p:to>
                                    </p:set>
                                    <p:animEffect transition="in" filter="wipe(up)">
                                      <p:cBhvr>
                                        <p:cTn id="7" dur="500"/>
                                        <p:tgtEl>
                                          <p:spTgt spid="388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8166"/>
                                        </p:tgtEl>
                                        <p:attrNameLst>
                                          <p:attrName>style.visibility</p:attrName>
                                        </p:attrNameLst>
                                      </p:cBhvr>
                                      <p:to>
                                        <p:strVal val="visible"/>
                                      </p:to>
                                    </p:set>
                                    <p:animEffect transition="in" filter="wipe(up)">
                                      <p:cBhvr>
                                        <p:cTn id="12" dur="500"/>
                                        <p:tgtEl>
                                          <p:spTgt spid="388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63" grpId="0"/>
      <p:bldP spid="3881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8E13C14-89CF-3C48-3E82-9FB9B4F1C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91" y="2708900"/>
            <a:ext cx="8911818" cy="369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a:extLst>
              <a:ext uri="{FF2B5EF4-FFF2-40B4-BE49-F238E27FC236}">
                <a16:creationId xmlns:a16="http://schemas.microsoft.com/office/drawing/2014/main" id="{4264C6D4-2D4D-374A-914E-DEE403EB9EBA}"/>
              </a:ext>
            </a:extLst>
          </p:cNvPr>
          <p:cNvSpPr txBox="1">
            <a:spLocks noChangeArrowheads="1"/>
          </p:cNvSpPr>
          <p:nvPr/>
        </p:nvSpPr>
        <p:spPr bwMode="auto">
          <a:xfrm>
            <a:off x="467430" y="548600"/>
            <a:ext cx="22240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ea typeface="楷体_GB2312" pitchFamily="49" charset="-122"/>
              </a:defRPr>
            </a:lvl1pPr>
            <a:lvl2pPr marL="742950" indent="-285750">
              <a:defRPr b="1">
                <a:solidFill>
                  <a:schemeClr val="tx1"/>
                </a:solidFill>
                <a:latin typeface="Times New Roman" panose="02020603050405020304" pitchFamily="18" charset="0"/>
                <a:ea typeface="楷体_GB2312" pitchFamily="49" charset="-122"/>
              </a:defRPr>
            </a:lvl2pPr>
            <a:lvl3pPr marL="1143000" indent="-228600">
              <a:defRPr b="1">
                <a:solidFill>
                  <a:schemeClr val="tx1"/>
                </a:solidFill>
                <a:latin typeface="Times New Roman" panose="02020603050405020304" pitchFamily="18" charset="0"/>
                <a:ea typeface="楷体_GB2312" pitchFamily="49" charset="-122"/>
              </a:defRPr>
            </a:lvl3pPr>
            <a:lvl4pPr marL="1600200" indent="-228600">
              <a:defRPr b="1">
                <a:solidFill>
                  <a:schemeClr val="tx1"/>
                </a:solidFill>
                <a:latin typeface="Times New Roman" panose="02020603050405020304" pitchFamily="18" charset="0"/>
                <a:ea typeface="楷体_GB2312" pitchFamily="49" charset="-122"/>
              </a:defRPr>
            </a:lvl4pPr>
            <a:lvl5pPr marL="2057400" indent="-228600">
              <a:defRPr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9pPr>
          </a:lstStyle>
          <a:p>
            <a:pPr eaLnBrk="1" hangingPunct="1"/>
            <a:r>
              <a:rPr kumimoji="1" lang="zh-CN" altLang="en-US" sz="2600" dirty="0">
                <a:solidFill>
                  <a:srgbClr val="000099"/>
                </a:solidFill>
                <a:latin typeface="黑体" panose="02010609060101010101" pitchFamily="49" charset="-122"/>
                <a:ea typeface="黑体" panose="02010609060101010101" pitchFamily="49" charset="-122"/>
              </a:rPr>
              <a:t>竞争冒险</a:t>
            </a:r>
          </a:p>
        </p:txBody>
      </p:sp>
      <p:sp>
        <p:nvSpPr>
          <p:cNvPr id="4" name="Text Box 7">
            <a:extLst>
              <a:ext uri="{FF2B5EF4-FFF2-40B4-BE49-F238E27FC236}">
                <a16:creationId xmlns:a16="http://schemas.microsoft.com/office/drawing/2014/main" id="{996BDB16-ED63-503A-3CF8-5BD8A454ED05}"/>
              </a:ext>
            </a:extLst>
          </p:cNvPr>
          <p:cNvSpPr txBox="1">
            <a:spLocks noChangeArrowheads="1"/>
          </p:cNvSpPr>
          <p:nvPr/>
        </p:nvSpPr>
        <p:spPr bwMode="auto">
          <a:xfrm>
            <a:off x="2123660" y="548600"/>
            <a:ext cx="35036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ea typeface="楷体_GB2312" pitchFamily="49" charset="-122"/>
              </a:defRPr>
            </a:lvl1pPr>
            <a:lvl2pPr marL="742950" indent="-285750">
              <a:defRPr b="1">
                <a:solidFill>
                  <a:schemeClr val="tx1"/>
                </a:solidFill>
                <a:latin typeface="Times New Roman" panose="02020603050405020304" pitchFamily="18" charset="0"/>
                <a:ea typeface="楷体_GB2312" pitchFamily="49" charset="-122"/>
              </a:defRPr>
            </a:lvl2pPr>
            <a:lvl3pPr marL="1143000" indent="-228600">
              <a:defRPr b="1">
                <a:solidFill>
                  <a:schemeClr val="tx1"/>
                </a:solidFill>
                <a:latin typeface="Times New Roman" panose="02020603050405020304" pitchFamily="18" charset="0"/>
                <a:ea typeface="楷体_GB2312" pitchFamily="49" charset="-122"/>
              </a:defRPr>
            </a:lvl3pPr>
            <a:lvl4pPr marL="1600200" indent="-228600">
              <a:defRPr b="1">
                <a:solidFill>
                  <a:schemeClr val="tx1"/>
                </a:solidFill>
                <a:latin typeface="Times New Roman" panose="02020603050405020304" pitchFamily="18" charset="0"/>
                <a:ea typeface="楷体_GB2312" pitchFamily="49" charset="-122"/>
              </a:defRPr>
            </a:lvl4pPr>
            <a:lvl5pPr marL="2057400" indent="-228600">
              <a:defRPr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9pPr>
          </a:lstStyle>
          <a:p>
            <a:pPr eaLnBrk="1" hangingPunct="1"/>
            <a:r>
              <a:rPr kumimoji="1" lang="en-US" altLang="zh-CN" sz="2600" dirty="0">
                <a:solidFill>
                  <a:srgbClr val="000099"/>
                </a:solidFill>
                <a:latin typeface="黑体" panose="02010609060101010101" pitchFamily="49" charset="-122"/>
                <a:ea typeface="黑体" panose="02010609060101010101" pitchFamily="49" charset="-122"/>
              </a:rPr>
              <a:t>— </a:t>
            </a:r>
            <a:r>
              <a:rPr kumimoji="1" lang="zh-CN" altLang="en-US" sz="2600" dirty="0">
                <a:solidFill>
                  <a:srgbClr val="000099"/>
                </a:solidFill>
                <a:latin typeface="黑体" panose="02010609060101010101" pitchFamily="49" charset="-122"/>
                <a:ea typeface="黑体" panose="02010609060101010101" pitchFamily="49" charset="-122"/>
              </a:rPr>
              <a:t>半加器</a:t>
            </a:r>
          </a:p>
        </p:txBody>
      </p:sp>
      <p:sp>
        <p:nvSpPr>
          <p:cNvPr id="5" name="椭圆 4">
            <a:extLst>
              <a:ext uri="{FF2B5EF4-FFF2-40B4-BE49-F238E27FC236}">
                <a16:creationId xmlns:a16="http://schemas.microsoft.com/office/drawing/2014/main" id="{A3BAB4A3-42FF-8BAF-B772-B8E1EA2A885F}"/>
              </a:ext>
            </a:extLst>
          </p:cNvPr>
          <p:cNvSpPr>
            <a:spLocks noChangeArrowheads="1"/>
          </p:cNvSpPr>
          <p:nvPr/>
        </p:nvSpPr>
        <p:spPr bwMode="auto">
          <a:xfrm>
            <a:off x="5220090" y="4653170"/>
            <a:ext cx="304800" cy="5334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ea typeface="楷体_GB2312" pitchFamily="49" charset="-122"/>
              </a:defRPr>
            </a:lvl1pPr>
            <a:lvl2pPr marL="742950" indent="-285750">
              <a:defRPr b="1">
                <a:solidFill>
                  <a:schemeClr val="tx1"/>
                </a:solidFill>
                <a:latin typeface="Times New Roman" panose="02020603050405020304" pitchFamily="18" charset="0"/>
                <a:ea typeface="楷体_GB2312" pitchFamily="49" charset="-122"/>
              </a:defRPr>
            </a:lvl2pPr>
            <a:lvl3pPr marL="1143000" indent="-228600">
              <a:defRPr b="1">
                <a:solidFill>
                  <a:schemeClr val="tx1"/>
                </a:solidFill>
                <a:latin typeface="Times New Roman" panose="02020603050405020304" pitchFamily="18" charset="0"/>
                <a:ea typeface="楷体_GB2312" pitchFamily="49" charset="-122"/>
              </a:defRPr>
            </a:lvl3pPr>
            <a:lvl4pPr marL="1600200" indent="-228600">
              <a:defRPr b="1">
                <a:solidFill>
                  <a:schemeClr val="tx1"/>
                </a:solidFill>
                <a:latin typeface="Times New Roman" panose="02020603050405020304" pitchFamily="18" charset="0"/>
                <a:ea typeface="楷体_GB2312" pitchFamily="49" charset="-122"/>
              </a:defRPr>
            </a:lvl4pPr>
            <a:lvl5pPr marL="2057400" indent="-228600">
              <a:defRPr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楷体_GB2312" pitchFamily="49" charset="-122"/>
              </a:defRPr>
            </a:lvl9pPr>
          </a:lstStyle>
          <a:p>
            <a:pPr algn="ctr" eaLnBrk="1" hangingPunct="1"/>
            <a:endParaRPr lang="zh-CN" altLang="en-US">
              <a:latin typeface="Arial" panose="020B0604020202020204" pitchFamily="34" charset="0"/>
            </a:endParaRPr>
          </a:p>
        </p:txBody>
      </p:sp>
      <p:graphicFrame>
        <p:nvGraphicFramePr>
          <p:cNvPr id="6" name="Object 67">
            <a:extLst>
              <a:ext uri="{FF2B5EF4-FFF2-40B4-BE49-F238E27FC236}">
                <a16:creationId xmlns:a16="http://schemas.microsoft.com/office/drawing/2014/main" id="{77D36C63-7349-BCA4-8DED-EFE063207D6A}"/>
              </a:ext>
            </a:extLst>
          </p:cNvPr>
          <p:cNvGraphicFramePr>
            <a:graphicFrameLocks noChangeAspect="1"/>
          </p:cNvGraphicFramePr>
          <p:nvPr>
            <p:extLst>
              <p:ext uri="{D42A27DB-BD31-4B8C-83A1-F6EECF244321}">
                <p14:modId xmlns:p14="http://schemas.microsoft.com/office/powerpoint/2010/main" val="3580960651"/>
              </p:ext>
            </p:extLst>
          </p:nvPr>
        </p:nvGraphicFramePr>
        <p:xfrm>
          <a:off x="4392397" y="116540"/>
          <a:ext cx="3503613" cy="2544509"/>
        </p:xfrm>
        <a:graphic>
          <a:graphicData uri="http://schemas.openxmlformats.org/presentationml/2006/ole">
            <mc:AlternateContent xmlns:mc="http://schemas.openxmlformats.org/markup-compatibility/2006">
              <mc:Choice xmlns:v="urn:schemas-microsoft-com:vml" Requires="v">
                <p:oleObj name="Picture" r:id="rId3" imgW="1666800" imgH="1219320" progId="Word.Picture.8">
                  <p:embed/>
                </p:oleObj>
              </mc:Choice>
              <mc:Fallback>
                <p:oleObj name="Picture" r:id="rId3" imgW="1666800" imgH="1219320" progId="Word.Picture.8">
                  <p:embed/>
                  <p:pic>
                    <p:nvPicPr>
                      <p:cNvPr id="452675" name="Object 67">
                        <a:extLst>
                          <a:ext uri="{FF2B5EF4-FFF2-40B4-BE49-F238E27FC236}">
                            <a16:creationId xmlns:a16="http://schemas.microsoft.com/office/drawing/2014/main" id="{876523D0-E9A9-C5A6-6675-B350BEA19621}"/>
                          </a:ext>
                        </a:extLst>
                      </p:cNvPr>
                      <p:cNvPicPr>
                        <a:picLocks noChangeAspect="1" noChangeArrowheads="1"/>
                      </p:cNvPicPr>
                      <p:nvPr/>
                    </p:nvPicPr>
                    <p:blipFill>
                      <a:blip r:embed="rId4"/>
                      <a:srcRect t="-1532"/>
                      <a:stretch>
                        <a:fillRect/>
                      </a:stretch>
                    </p:blipFill>
                    <p:spPr bwMode="auto">
                      <a:xfrm>
                        <a:off x="4392397" y="116540"/>
                        <a:ext cx="3503613" cy="2544509"/>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2900155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a:extLst>
              <a:ext uri="{FF2B5EF4-FFF2-40B4-BE49-F238E27FC236}">
                <a16:creationId xmlns:a16="http://schemas.microsoft.com/office/drawing/2014/main" id="{82317469-F44D-DE23-38EC-7F6AED5ECFBE}"/>
              </a:ext>
            </a:extLst>
          </p:cNvPr>
          <p:cNvSpPr>
            <a:spLocks noChangeArrowheads="1"/>
          </p:cNvSpPr>
          <p:nvPr/>
        </p:nvSpPr>
        <p:spPr bwMode="auto">
          <a:xfrm>
            <a:off x="684213" y="476250"/>
            <a:ext cx="4289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CC0000"/>
                </a:solidFill>
                <a:latin typeface="Times New Roman" panose="02020603050405020304" pitchFamily="18" charset="0"/>
                <a:ea typeface="楷体_GB2312" pitchFamily="49" charset="-122"/>
              </a:rPr>
              <a:t>4.3.2</a:t>
            </a:r>
            <a:r>
              <a:rPr lang="en-US" altLang="zh-CN" sz="2800">
                <a:solidFill>
                  <a:srgbClr val="CC0000"/>
                </a:solidFill>
                <a:latin typeface="楷体_GB2312" pitchFamily="49" charset="-122"/>
                <a:ea typeface="楷体_GB2312" pitchFamily="49" charset="-122"/>
              </a:rPr>
              <a:t> </a:t>
            </a:r>
            <a:r>
              <a:rPr lang="zh-CN" altLang="en-US" sz="2800">
                <a:solidFill>
                  <a:srgbClr val="CC0000"/>
                </a:solidFill>
                <a:latin typeface="楷体_GB2312" pitchFamily="49" charset="-122"/>
                <a:ea typeface="楷体_GB2312" pitchFamily="49" charset="-122"/>
              </a:rPr>
              <a:t>消去竞争冒险的方法</a:t>
            </a:r>
          </a:p>
        </p:txBody>
      </p:sp>
      <p:sp>
        <p:nvSpPr>
          <p:cNvPr id="73731" name="Rectangle 6">
            <a:extLst>
              <a:ext uri="{FF2B5EF4-FFF2-40B4-BE49-F238E27FC236}">
                <a16:creationId xmlns:a16="http://schemas.microsoft.com/office/drawing/2014/main" id="{7A295AAF-4AA6-7DDE-F6EC-54A2258D3CA8}"/>
              </a:ext>
            </a:extLst>
          </p:cNvPr>
          <p:cNvSpPr>
            <a:spLocks noChangeArrowheads="1"/>
          </p:cNvSpPr>
          <p:nvPr/>
        </p:nvSpPr>
        <p:spPr bwMode="auto">
          <a:xfrm>
            <a:off x="323850" y="1412875"/>
            <a:ext cx="35829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1. </a:t>
            </a:r>
            <a:r>
              <a:rPr lang="zh-CN" altLang="en-US" sz="2400">
                <a:solidFill>
                  <a:srgbClr val="000066"/>
                </a:solidFill>
                <a:latin typeface="楷体_GB2312" pitchFamily="49" charset="-122"/>
                <a:ea typeface="楷体_GB2312" pitchFamily="49" charset="-122"/>
              </a:rPr>
              <a:t>发现并消除互补变量</a:t>
            </a:r>
            <a:r>
              <a:rPr lang="zh-CN" altLang="en-US" sz="2800">
                <a:solidFill>
                  <a:srgbClr val="000066"/>
                </a:solidFill>
                <a:latin typeface="楷体_GB2312" pitchFamily="49" charset="-122"/>
                <a:ea typeface="楷体_GB2312" pitchFamily="49" charset="-122"/>
              </a:rPr>
              <a:t> </a:t>
            </a:r>
          </a:p>
        </p:txBody>
      </p:sp>
      <p:sp>
        <p:nvSpPr>
          <p:cNvPr id="395323" name="Rectangle 59">
            <a:extLst>
              <a:ext uri="{FF2B5EF4-FFF2-40B4-BE49-F238E27FC236}">
                <a16:creationId xmlns:a16="http://schemas.microsoft.com/office/drawing/2014/main" id="{1777D155-FB6E-7331-47C9-497ED737E173}"/>
              </a:ext>
            </a:extLst>
          </p:cNvPr>
          <p:cNvSpPr>
            <a:spLocks noChangeArrowheads="1"/>
          </p:cNvSpPr>
          <p:nvPr/>
        </p:nvSpPr>
        <p:spPr bwMode="auto">
          <a:xfrm>
            <a:off x="5148263" y="2852738"/>
            <a:ext cx="19542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i="1">
                <a:solidFill>
                  <a:srgbClr val="000066"/>
                </a:solidFill>
                <a:latin typeface="Times New Roman" panose="02020603050405020304" pitchFamily="18" charset="0"/>
                <a:ea typeface="楷体_GB2312" pitchFamily="49" charset="-122"/>
                <a:cs typeface="Times New Roman" panose="02020603050405020304" pitchFamily="18" charset="0"/>
              </a:rPr>
              <a:t>B = C</a:t>
            </a:r>
            <a:r>
              <a:rPr lang="en-US" altLang="zh-CN" sz="2800">
                <a:solidFill>
                  <a:srgbClr val="000066"/>
                </a:solidFill>
                <a:latin typeface="Times New Roman" panose="02020603050405020304" pitchFamily="18" charset="0"/>
                <a:ea typeface="楷体_GB2312" pitchFamily="49" charset="-122"/>
                <a:cs typeface="Times New Roman" panose="02020603050405020304" pitchFamily="18" charset="0"/>
              </a:rPr>
              <a:t> = 0</a:t>
            </a:r>
            <a:r>
              <a:rPr lang="zh-CN" altLang="en-US" sz="2800">
                <a:solidFill>
                  <a:srgbClr val="000066"/>
                </a:solidFill>
                <a:latin typeface="Times New Roman" panose="02020603050405020304" pitchFamily="18" charset="0"/>
                <a:ea typeface="楷体_GB2312" pitchFamily="49" charset="-122"/>
                <a:cs typeface="Times New Roman" panose="02020603050405020304" pitchFamily="18" charset="0"/>
              </a:rPr>
              <a:t>时</a:t>
            </a:r>
          </a:p>
        </p:txBody>
      </p:sp>
      <p:grpSp>
        <p:nvGrpSpPr>
          <p:cNvPr id="395324" name="Group 60">
            <a:extLst>
              <a:ext uri="{FF2B5EF4-FFF2-40B4-BE49-F238E27FC236}">
                <a16:creationId xmlns:a16="http://schemas.microsoft.com/office/drawing/2014/main" id="{AEE85208-8B11-99C6-0A46-4C846E73BCEB}"/>
              </a:ext>
            </a:extLst>
          </p:cNvPr>
          <p:cNvGrpSpPr>
            <a:grpSpLocks/>
          </p:cNvGrpSpPr>
          <p:nvPr/>
        </p:nvGrpSpPr>
        <p:grpSpPr bwMode="auto">
          <a:xfrm>
            <a:off x="573088" y="5094288"/>
            <a:ext cx="4378325" cy="457200"/>
            <a:chOff x="154" y="3353"/>
            <a:chExt cx="2758" cy="288"/>
          </a:xfrm>
        </p:grpSpPr>
        <p:sp>
          <p:nvSpPr>
            <p:cNvPr id="73798" name="Line 61">
              <a:extLst>
                <a:ext uri="{FF2B5EF4-FFF2-40B4-BE49-F238E27FC236}">
                  <a16:creationId xmlns:a16="http://schemas.microsoft.com/office/drawing/2014/main" id="{F3ADAECD-78DA-C437-4BF4-99991F44853E}"/>
                </a:ext>
              </a:extLst>
            </p:cNvPr>
            <p:cNvSpPr>
              <a:spLocks noChangeShapeType="1"/>
            </p:cNvSpPr>
            <p:nvPr/>
          </p:nvSpPr>
          <p:spPr bwMode="auto">
            <a:xfrm>
              <a:off x="960" y="3408"/>
              <a:ext cx="144"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799" name="Rectangle 62">
              <a:extLst>
                <a:ext uri="{FF2B5EF4-FFF2-40B4-BE49-F238E27FC236}">
                  <a16:creationId xmlns:a16="http://schemas.microsoft.com/office/drawing/2014/main" id="{BE914138-3B80-BC98-E9BD-E3AF6356FEE6}"/>
                </a:ext>
              </a:extLst>
            </p:cNvPr>
            <p:cNvSpPr>
              <a:spLocks noChangeArrowheads="1"/>
            </p:cNvSpPr>
            <p:nvPr/>
          </p:nvSpPr>
          <p:spPr bwMode="auto">
            <a:xfrm>
              <a:off x="154" y="3353"/>
              <a:ext cx="275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400">
                  <a:solidFill>
                    <a:srgbClr val="000066"/>
                  </a:solidFill>
                  <a:latin typeface="Times New Roman" panose="02020603050405020304" pitchFamily="18" charset="0"/>
                  <a:ea typeface="楷体_GB2312" pitchFamily="49" charset="-122"/>
                </a:rPr>
                <a:t>为消掉</a:t>
              </a:r>
              <a:r>
                <a:rPr lang="en-US" altLang="zh-CN" sz="2400">
                  <a:solidFill>
                    <a:srgbClr val="000066"/>
                  </a:solidFill>
                  <a:latin typeface="Times New Roman" panose="02020603050405020304" pitchFamily="18" charset="0"/>
                  <a:ea typeface="楷体_GB2312" pitchFamily="49" charset="-122"/>
                </a:rPr>
                <a:t>AA</a:t>
              </a:r>
              <a:r>
                <a:rPr lang="zh-CN" altLang="en-US" sz="2400">
                  <a:solidFill>
                    <a:srgbClr val="000066"/>
                  </a:solidFill>
                  <a:latin typeface="Times New Roman" panose="02020603050405020304" pitchFamily="18" charset="0"/>
                  <a:ea typeface="楷体_GB2312" pitchFamily="49" charset="-122"/>
                </a:rPr>
                <a:t>，变换逻辑函数式为 </a:t>
              </a:r>
            </a:p>
          </p:txBody>
        </p:sp>
      </p:grpSp>
      <p:grpSp>
        <p:nvGrpSpPr>
          <p:cNvPr id="395327" name="Group 63">
            <a:extLst>
              <a:ext uri="{FF2B5EF4-FFF2-40B4-BE49-F238E27FC236}">
                <a16:creationId xmlns:a16="http://schemas.microsoft.com/office/drawing/2014/main" id="{E29432F5-7D49-A578-5FC7-F29B7029489F}"/>
              </a:ext>
            </a:extLst>
          </p:cNvPr>
          <p:cNvGrpSpPr>
            <a:grpSpLocks noChangeAspect="1"/>
          </p:cNvGrpSpPr>
          <p:nvPr/>
        </p:nvGrpSpPr>
        <p:grpSpPr bwMode="auto">
          <a:xfrm>
            <a:off x="4500563" y="1916113"/>
            <a:ext cx="4419600" cy="565150"/>
            <a:chOff x="2699" y="572"/>
            <a:chExt cx="1968" cy="243"/>
          </a:xfrm>
        </p:grpSpPr>
        <p:sp>
          <p:nvSpPr>
            <p:cNvPr id="73785" name="AutoShape 64">
              <a:extLst>
                <a:ext uri="{FF2B5EF4-FFF2-40B4-BE49-F238E27FC236}">
                  <a16:creationId xmlns:a16="http://schemas.microsoft.com/office/drawing/2014/main" id="{41DC0DE5-BA31-7078-56E5-8A6FAAF26E02}"/>
                </a:ext>
              </a:extLst>
            </p:cNvPr>
            <p:cNvSpPr>
              <a:spLocks noChangeAspect="1" noChangeArrowheads="1" noTextEdit="1"/>
            </p:cNvSpPr>
            <p:nvPr/>
          </p:nvSpPr>
          <p:spPr bwMode="auto">
            <a:xfrm>
              <a:off x="2699" y="572"/>
              <a:ext cx="1968" cy="243"/>
            </a:xfrm>
            <a:prstGeom prst="rect">
              <a:avLst/>
            </a:prstGeom>
            <a:solidFill>
              <a:schemeClr val="accent2">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86" name="Line 65">
              <a:extLst>
                <a:ext uri="{FF2B5EF4-FFF2-40B4-BE49-F238E27FC236}">
                  <a16:creationId xmlns:a16="http://schemas.microsoft.com/office/drawing/2014/main" id="{AB6255F8-9C18-7DFA-61DC-A542B2A8618A}"/>
                </a:ext>
              </a:extLst>
            </p:cNvPr>
            <p:cNvSpPr>
              <a:spLocks noChangeShapeType="1"/>
            </p:cNvSpPr>
            <p:nvPr/>
          </p:nvSpPr>
          <p:spPr bwMode="auto">
            <a:xfrm>
              <a:off x="3995" y="609"/>
              <a:ext cx="15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7" name="Rectangle 66">
              <a:extLst>
                <a:ext uri="{FF2B5EF4-FFF2-40B4-BE49-F238E27FC236}">
                  <a16:creationId xmlns:a16="http://schemas.microsoft.com/office/drawing/2014/main" id="{66DE560A-3BC7-5CCE-7EC3-22F9E5560E9D}"/>
                </a:ext>
              </a:extLst>
            </p:cNvPr>
            <p:cNvSpPr>
              <a:spLocks noChangeArrowheads="1"/>
            </p:cNvSpPr>
            <p:nvPr/>
          </p:nvSpPr>
          <p:spPr bwMode="auto">
            <a:xfrm>
              <a:off x="4554" y="604"/>
              <a:ext cx="45"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a:t>
              </a:r>
              <a:endParaRPr lang="en-US" altLang="zh-CN" sz="2400" b="0">
                <a:solidFill>
                  <a:srgbClr val="000066"/>
                </a:solidFill>
                <a:latin typeface="Tahoma" panose="020B0604030504040204" pitchFamily="34" charset="0"/>
              </a:endParaRPr>
            </a:p>
          </p:txBody>
        </p:sp>
        <p:sp>
          <p:nvSpPr>
            <p:cNvPr id="73788" name="Rectangle 67">
              <a:extLst>
                <a:ext uri="{FF2B5EF4-FFF2-40B4-BE49-F238E27FC236}">
                  <a16:creationId xmlns:a16="http://schemas.microsoft.com/office/drawing/2014/main" id="{165D6895-D0BA-84CF-C652-3A0750C14EDF}"/>
                </a:ext>
              </a:extLst>
            </p:cNvPr>
            <p:cNvSpPr>
              <a:spLocks noChangeArrowheads="1"/>
            </p:cNvSpPr>
            <p:nvPr/>
          </p:nvSpPr>
          <p:spPr bwMode="auto">
            <a:xfrm>
              <a:off x="3808" y="604"/>
              <a:ext cx="91"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a:t>
              </a:r>
              <a:endParaRPr lang="en-US" altLang="zh-CN" sz="2400" b="0">
                <a:solidFill>
                  <a:srgbClr val="000066"/>
                </a:solidFill>
                <a:latin typeface="Tahoma" panose="020B0604030504040204" pitchFamily="34" charset="0"/>
              </a:endParaRPr>
            </a:p>
          </p:txBody>
        </p:sp>
        <p:sp>
          <p:nvSpPr>
            <p:cNvPr id="73789" name="Rectangle 68">
              <a:extLst>
                <a:ext uri="{FF2B5EF4-FFF2-40B4-BE49-F238E27FC236}">
                  <a16:creationId xmlns:a16="http://schemas.microsoft.com/office/drawing/2014/main" id="{EC68C311-1BFF-1140-C23C-C9EA0523E67A}"/>
                </a:ext>
              </a:extLst>
            </p:cNvPr>
            <p:cNvSpPr>
              <a:spLocks noChangeArrowheads="1"/>
            </p:cNvSpPr>
            <p:nvPr/>
          </p:nvSpPr>
          <p:spPr bwMode="auto">
            <a:xfrm>
              <a:off x="3158" y="604"/>
              <a:ext cx="45"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rPr>
                <a:t>(</a:t>
              </a:r>
              <a:endParaRPr lang="en-US" altLang="zh-CN" sz="2400" b="0">
                <a:solidFill>
                  <a:srgbClr val="000066"/>
                </a:solidFill>
                <a:latin typeface="Tahoma" panose="020B0604030504040204" pitchFamily="34" charset="0"/>
              </a:endParaRPr>
            </a:p>
          </p:txBody>
        </p:sp>
        <p:sp>
          <p:nvSpPr>
            <p:cNvPr id="73790" name="Rectangle 69">
              <a:extLst>
                <a:ext uri="{FF2B5EF4-FFF2-40B4-BE49-F238E27FC236}">
                  <a16:creationId xmlns:a16="http://schemas.microsoft.com/office/drawing/2014/main" id="{2BE0ADB9-04E6-08F2-6D20-B56EF78EF7B8}"/>
                </a:ext>
              </a:extLst>
            </p:cNvPr>
            <p:cNvSpPr>
              <a:spLocks noChangeArrowheads="1"/>
            </p:cNvSpPr>
            <p:nvPr/>
          </p:nvSpPr>
          <p:spPr bwMode="auto">
            <a:xfrm>
              <a:off x="4371" y="604"/>
              <a:ext cx="90"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C</a:t>
              </a:r>
              <a:endParaRPr lang="en-US" altLang="zh-CN" sz="2400" b="0">
                <a:solidFill>
                  <a:srgbClr val="000066"/>
                </a:solidFill>
                <a:latin typeface="Tahoma" panose="020B0604030504040204" pitchFamily="34" charset="0"/>
              </a:endParaRPr>
            </a:p>
          </p:txBody>
        </p:sp>
        <p:sp>
          <p:nvSpPr>
            <p:cNvPr id="73791" name="Rectangle 70">
              <a:extLst>
                <a:ext uri="{FF2B5EF4-FFF2-40B4-BE49-F238E27FC236}">
                  <a16:creationId xmlns:a16="http://schemas.microsoft.com/office/drawing/2014/main" id="{4B70AF99-6285-2173-C309-BB62B2B1FAFC}"/>
                </a:ext>
              </a:extLst>
            </p:cNvPr>
            <p:cNvSpPr>
              <a:spLocks noChangeArrowheads="1"/>
            </p:cNvSpPr>
            <p:nvPr/>
          </p:nvSpPr>
          <p:spPr bwMode="auto">
            <a:xfrm>
              <a:off x="3991" y="604"/>
              <a:ext cx="91"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A</a:t>
              </a:r>
              <a:endParaRPr lang="en-US" altLang="zh-CN" sz="2400" b="0">
                <a:solidFill>
                  <a:srgbClr val="000066"/>
                </a:solidFill>
                <a:latin typeface="Tahoma" panose="020B0604030504040204" pitchFamily="34" charset="0"/>
              </a:endParaRPr>
            </a:p>
          </p:txBody>
        </p:sp>
        <p:sp>
          <p:nvSpPr>
            <p:cNvPr id="73792" name="Rectangle 71">
              <a:extLst>
                <a:ext uri="{FF2B5EF4-FFF2-40B4-BE49-F238E27FC236}">
                  <a16:creationId xmlns:a16="http://schemas.microsoft.com/office/drawing/2014/main" id="{1CE0243E-C0D1-76D2-11FC-111242283256}"/>
                </a:ext>
              </a:extLst>
            </p:cNvPr>
            <p:cNvSpPr>
              <a:spLocks noChangeArrowheads="1"/>
            </p:cNvSpPr>
            <p:nvPr/>
          </p:nvSpPr>
          <p:spPr bwMode="auto">
            <a:xfrm>
              <a:off x="3640" y="604"/>
              <a:ext cx="90"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B</a:t>
              </a:r>
              <a:endParaRPr lang="en-US" altLang="zh-CN" sz="2400" b="0">
                <a:solidFill>
                  <a:srgbClr val="000066"/>
                </a:solidFill>
                <a:latin typeface="Tahoma" panose="020B0604030504040204" pitchFamily="34" charset="0"/>
              </a:endParaRPr>
            </a:p>
          </p:txBody>
        </p:sp>
        <p:sp>
          <p:nvSpPr>
            <p:cNvPr id="73793" name="Rectangle 72">
              <a:extLst>
                <a:ext uri="{FF2B5EF4-FFF2-40B4-BE49-F238E27FC236}">
                  <a16:creationId xmlns:a16="http://schemas.microsoft.com/office/drawing/2014/main" id="{2031309F-7BD3-B29F-3279-D7B22C7A2F2D}"/>
                </a:ext>
              </a:extLst>
            </p:cNvPr>
            <p:cNvSpPr>
              <a:spLocks noChangeArrowheads="1"/>
            </p:cNvSpPr>
            <p:nvPr/>
          </p:nvSpPr>
          <p:spPr bwMode="auto">
            <a:xfrm>
              <a:off x="3264" y="604"/>
              <a:ext cx="90"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A</a:t>
              </a:r>
              <a:endParaRPr lang="en-US" altLang="zh-CN" sz="2400" b="0">
                <a:solidFill>
                  <a:srgbClr val="000066"/>
                </a:solidFill>
                <a:latin typeface="Tahoma" panose="020B0604030504040204" pitchFamily="34" charset="0"/>
              </a:endParaRPr>
            </a:p>
          </p:txBody>
        </p:sp>
        <p:sp>
          <p:nvSpPr>
            <p:cNvPr id="73794" name="Rectangle 73">
              <a:extLst>
                <a:ext uri="{FF2B5EF4-FFF2-40B4-BE49-F238E27FC236}">
                  <a16:creationId xmlns:a16="http://schemas.microsoft.com/office/drawing/2014/main" id="{214F6022-007F-2D89-70C9-635B2C7D4F25}"/>
                </a:ext>
              </a:extLst>
            </p:cNvPr>
            <p:cNvSpPr>
              <a:spLocks noChangeArrowheads="1"/>
            </p:cNvSpPr>
            <p:nvPr/>
          </p:nvSpPr>
          <p:spPr bwMode="auto">
            <a:xfrm>
              <a:off x="2738" y="604"/>
              <a:ext cx="83"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rPr>
                <a:t>L</a:t>
              </a:r>
              <a:endParaRPr lang="en-US" altLang="zh-CN" sz="2400" b="0">
                <a:solidFill>
                  <a:srgbClr val="000066"/>
                </a:solidFill>
                <a:latin typeface="Tahoma" panose="020B0604030504040204" pitchFamily="34" charset="0"/>
              </a:endParaRPr>
            </a:p>
          </p:txBody>
        </p:sp>
        <p:sp>
          <p:nvSpPr>
            <p:cNvPr id="73795" name="Rectangle 74">
              <a:extLst>
                <a:ext uri="{FF2B5EF4-FFF2-40B4-BE49-F238E27FC236}">
                  <a16:creationId xmlns:a16="http://schemas.microsoft.com/office/drawing/2014/main" id="{868C7AB7-1A99-AD98-CAE2-0EE48C297D29}"/>
                </a:ext>
              </a:extLst>
            </p:cNvPr>
            <p:cNvSpPr>
              <a:spLocks noChangeArrowheads="1"/>
            </p:cNvSpPr>
            <p:nvPr/>
          </p:nvSpPr>
          <p:spPr bwMode="auto">
            <a:xfrm>
              <a:off x="4199" y="585"/>
              <a:ext cx="74"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Symbol" panose="05050102010706020507" pitchFamily="18" charset="2"/>
                </a:rPr>
                <a:t>+</a:t>
              </a:r>
              <a:endParaRPr lang="en-US" altLang="zh-CN" sz="2400" b="0">
                <a:solidFill>
                  <a:srgbClr val="000066"/>
                </a:solidFill>
                <a:latin typeface="Tahoma" panose="020B0604030504040204" pitchFamily="34" charset="0"/>
              </a:endParaRPr>
            </a:p>
          </p:txBody>
        </p:sp>
        <p:sp>
          <p:nvSpPr>
            <p:cNvPr id="73796" name="Rectangle 75">
              <a:extLst>
                <a:ext uri="{FF2B5EF4-FFF2-40B4-BE49-F238E27FC236}">
                  <a16:creationId xmlns:a16="http://schemas.microsoft.com/office/drawing/2014/main" id="{2376EAC8-8E60-88D4-6717-DFB88D1EB716}"/>
                </a:ext>
              </a:extLst>
            </p:cNvPr>
            <p:cNvSpPr>
              <a:spLocks noChangeArrowheads="1"/>
            </p:cNvSpPr>
            <p:nvPr/>
          </p:nvSpPr>
          <p:spPr bwMode="auto">
            <a:xfrm>
              <a:off x="3454" y="585"/>
              <a:ext cx="74"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Symbol" panose="05050102010706020507" pitchFamily="18" charset="2"/>
                </a:rPr>
                <a:t>+</a:t>
              </a:r>
              <a:endParaRPr lang="en-US" altLang="zh-CN" sz="2400" b="0">
                <a:solidFill>
                  <a:srgbClr val="000066"/>
                </a:solidFill>
                <a:latin typeface="Tahoma" panose="020B0604030504040204" pitchFamily="34" charset="0"/>
              </a:endParaRPr>
            </a:p>
          </p:txBody>
        </p:sp>
        <p:sp>
          <p:nvSpPr>
            <p:cNvPr id="73797" name="Rectangle 76">
              <a:extLst>
                <a:ext uri="{FF2B5EF4-FFF2-40B4-BE49-F238E27FC236}">
                  <a16:creationId xmlns:a16="http://schemas.microsoft.com/office/drawing/2014/main" id="{7D88D02C-919B-A45C-C40B-3C83145C288C}"/>
                </a:ext>
              </a:extLst>
            </p:cNvPr>
            <p:cNvSpPr>
              <a:spLocks noChangeArrowheads="1"/>
            </p:cNvSpPr>
            <p:nvPr/>
          </p:nvSpPr>
          <p:spPr bwMode="auto">
            <a:xfrm>
              <a:off x="2975" y="585"/>
              <a:ext cx="74" cy="15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Symbol" panose="05050102010706020507" pitchFamily="18" charset="2"/>
                </a:rPr>
                <a:t>=</a:t>
              </a:r>
              <a:endParaRPr lang="en-US" altLang="zh-CN" sz="2400" b="0">
                <a:solidFill>
                  <a:srgbClr val="000066"/>
                </a:solidFill>
                <a:latin typeface="Tahoma" panose="020B0604030504040204" pitchFamily="34" charset="0"/>
              </a:endParaRPr>
            </a:p>
          </p:txBody>
        </p:sp>
      </p:grpSp>
      <p:grpSp>
        <p:nvGrpSpPr>
          <p:cNvPr id="395341" name="Group 77">
            <a:extLst>
              <a:ext uri="{FF2B5EF4-FFF2-40B4-BE49-F238E27FC236}">
                <a16:creationId xmlns:a16="http://schemas.microsoft.com/office/drawing/2014/main" id="{76D5D9B4-447C-ECE1-250D-1B1614D6BAF6}"/>
              </a:ext>
            </a:extLst>
          </p:cNvPr>
          <p:cNvGrpSpPr>
            <a:grpSpLocks/>
          </p:cNvGrpSpPr>
          <p:nvPr/>
        </p:nvGrpSpPr>
        <p:grpSpPr bwMode="auto">
          <a:xfrm>
            <a:off x="5076825" y="3716338"/>
            <a:ext cx="2941638" cy="1255712"/>
            <a:chOff x="3198" y="2341"/>
            <a:chExt cx="1853" cy="791"/>
          </a:xfrm>
        </p:grpSpPr>
        <p:sp>
          <p:nvSpPr>
            <p:cNvPr id="73777" name="Rectangle 78">
              <a:extLst>
                <a:ext uri="{FF2B5EF4-FFF2-40B4-BE49-F238E27FC236}">
                  <a16:creationId xmlns:a16="http://schemas.microsoft.com/office/drawing/2014/main" id="{CCB96407-0D3F-8169-CF3B-585D7ADF07C7}"/>
                </a:ext>
              </a:extLst>
            </p:cNvPr>
            <p:cNvSpPr>
              <a:spLocks noChangeArrowheads="1"/>
            </p:cNvSpPr>
            <p:nvPr/>
          </p:nvSpPr>
          <p:spPr bwMode="auto">
            <a:xfrm>
              <a:off x="3198" y="2614"/>
              <a:ext cx="1853"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en-US" altLang="zh-CN" sz="2400">
                <a:solidFill>
                  <a:srgbClr val="000066"/>
                </a:solidFill>
                <a:latin typeface="Times New Roman" panose="02020603050405020304" pitchFamily="18" charset="0"/>
                <a:ea typeface="楷体_GB2312" pitchFamily="49" charset="-122"/>
              </a:endParaRPr>
            </a:p>
            <a:p>
              <a:pPr algn="ctr" eaLnBrk="1" hangingPunct="1"/>
              <a:r>
                <a:rPr lang="zh-CN" altLang="en-US" sz="2400">
                  <a:solidFill>
                    <a:srgbClr val="000066"/>
                  </a:solidFill>
                  <a:latin typeface="Times New Roman" panose="02020603050405020304" pitchFamily="18" charset="0"/>
                  <a:ea typeface="楷体_GB2312" pitchFamily="49" charset="-122"/>
                </a:rPr>
                <a:t>可能出现竞争冒险。</a:t>
              </a:r>
            </a:p>
          </p:txBody>
        </p:sp>
        <p:grpSp>
          <p:nvGrpSpPr>
            <p:cNvPr id="73778" name="Group 79">
              <a:extLst>
                <a:ext uri="{FF2B5EF4-FFF2-40B4-BE49-F238E27FC236}">
                  <a16:creationId xmlns:a16="http://schemas.microsoft.com/office/drawing/2014/main" id="{8042EE5D-10FE-A272-9930-1EC1C83E651E}"/>
                </a:ext>
              </a:extLst>
            </p:cNvPr>
            <p:cNvGrpSpPr>
              <a:grpSpLocks noChangeAspect="1"/>
            </p:cNvGrpSpPr>
            <p:nvPr/>
          </p:nvGrpSpPr>
          <p:grpSpPr bwMode="auto">
            <a:xfrm>
              <a:off x="3243" y="2341"/>
              <a:ext cx="864" cy="291"/>
              <a:chOff x="2037" y="3037"/>
              <a:chExt cx="864" cy="291"/>
            </a:xfrm>
          </p:grpSpPr>
          <p:sp>
            <p:nvSpPr>
              <p:cNvPr id="73779" name="AutoShape 80">
                <a:extLst>
                  <a:ext uri="{FF2B5EF4-FFF2-40B4-BE49-F238E27FC236}">
                    <a16:creationId xmlns:a16="http://schemas.microsoft.com/office/drawing/2014/main" id="{FA7AA31A-1F9B-0B9C-C07D-8DB01E3C87E3}"/>
                  </a:ext>
                </a:extLst>
              </p:cNvPr>
              <p:cNvSpPr>
                <a:spLocks noChangeAspect="1" noChangeArrowheads="1" noTextEdit="1"/>
              </p:cNvSpPr>
              <p:nvPr/>
            </p:nvSpPr>
            <p:spPr bwMode="auto">
              <a:xfrm>
                <a:off x="2037" y="3037"/>
                <a:ext cx="864" cy="263"/>
              </a:xfrm>
              <a:prstGeom prst="rect">
                <a:avLst/>
              </a:prstGeom>
              <a:solidFill>
                <a:schemeClr val="accent2">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80" name="Line 81">
                <a:extLst>
                  <a:ext uri="{FF2B5EF4-FFF2-40B4-BE49-F238E27FC236}">
                    <a16:creationId xmlns:a16="http://schemas.microsoft.com/office/drawing/2014/main" id="{A693E93C-7514-E558-5548-1A4A45005E6C}"/>
                  </a:ext>
                </a:extLst>
              </p:cNvPr>
              <p:cNvSpPr>
                <a:spLocks noChangeShapeType="1"/>
              </p:cNvSpPr>
              <p:nvPr/>
            </p:nvSpPr>
            <p:spPr bwMode="auto">
              <a:xfrm>
                <a:off x="2687" y="3085"/>
                <a:ext cx="15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1" name="Rectangle 82">
                <a:extLst>
                  <a:ext uri="{FF2B5EF4-FFF2-40B4-BE49-F238E27FC236}">
                    <a16:creationId xmlns:a16="http://schemas.microsoft.com/office/drawing/2014/main" id="{25D4CED5-9054-C587-0DDA-4F915F888892}"/>
                  </a:ext>
                </a:extLst>
              </p:cNvPr>
              <p:cNvSpPr>
                <a:spLocks noChangeArrowheads="1"/>
              </p:cNvSpPr>
              <p:nvPr/>
            </p:nvSpPr>
            <p:spPr bwMode="auto">
              <a:xfrm>
                <a:off x="2684" y="3078"/>
                <a:ext cx="139" cy="250"/>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600" i="1">
                    <a:solidFill>
                      <a:srgbClr val="000066"/>
                    </a:solidFill>
                    <a:latin typeface="Times New Roman" panose="02020603050405020304" pitchFamily="18" charset="0"/>
                  </a:rPr>
                  <a:t>A</a:t>
                </a:r>
                <a:endParaRPr lang="en-US" altLang="zh-CN" b="0">
                  <a:solidFill>
                    <a:srgbClr val="000066"/>
                  </a:solidFill>
                  <a:latin typeface="Tahoma" panose="020B0604030504040204" pitchFamily="34" charset="0"/>
                </a:endParaRPr>
              </a:p>
            </p:txBody>
          </p:sp>
          <p:sp>
            <p:nvSpPr>
              <p:cNvPr id="73782" name="Rectangle 83">
                <a:extLst>
                  <a:ext uri="{FF2B5EF4-FFF2-40B4-BE49-F238E27FC236}">
                    <a16:creationId xmlns:a16="http://schemas.microsoft.com/office/drawing/2014/main" id="{70C4D84B-5DA1-4746-D6AE-56B2E37CF81F}"/>
                  </a:ext>
                </a:extLst>
              </p:cNvPr>
              <p:cNvSpPr>
                <a:spLocks noChangeArrowheads="1"/>
              </p:cNvSpPr>
              <p:nvPr/>
            </p:nvSpPr>
            <p:spPr bwMode="auto">
              <a:xfrm>
                <a:off x="2525" y="3078"/>
                <a:ext cx="139" cy="250"/>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600" i="1">
                    <a:solidFill>
                      <a:srgbClr val="000066"/>
                    </a:solidFill>
                    <a:latin typeface="Times New Roman" panose="02020603050405020304" pitchFamily="18" charset="0"/>
                  </a:rPr>
                  <a:t>A</a:t>
                </a:r>
                <a:endParaRPr lang="en-US" altLang="zh-CN" b="0">
                  <a:solidFill>
                    <a:srgbClr val="000066"/>
                  </a:solidFill>
                  <a:latin typeface="Tahoma" panose="020B0604030504040204" pitchFamily="34" charset="0"/>
                </a:endParaRPr>
              </a:p>
            </p:txBody>
          </p:sp>
          <p:sp>
            <p:nvSpPr>
              <p:cNvPr id="73783" name="Rectangle 84">
                <a:extLst>
                  <a:ext uri="{FF2B5EF4-FFF2-40B4-BE49-F238E27FC236}">
                    <a16:creationId xmlns:a16="http://schemas.microsoft.com/office/drawing/2014/main" id="{10DA0C99-D918-6F96-04AF-419038C1A2E0}"/>
                  </a:ext>
                </a:extLst>
              </p:cNvPr>
              <p:cNvSpPr>
                <a:spLocks noChangeArrowheads="1"/>
              </p:cNvSpPr>
              <p:nvPr/>
            </p:nvSpPr>
            <p:spPr bwMode="auto">
              <a:xfrm>
                <a:off x="2076" y="3078"/>
                <a:ext cx="139" cy="2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600" i="1">
                    <a:solidFill>
                      <a:srgbClr val="000066"/>
                    </a:solidFill>
                    <a:latin typeface="Times New Roman" panose="02020603050405020304" pitchFamily="18" charset="0"/>
                  </a:rPr>
                  <a:t>F</a:t>
                </a:r>
                <a:endParaRPr lang="en-US" altLang="zh-CN" b="0">
                  <a:solidFill>
                    <a:srgbClr val="000066"/>
                  </a:solidFill>
                  <a:latin typeface="Tahoma" panose="020B0604030504040204" pitchFamily="34" charset="0"/>
                </a:endParaRPr>
              </a:p>
            </p:txBody>
          </p:sp>
          <p:sp>
            <p:nvSpPr>
              <p:cNvPr id="73784" name="Rectangle 85">
                <a:extLst>
                  <a:ext uri="{FF2B5EF4-FFF2-40B4-BE49-F238E27FC236}">
                    <a16:creationId xmlns:a16="http://schemas.microsoft.com/office/drawing/2014/main" id="{E94E98E6-C847-18C8-26A6-98FF8014DCF3}"/>
                  </a:ext>
                </a:extLst>
              </p:cNvPr>
              <p:cNvSpPr>
                <a:spLocks noChangeArrowheads="1"/>
              </p:cNvSpPr>
              <p:nvPr/>
            </p:nvSpPr>
            <p:spPr bwMode="auto">
              <a:xfrm>
                <a:off x="2316" y="3054"/>
                <a:ext cx="114" cy="250"/>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60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grpSp>
      </p:grpSp>
      <p:grpSp>
        <p:nvGrpSpPr>
          <p:cNvPr id="395350" name="Group 86">
            <a:extLst>
              <a:ext uri="{FF2B5EF4-FFF2-40B4-BE49-F238E27FC236}">
                <a16:creationId xmlns:a16="http://schemas.microsoft.com/office/drawing/2014/main" id="{8C425DB1-1FF1-5EC7-37EC-F4E54C966DAE}"/>
              </a:ext>
            </a:extLst>
          </p:cNvPr>
          <p:cNvGrpSpPr>
            <a:grpSpLocks noChangeAspect="1"/>
          </p:cNvGrpSpPr>
          <p:nvPr/>
        </p:nvGrpSpPr>
        <p:grpSpPr bwMode="auto">
          <a:xfrm>
            <a:off x="1619250" y="5589588"/>
            <a:ext cx="4175125" cy="700087"/>
            <a:chOff x="2064" y="3689"/>
            <a:chExt cx="1680" cy="247"/>
          </a:xfrm>
        </p:grpSpPr>
        <p:sp>
          <p:nvSpPr>
            <p:cNvPr id="73767" name="AutoShape 87">
              <a:extLst>
                <a:ext uri="{FF2B5EF4-FFF2-40B4-BE49-F238E27FC236}">
                  <a16:creationId xmlns:a16="http://schemas.microsoft.com/office/drawing/2014/main" id="{471859EC-6D64-E9F3-F0A1-1BA03600EB64}"/>
                </a:ext>
              </a:extLst>
            </p:cNvPr>
            <p:cNvSpPr>
              <a:spLocks noChangeAspect="1" noChangeArrowheads="1" noTextEdit="1"/>
            </p:cNvSpPr>
            <p:nvPr/>
          </p:nvSpPr>
          <p:spPr bwMode="auto">
            <a:xfrm>
              <a:off x="2064" y="3689"/>
              <a:ext cx="1680" cy="247"/>
            </a:xfrm>
            <a:prstGeom prst="rect">
              <a:avLst/>
            </a:prstGeom>
            <a:solidFill>
              <a:schemeClr val="accent2">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68" name="Line 88">
              <a:extLst>
                <a:ext uri="{FF2B5EF4-FFF2-40B4-BE49-F238E27FC236}">
                  <a16:creationId xmlns:a16="http://schemas.microsoft.com/office/drawing/2014/main" id="{1DEEAEBE-CF7A-12E4-6CE6-6DD92524B8B5}"/>
                </a:ext>
              </a:extLst>
            </p:cNvPr>
            <p:cNvSpPr>
              <a:spLocks noChangeShapeType="1"/>
            </p:cNvSpPr>
            <p:nvPr/>
          </p:nvSpPr>
          <p:spPr bwMode="auto">
            <a:xfrm>
              <a:off x="2955" y="3725"/>
              <a:ext cx="13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9" name="Rectangle 89">
              <a:extLst>
                <a:ext uri="{FF2B5EF4-FFF2-40B4-BE49-F238E27FC236}">
                  <a16:creationId xmlns:a16="http://schemas.microsoft.com/office/drawing/2014/main" id="{E29C0B51-236E-C8C9-DF00-DAD588FD8C45}"/>
                </a:ext>
              </a:extLst>
            </p:cNvPr>
            <p:cNvSpPr>
              <a:spLocks noChangeArrowheads="1"/>
            </p:cNvSpPr>
            <p:nvPr/>
          </p:nvSpPr>
          <p:spPr bwMode="auto">
            <a:xfrm>
              <a:off x="3423" y="3737"/>
              <a:ext cx="190"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rPr>
                <a:t>BC</a:t>
              </a:r>
              <a:endParaRPr lang="en-US" altLang="zh-CN" sz="2800" b="0">
                <a:solidFill>
                  <a:srgbClr val="000066"/>
                </a:solidFill>
                <a:latin typeface="Tahoma" panose="020B0604030504040204" pitchFamily="34" charset="0"/>
              </a:endParaRPr>
            </a:p>
          </p:txBody>
        </p:sp>
        <p:sp>
          <p:nvSpPr>
            <p:cNvPr id="73770" name="Rectangle 90">
              <a:extLst>
                <a:ext uri="{FF2B5EF4-FFF2-40B4-BE49-F238E27FC236}">
                  <a16:creationId xmlns:a16="http://schemas.microsoft.com/office/drawing/2014/main" id="{EC3F47AF-3C5A-3D50-E6FC-23ECB646D93F}"/>
                </a:ext>
              </a:extLst>
            </p:cNvPr>
            <p:cNvSpPr>
              <a:spLocks noChangeArrowheads="1"/>
            </p:cNvSpPr>
            <p:nvPr/>
          </p:nvSpPr>
          <p:spPr bwMode="auto">
            <a:xfrm>
              <a:off x="3092" y="3737"/>
              <a:ext cx="95"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rPr>
                <a:t>B</a:t>
              </a:r>
              <a:endParaRPr lang="en-US" altLang="zh-CN" sz="2800" b="0">
                <a:solidFill>
                  <a:srgbClr val="000066"/>
                </a:solidFill>
                <a:latin typeface="Tahoma" panose="020B0604030504040204" pitchFamily="34" charset="0"/>
              </a:endParaRPr>
            </a:p>
          </p:txBody>
        </p:sp>
        <p:sp>
          <p:nvSpPr>
            <p:cNvPr id="73771" name="Rectangle 91">
              <a:extLst>
                <a:ext uri="{FF2B5EF4-FFF2-40B4-BE49-F238E27FC236}">
                  <a16:creationId xmlns:a16="http://schemas.microsoft.com/office/drawing/2014/main" id="{EC7C0480-246E-4B84-B5BC-CA4CBE4D0210}"/>
                </a:ext>
              </a:extLst>
            </p:cNvPr>
            <p:cNvSpPr>
              <a:spLocks noChangeArrowheads="1"/>
            </p:cNvSpPr>
            <p:nvPr/>
          </p:nvSpPr>
          <p:spPr bwMode="auto">
            <a:xfrm>
              <a:off x="2968" y="3737"/>
              <a:ext cx="95"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rPr>
                <a:t>A</a:t>
              </a:r>
              <a:endParaRPr lang="en-US" altLang="zh-CN" sz="2800" b="0">
                <a:solidFill>
                  <a:srgbClr val="000066"/>
                </a:solidFill>
                <a:latin typeface="Tahoma" panose="020B0604030504040204" pitchFamily="34" charset="0"/>
              </a:endParaRPr>
            </a:p>
          </p:txBody>
        </p:sp>
        <p:sp>
          <p:nvSpPr>
            <p:cNvPr id="73772" name="Rectangle 92">
              <a:extLst>
                <a:ext uri="{FF2B5EF4-FFF2-40B4-BE49-F238E27FC236}">
                  <a16:creationId xmlns:a16="http://schemas.microsoft.com/office/drawing/2014/main" id="{9542B34B-B539-2C5B-4EAB-C167A0176F4B}"/>
                </a:ext>
              </a:extLst>
            </p:cNvPr>
            <p:cNvSpPr>
              <a:spLocks noChangeArrowheads="1"/>
            </p:cNvSpPr>
            <p:nvPr/>
          </p:nvSpPr>
          <p:spPr bwMode="auto">
            <a:xfrm>
              <a:off x="2482" y="3737"/>
              <a:ext cx="190"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rPr>
                <a:t>AC</a:t>
              </a:r>
              <a:endParaRPr lang="en-US" altLang="zh-CN" sz="2800" b="0">
                <a:solidFill>
                  <a:srgbClr val="000066"/>
                </a:solidFill>
                <a:latin typeface="Tahoma" panose="020B0604030504040204" pitchFamily="34" charset="0"/>
              </a:endParaRPr>
            </a:p>
          </p:txBody>
        </p:sp>
        <p:sp>
          <p:nvSpPr>
            <p:cNvPr id="73773" name="Rectangle 93">
              <a:extLst>
                <a:ext uri="{FF2B5EF4-FFF2-40B4-BE49-F238E27FC236}">
                  <a16:creationId xmlns:a16="http://schemas.microsoft.com/office/drawing/2014/main" id="{16B2871F-4EF6-4E17-EE65-B312471DF28E}"/>
                </a:ext>
              </a:extLst>
            </p:cNvPr>
            <p:cNvSpPr>
              <a:spLocks noChangeArrowheads="1"/>
            </p:cNvSpPr>
            <p:nvPr/>
          </p:nvSpPr>
          <p:spPr bwMode="auto">
            <a:xfrm>
              <a:off x="2097" y="3737"/>
              <a:ext cx="95"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rPr>
                <a:t>F</a:t>
              </a:r>
              <a:endParaRPr lang="en-US" altLang="zh-CN" sz="2800" b="0">
                <a:solidFill>
                  <a:srgbClr val="000066"/>
                </a:solidFill>
                <a:latin typeface="Tahoma" panose="020B0604030504040204" pitchFamily="34" charset="0"/>
              </a:endParaRPr>
            </a:p>
          </p:txBody>
        </p:sp>
        <p:sp>
          <p:nvSpPr>
            <p:cNvPr id="73774" name="Rectangle 94">
              <a:extLst>
                <a:ext uri="{FF2B5EF4-FFF2-40B4-BE49-F238E27FC236}">
                  <a16:creationId xmlns:a16="http://schemas.microsoft.com/office/drawing/2014/main" id="{88CEDF64-D473-F8F4-7A62-2B439F9CA1A9}"/>
                </a:ext>
              </a:extLst>
            </p:cNvPr>
            <p:cNvSpPr>
              <a:spLocks noChangeArrowheads="1"/>
            </p:cNvSpPr>
            <p:nvPr/>
          </p:nvSpPr>
          <p:spPr bwMode="auto">
            <a:xfrm>
              <a:off x="3264" y="3717"/>
              <a:ext cx="97"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Symbol" panose="05050102010706020507" pitchFamily="18" charset="2"/>
                </a:rPr>
                <a:t>+</a:t>
              </a:r>
              <a:endParaRPr lang="en-US" altLang="zh-CN" sz="2800" b="0">
                <a:solidFill>
                  <a:srgbClr val="000066"/>
                </a:solidFill>
                <a:latin typeface="Tahoma" panose="020B0604030504040204" pitchFamily="34" charset="0"/>
              </a:endParaRPr>
            </a:p>
          </p:txBody>
        </p:sp>
        <p:sp>
          <p:nvSpPr>
            <p:cNvPr id="73775" name="Rectangle 95">
              <a:extLst>
                <a:ext uri="{FF2B5EF4-FFF2-40B4-BE49-F238E27FC236}">
                  <a16:creationId xmlns:a16="http://schemas.microsoft.com/office/drawing/2014/main" id="{7F221426-999E-26F0-3986-C91C8A082F90}"/>
                </a:ext>
              </a:extLst>
            </p:cNvPr>
            <p:cNvSpPr>
              <a:spLocks noChangeArrowheads="1"/>
            </p:cNvSpPr>
            <p:nvPr/>
          </p:nvSpPr>
          <p:spPr bwMode="auto">
            <a:xfrm>
              <a:off x="2800" y="3717"/>
              <a:ext cx="78"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Symbol" panose="05050102010706020507" pitchFamily="18" charset="2"/>
                </a:rPr>
                <a:t>+</a:t>
              </a:r>
              <a:endParaRPr lang="en-US" altLang="zh-CN" sz="2800" b="0">
                <a:solidFill>
                  <a:srgbClr val="000066"/>
                </a:solidFill>
                <a:latin typeface="Tahoma" panose="020B0604030504040204" pitchFamily="34" charset="0"/>
              </a:endParaRPr>
            </a:p>
          </p:txBody>
        </p:sp>
        <p:sp>
          <p:nvSpPr>
            <p:cNvPr id="73776" name="Rectangle 96">
              <a:extLst>
                <a:ext uri="{FF2B5EF4-FFF2-40B4-BE49-F238E27FC236}">
                  <a16:creationId xmlns:a16="http://schemas.microsoft.com/office/drawing/2014/main" id="{D65214F6-5EF5-F39C-FF4C-59B4849049A5}"/>
                </a:ext>
              </a:extLst>
            </p:cNvPr>
            <p:cNvSpPr>
              <a:spLocks noChangeArrowheads="1"/>
            </p:cNvSpPr>
            <p:nvPr/>
          </p:nvSpPr>
          <p:spPr bwMode="auto">
            <a:xfrm>
              <a:off x="2302" y="3717"/>
              <a:ext cx="79" cy="15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Symbol" panose="05050102010706020507" pitchFamily="18" charset="2"/>
                </a:rPr>
                <a:t>=</a:t>
              </a:r>
              <a:endParaRPr lang="en-US" altLang="zh-CN" sz="2800" b="0">
                <a:solidFill>
                  <a:srgbClr val="000066"/>
                </a:solidFill>
                <a:latin typeface="Tahoma" panose="020B0604030504040204" pitchFamily="34" charset="0"/>
              </a:endParaRPr>
            </a:p>
          </p:txBody>
        </p:sp>
      </p:grpSp>
      <p:grpSp>
        <p:nvGrpSpPr>
          <p:cNvPr id="395367" name="Group 103">
            <a:extLst>
              <a:ext uri="{FF2B5EF4-FFF2-40B4-BE49-F238E27FC236}">
                <a16:creationId xmlns:a16="http://schemas.microsoft.com/office/drawing/2014/main" id="{A641573C-97D6-811B-AA67-786C576948FC}"/>
              </a:ext>
            </a:extLst>
          </p:cNvPr>
          <p:cNvGrpSpPr>
            <a:grpSpLocks/>
          </p:cNvGrpSpPr>
          <p:nvPr/>
        </p:nvGrpSpPr>
        <p:grpSpPr bwMode="auto">
          <a:xfrm>
            <a:off x="119063" y="2209800"/>
            <a:ext cx="4597400" cy="2514600"/>
            <a:chOff x="75" y="1392"/>
            <a:chExt cx="2896" cy="1584"/>
          </a:xfrm>
        </p:grpSpPr>
        <p:sp>
          <p:nvSpPr>
            <p:cNvPr id="73740" name="AutoShape 8">
              <a:extLst>
                <a:ext uri="{FF2B5EF4-FFF2-40B4-BE49-F238E27FC236}">
                  <a16:creationId xmlns:a16="http://schemas.microsoft.com/office/drawing/2014/main" id="{01150487-B797-D5D5-B2DE-E49DA77FAEBD}"/>
                </a:ext>
              </a:extLst>
            </p:cNvPr>
            <p:cNvSpPr>
              <a:spLocks noChangeArrowheads="1"/>
            </p:cNvSpPr>
            <p:nvPr/>
          </p:nvSpPr>
          <p:spPr bwMode="auto">
            <a:xfrm>
              <a:off x="75" y="1392"/>
              <a:ext cx="2896" cy="1584"/>
            </a:xfrm>
            <a:prstGeom prst="roundRect">
              <a:avLst>
                <a:gd name="adj" fmla="val 16667"/>
              </a:avLst>
            </a:prstGeom>
            <a:solidFill>
              <a:schemeClr val="bg1">
                <a:alpha val="0"/>
              </a:schemeClr>
            </a:solidFill>
            <a:ln w="9525" algn="ctr">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3741" name="Rectangle 10">
              <a:extLst>
                <a:ext uri="{FF2B5EF4-FFF2-40B4-BE49-F238E27FC236}">
                  <a16:creationId xmlns:a16="http://schemas.microsoft.com/office/drawing/2014/main" id="{3265FA8C-F0E3-ECB9-B63C-F28A376691AF}"/>
                </a:ext>
              </a:extLst>
            </p:cNvPr>
            <p:cNvSpPr>
              <a:spLocks noChangeArrowheads="1"/>
            </p:cNvSpPr>
            <p:nvPr/>
          </p:nvSpPr>
          <p:spPr bwMode="auto">
            <a:xfrm>
              <a:off x="197" y="1584"/>
              <a:ext cx="117" cy="21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200" i="1">
                  <a:solidFill>
                    <a:srgbClr val="000066"/>
                  </a:solidFill>
                  <a:latin typeface="Times New Roman" panose="02020603050405020304" pitchFamily="18" charset="0"/>
                  <a:cs typeface="Times New Roman" panose="02020603050405020304" pitchFamily="18" charset="0"/>
                </a:rPr>
                <a:t>A</a:t>
              </a:r>
              <a:endParaRPr lang="en-US" altLang="zh-CN" b="0" i="1">
                <a:solidFill>
                  <a:srgbClr val="000066"/>
                </a:solidFill>
                <a:latin typeface="Times New Roman" panose="02020603050405020304" pitchFamily="18" charset="0"/>
                <a:cs typeface="Times New Roman" panose="02020603050405020304" pitchFamily="18" charset="0"/>
              </a:endParaRPr>
            </a:p>
          </p:txBody>
        </p:sp>
        <p:sp>
          <p:nvSpPr>
            <p:cNvPr id="73742" name="Rectangle 12">
              <a:extLst>
                <a:ext uri="{FF2B5EF4-FFF2-40B4-BE49-F238E27FC236}">
                  <a16:creationId xmlns:a16="http://schemas.microsoft.com/office/drawing/2014/main" id="{272AAC6F-EF1D-0829-9FEE-5312E7BCB3E3}"/>
                </a:ext>
              </a:extLst>
            </p:cNvPr>
            <p:cNvSpPr>
              <a:spLocks noChangeArrowheads="1"/>
            </p:cNvSpPr>
            <p:nvPr/>
          </p:nvSpPr>
          <p:spPr bwMode="auto">
            <a:xfrm>
              <a:off x="193" y="1877"/>
              <a:ext cx="117" cy="21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200" i="1">
                  <a:solidFill>
                    <a:srgbClr val="000066"/>
                  </a:solidFill>
                  <a:latin typeface="Times New Roman" panose="02020603050405020304" pitchFamily="18" charset="0"/>
                  <a:cs typeface="Times New Roman" panose="02020603050405020304" pitchFamily="18" charset="0"/>
                </a:rPr>
                <a:t>B</a:t>
              </a:r>
              <a:endParaRPr lang="en-US" altLang="zh-CN" b="0" i="1">
                <a:solidFill>
                  <a:srgbClr val="000066"/>
                </a:solidFill>
                <a:latin typeface="Times New Roman" panose="02020603050405020304" pitchFamily="18" charset="0"/>
                <a:cs typeface="Times New Roman" panose="02020603050405020304" pitchFamily="18" charset="0"/>
              </a:endParaRPr>
            </a:p>
          </p:txBody>
        </p:sp>
        <p:sp>
          <p:nvSpPr>
            <p:cNvPr id="73743" name="Rectangle 15">
              <a:extLst>
                <a:ext uri="{FF2B5EF4-FFF2-40B4-BE49-F238E27FC236}">
                  <a16:creationId xmlns:a16="http://schemas.microsoft.com/office/drawing/2014/main" id="{380C26FC-4687-4C67-BD6A-0C5888D592E5}"/>
                </a:ext>
              </a:extLst>
            </p:cNvPr>
            <p:cNvSpPr>
              <a:spLocks noChangeArrowheads="1"/>
            </p:cNvSpPr>
            <p:nvPr/>
          </p:nvSpPr>
          <p:spPr bwMode="auto">
            <a:xfrm>
              <a:off x="217" y="2588"/>
              <a:ext cx="117" cy="21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200" i="1">
                  <a:solidFill>
                    <a:srgbClr val="000066"/>
                  </a:solidFill>
                  <a:latin typeface="Times New Roman" panose="02020603050405020304" pitchFamily="18" charset="0"/>
                  <a:cs typeface="Times New Roman" panose="02020603050405020304" pitchFamily="18" charset="0"/>
                </a:rPr>
                <a:t>C</a:t>
              </a:r>
              <a:endParaRPr lang="en-US" altLang="zh-CN" b="0" i="1">
                <a:solidFill>
                  <a:srgbClr val="000066"/>
                </a:solidFill>
                <a:latin typeface="Times New Roman" panose="02020603050405020304" pitchFamily="18" charset="0"/>
                <a:cs typeface="Times New Roman" panose="02020603050405020304" pitchFamily="18" charset="0"/>
              </a:endParaRPr>
            </a:p>
          </p:txBody>
        </p:sp>
        <p:sp>
          <p:nvSpPr>
            <p:cNvPr id="73744" name="Line 17">
              <a:extLst>
                <a:ext uri="{FF2B5EF4-FFF2-40B4-BE49-F238E27FC236}">
                  <a16:creationId xmlns:a16="http://schemas.microsoft.com/office/drawing/2014/main" id="{AD5FA2AF-3FAA-100E-B8CB-3BAD81E46430}"/>
                </a:ext>
              </a:extLst>
            </p:cNvPr>
            <p:cNvSpPr>
              <a:spLocks noChangeShapeType="1"/>
            </p:cNvSpPr>
            <p:nvPr/>
          </p:nvSpPr>
          <p:spPr bwMode="auto">
            <a:xfrm>
              <a:off x="204" y="2828"/>
              <a:ext cx="97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5" name="Line 18">
              <a:extLst>
                <a:ext uri="{FF2B5EF4-FFF2-40B4-BE49-F238E27FC236}">
                  <a16:creationId xmlns:a16="http://schemas.microsoft.com/office/drawing/2014/main" id="{CA207582-2AC8-6101-87A7-948AA1A1C82E}"/>
                </a:ext>
              </a:extLst>
            </p:cNvPr>
            <p:cNvSpPr>
              <a:spLocks noChangeShapeType="1"/>
            </p:cNvSpPr>
            <p:nvPr/>
          </p:nvSpPr>
          <p:spPr bwMode="auto">
            <a:xfrm>
              <a:off x="1169" y="2588"/>
              <a:ext cx="237"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6" name="Line 22">
              <a:extLst>
                <a:ext uri="{FF2B5EF4-FFF2-40B4-BE49-F238E27FC236}">
                  <a16:creationId xmlns:a16="http://schemas.microsoft.com/office/drawing/2014/main" id="{DF09840A-5297-30BE-8F79-E2B0DFB4C7EE}"/>
                </a:ext>
              </a:extLst>
            </p:cNvPr>
            <p:cNvSpPr>
              <a:spLocks noChangeShapeType="1"/>
            </p:cNvSpPr>
            <p:nvPr/>
          </p:nvSpPr>
          <p:spPr bwMode="auto">
            <a:xfrm>
              <a:off x="1156" y="1840"/>
              <a:ext cx="1043"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7" name="Line 23">
              <a:extLst>
                <a:ext uri="{FF2B5EF4-FFF2-40B4-BE49-F238E27FC236}">
                  <a16:creationId xmlns:a16="http://schemas.microsoft.com/office/drawing/2014/main" id="{062DFC27-115D-957F-88D4-C5F891BB92D8}"/>
                </a:ext>
              </a:extLst>
            </p:cNvPr>
            <p:cNvSpPr>
              <a:spLocks noChangeShapeType="1"/>
            </p:cNvSpPr>
            <p:nvPr/>
          </p:nvSpPr>
          <p:spPr bwMode="auto">
            <a:xfrm>
              <a:off x="303" y="1728"/>
              <a:ext cx="40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8" name="Line 24">
              <a:extLst>
                <a:ext uri="{FF2B5EF4-FFF2-40B4-BE49-F238E27FC236}">
                  <a16:creationId xmlns:a16="http://schemas.microsoft.com/office/drawing/2014/main" id="{0B6AB08F-F062-1F61-A94D-81E5C00F1AE9}"/>
                </a:ext>
              </a:extLst>
            </p:cNvPr>
            <p:cNvSpPr>
              <a:spLocks noChangeShapeType="1"/>
            </p:cNvSpPr>
            <p:nvPr/>
          </p:nvSpPr>
          <p:spPr bwMode="auto">
            <a:xfrm>
              <a:off x="303" y="1972"/>
              <a:ext cx="40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9" name="Line 28">
              <a:extLst>
                <a:ext uri="{FF2B5EF4-FFF2-40B4-BE49-F238E27FC236}">
                  <a16:creationId xmlns:a16="http://schemas.microsoft.com/office/drawing/2014/main" id="{304408FB-C7F5-8230-24C0-6F9C13EBD568}"/>
                </a:ext>
              </a:extLst>
            </p:cNvPr>
            <p:cNvSpPr>
              <a:spLocks noChangeShapeType="1"/>
            </p:cNvSpPr>
            <p:nvPr/>
          </p:nvSpPr>
          <p:spPr bwMode="auto">
            <a:xfrm>
              <a:off x="495" y="2386"/>
              <a:ext cx="38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0" name="Line 33">
              <a:extLst>
                <a:ext uri="{FF2B5EF4-FFF2-40B4-BE49-F238E27FC236}">
                  <a16:creationId xmlns:a16="http://schemas.microsoft.com/office/drawing/2014/main" id="{0B68D04F-703F-4DA7-F775-3037C21B0C2F}"/>
                </a:ext>
              </a:extLst>
            </p:cNvPr>
            <p:cNvSpPr>
              <a:spLocks noChangeShapeType="1"/>
            </p:cNvSpPr>
            <p:nvPr/>
          </p:nvSpPr>
          <p:spPr bwMode="auto">
            <a:xfrm>
              <a:off x="1066" y="2396"/>
              <a:ext cx="318"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1" name="Rectangle 37">
              <a:extLst>
                <a:ext uri="{FF2B5EF4-FFF2-40B4-BE49-F238E27FC236}">
                  <a16:creationId xmlns:a16="http://schemas.microsoft.com/office/drawing/2014/main" id="{9ACC7A6B-8AB2-BA9A-6009-7635B707A010}"/>
                </a:ext>
              </a:extLst>
            </p:cNvPr>
            <p:cNvSpPr>
              <a:spLocks noChangeArrowheads="1"/>
            </p:cNvSpPr>
            <p:nvPr/>
          </p:nvSpPr>
          <p:spPr bwMode="auto">
            <a:xfrm>
              <a:off x="2278" y="2244"/>
              <a:ext cx="44" cy="21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200" b="0">
                  <a:solidFill>
                    <a:srgbClr val="000066"/>
                  </a:solidFill>
                  <a:latin typeface="Times New Roman" panose="02020603050405020304" pitchFamily="18" charset="0"/>
                  <a:cs typeface="Times New Roman" panose="02020603050405020304" pitchFamily="18" charset="0"/>
                </a:rPr>
                <a:t> </a:t>
              </a:r>
              <a:endParaRPr lang="en-US" altLang="zh-CN" b="0">
                <a:solidFill>
                  <a:srgbClr val="000066"/>
                </a:solidFill>
                <a:latin typeface="Times New Roman" panose="02020603050405020304" pitchFamily="18" charset="0"/>
                <a:cs typeface="Times New Roman" panose="02020603050405020304" pitchFamily="18" charset="0"/>
              </a:endParaRPr>
            </a:p>
          </p:txBody>
        </p:sp>
        <p:sp>
          <p:nvSpPr>
            <p:cNvPr id="73752" name="Line 38">
              <a:extLst>
                <a:ext uri="{FF2B5EF4-FFF2-40B4-BE49-F238E27FC236}">
                  <a16:creationId xmlns:a16="http://schemas.microsoft.com/office/drawing/2014/main" id="{9FF859D0-6A3D-7FFB-0C6B-7ED30122D2B8}"/>
                </a:ext>
              </a:extLst>
            </p:cNvPr>
            <p:cNvSpPr>
              <a:spLocks noChangeShapeType="1"/>
            </p:cNvSpPr>
            <p:nvPr/>
          </p:nvSpPr>
          <p:spPr bwMode="auto">
            <a:xfrm flipV="1">
              <a:off x="1169" y="2588"/>
              <a:ext cx="0" cy="24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3" name="Line 39">
              <a:extLst>
                <a:ext uri="{FF2B5EF4-FFF2-40B4-BE49-F238E27FC236}">
                  <a16:creationId xmlns:a16="http://schemas.microsoft.com/office/drawing/2014/main" id="{BE77591B-C1C5-C668-E4D3-00B067015B27}"/>
                </a:ext>
              </a:extLst>
            </p:cNvPr>
            <p:cNvSpPr>
              <a:spLocks noChangeShapeType="1"/>
            </p:cNvSpPr>
            <p:nvPr/>
          </p:nvSpPr>
          <p:spPr bwMode="auto">
            <a:xfrm flipV="1">
              <a:off x="495" y="1728"/>
              <a:ext cx="1" cy="6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4" name="Freeform 40">
              <a:extLst>
                <a:ext uri="{FF2B5EF4-FFF2-40B4-BE49-F238E27FC236}">
                  <a16:creationId xmlns:a16="http://schemas.microsoft.com/office/drawing/2014/main" id="{EAA331B2-2EF2-562A-30D9-6EE1771D82B9}"/>
                </a:ext>
              </a:extLst>
            </p:cNvPr>
            <p:cNvSpPr>
              <a:spLocks/>
            </p:cNvSpPr>
            <p:nvPr/>
          </p:nvSpPr>
          <p:spPr bwMode="auto">
            <a:xfrm>
              <a:off x="466" y="1701"/>
              <a:ext cx="54" cy="54"/>
            </a:xfrm>
            <a:custGeom>
              <a:avLst/>
              <a:gdLst>
                <a:gd name="T0" fmla="*/ 1 w 77"/>
                <a:gd name="T1" fmla="*/ 54 h 54"/>
                <a:gd name="T2" fmla="*/ 1 w 77"/>
                <a:gd name="T3" fmla="*/ 54 h 54"/>
                <a:gd name="T4" fmla="*/ 1 w 77"/>
                <a:gd name="T5" fmla="*/ 54 h 54"/>
                <a:gd name="T6" fmla="*/ 1 w 77"/>
                <a:gd name="T7" fmla="*/ 45 h 54"/>
                <a:gd name="T8" fmla="*/ 0 w 77"/>
                <a:gd name="T9" fmla="*/ 36 h 54"/>
                <a:gd name="T10" fmla="*/ 0 w 77"/>
                <a:gd name="T11" fmla="*/ 32 h 54"/>
                <a:gd name="T12" fmla="*/ 0 w 77"/>
                <a:gd name="T13" fmla="*/ 27 h 54"/>
                <a:gd name="T14" fmla="*/ 0 w 77"/>
                <a:gd name="T15" fmla="*/ 23 h 54"/>
                <a:gd name="T16" fmla="*/ 0 w 77"/>
                <a:gd name="T17" fmla="*/ 14 h 54"/>
                <a:gd name="T18" fmla="*/ 1 w 77"/>
                <a:gd name="T19" fmla="*/ 5 h 54"/>
                <a:gd name="T20" fmla="*/ 1 w 77"/>
                <a:gd name="T21" fmla="*/ 0 h 54"/>
                <a:gd name="T22" fmla="*/ 1 w 77"/>
                <a:gd name="T23" fmla="*/ 0 h 54"/>
                <a:gd name="T24" fmla="*/ 1 w 77"/>
                <a:gd name="T25" fmla="*/ 0 h 54"/>
                <a:gd name="T26" fmla="*/ 1 w 77"/>
                <a:gd name="T27" fmla="*/ 0 h 54"/>
                <a:gd name="T28" fmla="*/ 1 w 77"/>
                <a:gd name="T29" fmla="*/ 0 h 54"/>
                <a:gd name="T30" fmla="*/ 1 w 77"/>
                <a:gd name="T31" fmla="*/ 5 h 54"/>
                <a:gd name="T32" fmla="*/ 1 w 77"/>
                <a:gd name="T33" fmla="*/ 14 h 54"/>
                <a:gd name="T34" fmla="*/ 1 w 77"/>
                <a:gd name="T35" fmla="*/ 23 h 54"/>
                <a:gd name="T36" fmla="*/ 1 w 77"/>
                <a:gd name="T37" fmla="*/ 27 h 54"/>
                <a:gd name="T38" fmla="*/ 1 w 77"/>
                <a:gd name="T39" fmla="*/ 32 h 54"/>
                <a:gd name="T40" fmla="*/ 1 w 77"/>
                <a:gd name="T41" fmla="*/ 36 h 54"/>
                <a:gd name="T42" fmla="*/ 1 w 77"/>
                <a:gd name="T43" fmla="*/ 45 h 54"/>
                <a:gd name="T44" fmla="*/ 1 w 77"/>
                <a:gd name="T45" fmla="*/ 54 h 54"/>
                <a:gd name="T46" fmla="*/ 1 w 77"/>
                <a:gd name="T47" fmla="*/ 54 h 54"/>
                <a:gd name="T48" fmla="*/ 1 w 77"/>
                <a:gd name="T49" fmla="*/ 54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54">
                  <a:moveTo>
                    <a:pt x="35" y="54"/>
                  </a:moveTo>
                  <a:lnTo>
                    <a:pt x="29" y="54"/>
                  </a:lnTo>
                  <a:lnTo>
                    <a:pt x="24" y="54"/>
                  </a:lnTo>
                  <a:lnTo>
                    <a:pt x="12" y="45"/>
                  </a:lnTo>
                  <a:lnTo>
                    <a:pt x="0" y="36"/>
                  </a:lnTo>
                  <a:lnTo>
                    <a:pt x="0" y="32"/>
                  </a:lnTo>
                  <a:lnTo>
                    <a:pt x="0" y="27"/>
                  </a:lnTo>
                  <a:lnTo>
                    <a:pt x="0" y="23"/>
                  </a:lnTo>
                  <a:lnTo>
                    <a:pt x="0" y="14"/>
                  </a:lnTo>
                  <a:lnTo>
                    <a:pt x="12" y="5"/>
                  </a:lnTo>
                  <a:lnTo>
                    <a:pt x="24" y="0"/>
                  </a:lnTo>
                  <a:lnTo>
                    <a:pt x="29" y="0"/>
                  </a:lnTo>
                  <a:lnTo>
                    <a:pt x="35" y="0"/>
                  </a:lnTo>
                  <a:lnTo>
                    <a:pt x="41" y="0"/>
                  </a:lnTo>
                  <a:lnTo>
                    <a:pt x="53" y="0"/>
                  </a:lnTo>
                  <a:lnTo>
                    <a:pt x="65" y="5"/>
                  </a:lnTo>
                  <a:lnTo>
                    <a:pt x="71" y="14"/>
                  </a:lnTo>
                  <a:lnTo>
                    <a:pt x="71" y="23"/>
                  </a:lnTo>
                  <a:lnTo>
                    <a:pt x="77" y="27"/>
                  </a:lnTo>
                  <a:lnTo>
                    <a:pt x="71" y="32"/>
                  </a:lnTo>
                  <a:lnTo>
                    <a:pt x="71" y="36"/>
                  </a:lnTo>
                  <a:lnTo>
                    <a:pt x="65" y="45"/>
                  </a:lnTo>
                  <a:lnTo>
                    <a:pt x="53" y="54"/>
                  </a:lnTo>
                  <a:lnTo>
                    <a:pt x="41" y="54"/>
                  </a:lnTo>
                  <a:lnTo>
                    <a:pt x="35" y="54"/>
                  </a:lnTo>
                  <a:close/>
                </a:path>
              </a:pathLst>
            </a:custGeom>
            <a:solidFill>
              <a:srgbClr val="00000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55" name="Freeform 41">
              <a:extLst>
                <a:ext uri="{FF2B5EF4-FFF2-40B4-BE49-F238E27FC236}">
                  <a16:creationId xmlns:a16="http://schemas.microsoft.com/office/drawing/2014/main" id="{F09A4379-352A-B84F-3F65-0149BE26F277}"/>
                </a:ext>
              </a:extLst>
            </p:cNvPr>
            <p:cNvSpPr>
              <a:spLocks/>
            </p:cNvSpPr>
            <p:nvPr/>
          </p:nvSpPr>
          <p:spPr bwMode="auto">
            <a:xfrm>
              <a:off x="466" y="1701"/>
              <a:ext cx="54" cy="54"/>
            </a:xfrm>
            <a:custGeom>
              <a:avLst/>
              <a:gdLst>
                <a:gd name="T0" fmla="*/ 1 w 77"/>
                <a:gd name="T1" fmla="*/ 54 h 54"/>
                <a:gd name="T2" fmla="*/ 1 w 77"/>
                <a:gd name="T3" fmla="*/ 54 h 54"/>
                <a:gd name="T4" fmla="*/ 1 w 77"/>
                <a:gd name="T5" fmla="*/ 54 h 54"/>
                <a:gd name="T6" fmla="*/ 1 w 77"/>
                <a:gd name="T7" fmla="*/ 45 h 54"/>
                <a:gd name="T8" fmla="*/ 0 w 77"/>
                <a:gd name="T9" fmla="*/ 36 h 54"/>
                <a:gd name="T10" fmla="*/ 0 w 77"/>
                <a:gd name="T11" fmla="*/ 32 h 54"/>
                <a:gd name="T12" fmla="*/ 0 w 77"/>
                <a:gd name="T13" fmla="*/ 27 h 54"/>
                <a:gd name="T14" fmla="*/ 0 w 77"/>
                <a:gd name="T15" fmla="*/ 23 h 54"/>
                <a:gd name="T16" fmla="*/ 0 w 77"/>
                <a:gd name="T17" fmla="*/ 14 h 54"/>
                <a:gd name="T18" fmla="*/ 1 w 77"/>
                <a:gd name="T19" fmla="*/ 5 h 54"/>
                <a:gd name="T20" fmla="*/ 1 w 77"/>
                <a:gd name="T21" fmla="*/ 0 h 54"/>
                <a:gd name="T22" fmla="*/ 1 w 77"/>
                <a:gd name="T23" fmla="*/ 0 h 54"/>
                <a:gd name="T24" fmla="*/ 1 w 77"/>
                <a:gd name="T25" fmla="*/ 0 h 54"/>
                <a:gd name="T26" fmla="*/ 1 w 77"/>
                <a:gd name="T27" fmla="*/ 0 h 54"/>
                <a:gd name="T28" fmla="*/ 1 w 77"/>
                <a:gd name="T29" fmla="*/ 0 h 54"/>
                <a:gd name="T30" fmla="*/ 1 w 77"/>
                <a:gd name="T31" fmla="*/ 5 h 54"/>
                <a:gd name="T32" fmla="*/ 1 w 77"/>
                <a:gd name="T33" fmla="*/ 14 h 54"/>
                <a:gd name="T34" fmla="*/ 1 w 77"/>
                <a:gd name="T35" fmla="*/ 23 h 54"/>
                <a:gd name="T36" fmla="*/ 1 w 77"/>
                <a:gd name="T37" fmla="*/ 27 h 54"/>
                <a:gd name="T38" fmla="*/ 1 w 77"/>
                <a:gd name="T39" fmla="*/ 32 h 54"/>
                <a:gd name="T40" fmla="*/ 1 w 77"/>
                <a:gd name="T41" fmla="*/ 36 h 54"/>
                <a:gd name="T42" fmla="*/ 1 w 77"/>
                <a:gd name="T43" fmla="*/ 45 h 54"/>
                <a:gd name="T44" fmla="*/ 1 w 77"/>
                <a:gd name="T45" fmla="*/ 54 h 54"/>
                <a:gd name="T46" fmla="*/ 1 w 77"/>
                <a:gd name="T47" fmla="*/ 54 h 54"/>
                <a:gd name="T48" fmla="*/ 1 w 77"/>
                <a:gd name="T49" fmla="*/ 54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54">
                  <a:moveTo>
                    <a:pt x="35" y="54"/>
                  </a:moveTo>
                  <a:lnTo>
                    <a:pt x="29" y="54"/>
                  </a:lnTo>
                  <a:lnTo>
                    <a:pt x="24" y="54"/>
                  </a:lnTo>
                  <a:lnTo>
                    <a:pt x="12" y="45"/>
                  </a:lnTo>
                  <a:lnTo>
                    <a:pt x="0" y="36"/>
                  </a:lnTo>
                  <a:lnTo>
                    <a:pt x="0" y="32"/>
                  </a:lnTo>
                  <a:lnTo>
                    <a:pt x="0" y="27"/>
                  </a:lnTo>
                  <a:lnTo>
                    <a:pt x="0" y="23"/>
                  </a:lnTo>
                  <a:lnTo>
                    <a:pt x="0" y="14"/>
                  </a:lnTo>
                  <a:lnTo>
                    <a:pt x="12" y="5"/>
                  </a:lnTo>
                  <a:lnTo>
                    <a:pt x="24" y="0"/>
                  </a:lnTo>
                  <a:lnTo>
                    <a:pt x="29" y="0"/>
                  </a:lnTo>
                  <a:lnTo>
                    <a:pt x="35" y="0"/>
                  </a:lnTo>
                  <a:lnTo>
                    <a:pt x="41" y="0"/>
                  </a:lnTo>
                  <a:lnTo>
                    <a:pt x="53" y="0"/>
                  </a:lnTo>
                  <a:lnTo>
                    <a:pt x="65" y="5"/>
                  </a:lnTo>
                  <a:lnTo>
                    <a:pt x="71" y="14"/>
                  </a:lnTo>
                  <a:lnTo>
                    <a:pt x="71" y="23"/>
                  </a:lnTo>
                  <a:lnTo>
                    <a:pt x="77" y="27"/>
                  </a:lnTo>
                  <a:lnTo>
                    <a:pt x="71" y="32"/>
                  </a:lnTo>
                  <a:lnTo>
                    <a:pt x="71" y="36"/>
                  </a:lnTo>
                  <a:lnTo>
                    <a:pt x="65" y="45"/>
                  </a:lnTo>
                  <a:lnTo>
                    <a:pt x="53" y="54"/>
                  </a:lnTo>
                  <a:lnTo>
                    <a:pt x="41" y="54"/>
                  </a:lnTo>
                  <a:lnTo>
                    <a:pt x="35" y="54"/>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alpha val="0"/>
                    </a:srgbClr>
                  </a:solidFill>
                </a14:hiddenFill>
              </a:ext>
            </a:extLst>
          </p:spPr>
          <p:txBody>
            <a:bodyPr/>
            <a:lstStyle/>
            <a:p>
              <a:endParaRPr lang="zh-CN" altLang="en-US"/>
            </a:p>
          </p:txBody>
        </p:sp>
        <p:sp>
          <p:nvSpPr>
            <p:cNvPr id="73756" name="Rectangle 42">
              <a:extLst>
                <a:ext uri="{FF2B5EF4-FFF2-40B4-BE49-F238E27FC236}">
                  <a16:creationId xmlns:a16="http://schemas.microsoft.com/office/drawing/2014/main" id="{B5A67B87-E150-337A-9696-F8F01AD7B51F}"/>
                </a:ext>
              </a:extLst>
            </p:cNvPr>
            <p:cNvSpPr>
              <a:spLocks noChangeArrowheads="1"/>
            </p:cNvSpPr>
            <p:nvPr/>
          </p:nvSpPr>
          <p:spPr bwMode="auto">
            <a:xfrm>
              <a:off x="2736" y="1724"/>
              <a:ext cx="117" cy="21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200">
                  <a:solidFill>
                    <a:srgbClr val="000066"/>
                  </a:solidFill>
                  <a:latin typeface="Times New Roman" panose="02020603050405020304" pitchFamily="18" charset="0"/>
                  <a:cs typeface="Times New Roman" panose="02020603050405020304" pitchFamily="18" charset="0"/>
                </a:rPr>
                <a:t>L</a:t>
              </a:r>
              <a:endParaRPr lang="en-US" altLang="zh-CN" b="0">
                <a:solidFill>
                  <a:srgbClr val="000066"/>
                </a:solidFill>
                <a:latin typeface="Times New Roman" panose="02020603050405020304" pitchFamily="18" charset="0"/>
                <a:cs typeface="Times New Roman" panose="02020603050405020304" pitchFamily="18" charset="0"/>
              </a:endParaRPr>
            </a:p>
          </p:txBody>
        </p:sp>
        <p:sp>
          <p:nvSpPr>
            <p:cNvPr id="73757" name="Line 55">
              <a:extLst>
                <a:ext uri="{FF2B5EF4-FFF2-40B4-BE49-F238E27FC236}">
                  <a16:creationId xmlns:a16="http://schemas.microsoft.com/office/drawing/2014/main" id="{92B248C4-7947-DC26-944E-75E63FD2357B}"/>
                </a:ext>
              </a:extLst>
            </p:cNvPr>
            <p:cNvSpPr>
              <a:spLocks noChangeShapeType="1"/>
            </p:cNvSpPr>
            <p:nvPr/>
          </p:nvSpPr>
          <p:spPr bwMode="auto">
            <a:xfrm>
              <a:off x="1899" y="2501"/>
              <a:ext cx="18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8" name="Line 56">
              <a:extLst>
                <a:ext uri="{FF2B5EF4-FFF2-40B4-BE49-F238E27FC236}">
                  <a16:creationId xmlns:a16="http://schemas.microsoft.com/office/drawing/2014/main" id="{79CC39A0-059E-700D-26D1-113FAAD2A838}"/>
                </a:ext>
              </a:extLst>
            </p:cNvPr>
            <p:cNvSpPr>
              <a:spLocks noChangeShapeType="1"/>
            </p:cNvSpPr>
            <p:nvPr/>
          </p:nvSpPr>
          <p:spPr bwMode="auto">
            <a:xfrm flipV="1">
              <a:off x="2088" y="2069"/>
              <a:ext cx="0" cy="4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9" name="Line 57">
              <a:extLst>
                <a:ext uri="{FF2B5EF4-FFF2-40B4-BE49-F238E27FC236}">
                  <a16:creationId xmlns:a16="http://schemas.microsoft.com/office/drawing/2014/main" id="{F2724C08-AF4F-3810-DA77-FDCD22E820FF}"/>
                </a:ext>
              </a:extLst>
            </p:cNvPr>
            <p:cNvSpPr>
              <a:spLocks noChangeShapeType="1"/>
            </p:cNvSpPr>
            <p:nvPr/>
          </p:nvSpPr>
          <p:spPr bwMode="auto">
            <a:xfrm>
              <a:off x="2088" y="2069"/>
              <a:ext cx="13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0" name="Line 58">
              <a:extLst>
                <a:ext uri="{FF2B5EF4-FFF2-40B4-BE49-F238E27FC236}">
                  <a16:creationId xmlns:a16="http://schemas.microsoft.com/office/drawing/2014/main" id="{7709F83D-F30C-B616-633D-E363CC972A89}"/>
                </a:ext>
              </a:extLst>
            </p:cNvPr>
            <p:cNvSpPr>
              <a:spLocks noChangeShapeType="1"/>
            </p:cNvSpPr>
            <p:nvPr/>
          </p:nvSpPr>
          <p:spPr bwMode="auto">
            <a:xfrm>
              <a:off x="2653" y="1964"/>
              <a:ext cx="272"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1" name="Freeform 97">
              <a:extLst>
                <a:ext uri="{FF2B5EF4-FFF2-40B4-BE49-F238E27FC236}">
                  <a16:creationId xmlns:a16="http://schemas.microsoft.com/office/drawing/2014/main" id="{078985FE-7EC3-70BF-646B-150CB3335079}"/>
                </a:ext>
              </a:extLst>
            </p:cNvPr>
            <p:cNvSpPr>
              <a:spLocks/>
            </p:cNvSpPr>
            <p:nvPr/>
          </p:nvSpPr>
          <p:spPr bwMode="auto">
            <a:xfrm>
              <a:off x="657" y="1616"/>
              <a:ext cx="544" cy="396"/>
            </a:xfrm>
            <a:custGeom>
              <a:avLst/>
              <a:gdLst>
                <a:gd name="T0" fmla="*/ 3 w 554"/>
                <a:gd name="T1" fmla="*/ 0 h 405"/>
                <a:gd name="T2" fmla="*/ 27 w 554"/>
                <a:gd name="T3" fmla="*/ 35 h 405"/>
                <a:gd name="T4" fmla="*/ 38 w 554"/>
                <a:gd name="T5" fmla="*/ 63 h 405"/>
                <a:gd name="T6" fmla="*/ 56 w 554"/>
                <a:gd name="T7" fmla="*/ 100 h 405"/>
                <a:gd name="T8" fmla="*/ 60 w 554"/>
                <a:gd name="T9" fmla="*/ 130 h 405"/>
                <a:gd name="T10" fmla="*/ 56 w 554"/>
                <a:gd name="T11" fmla="*/ 165 h 405"/>
                <a:gd name="T12" fmla="*/ 41 w 554"/>
                <a:gd name="T13" fmla="*/ 195 h 405"/>
                <a:gd name="T14" fmla="*/ 27 w 554"/>
                <a:gd name="T15" fmla="*/ 227 h 405"/>
                <a:gd name="T16" fmla="*/ 0 w 554"/>
                <a:gd name="T17" fmla="*/ 258 h 405"/>
                <a:gd name="T18" fmla="*/ 214 w 554"/>
                <a:gd name="T19" fmla="*/ 258 h 405"/>
                <a:gd name="T20" fmla="*/ 246 w 554"/>
                <a:gd name="T21" fmla="*/ 249 h 405"/>
                <a:gd name="T22" fmla="*/ 279 w 554"/>
                <a:gd name="T23" fmla="*/ 236 h 405"/>
                <a:gd name="T24" fmla="*/ 306 w 554"/>
                <a:gd name="T25" fmla="*/ 216 h 405"/>
                <a:gd name="T26" fmla="*/ 334 w 554"/>
                <a:gd name="T27" fmla="*/ 191 h 405"/>
                <a:gd name="T28" fmla="*/ 359 w 554"/>
                <a:gd name="T29" fmla="*/ 165 h 405"/>
                <a:gd name="T30" fmla="*/ 386 w 554"/>
                <a:gd name="T31" fmla="*/ 131 h 405"/>
                <a:gd name="T32" fmla="*/ 358 w 554"/>
                <a:gd name="T33" fmla="*/ 97 h 405"/>
                <a:gd name="T34" fmla="*/ 334 w 554"/>
                <a:gd name="T35" fmla="*/ 68 h 405"/>
                <a:gd name="T36" fmla="*/ 306 w 554"/>
                <a:gd name="T37" fmla="*/ 49 h 405"/>
                <a:gd name="T38" fmla="*/ 279 w 554"/>
                <a:gd name="T39" fmla="*/ 22 h 405"/>
                <a:gd name="T40" fmla="*/ 246 w 554"/>
                <a:gd name="T41" fmla="*/ 18 h 405"/>
                <a:gd name="T42" fmla="*/ 214 w 554"/>
                <a:gd name="T43" fmla="*/ 1 h 405"/>
                <a:gd name="T44" fmla="*/ 3 w 554"/>
                <a:gd name="T45" fmla="*/ 0 h 4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54" h="405">
                  <a:moveTo>
                    <a:pt x="3" y="0"/>
                  </a:moveTo>
                  <a:lnTo>
                    <a:pt x="39" y="55"/>
                  </a:lnTo>
                  <a:lnTo>
                    <a:pt x="58" y="100"/>
                  </a:lnTo>
                  <a:lnTo>
                    <a:pt x="76" y="154"/>
                  </a:lnTo>
                  <a:lnTo>
                    <a:pt x="80" y="202"/>
                  </a:lnTo>
                  <a:lnTo>
                    <a:pt x="76" y="258"/>
                  </a:lnTo>
                  <a:lnTo>
                    <a:pt x="61" y="306"/>
                  </a:lnTo>
                  <a:lnTo>
                    <a:pt x="33" y="355"/>
                  </a:lnTo>
                  <a:lnTo>
                    <a:pt x="0" y="405"/>
                  </a:lnTo>
                  <a:lnTo>
                    <a:pt x="307" y="404"/>
                  </a:lnTo>
                  <a:lnTo>
                    <a:pt x="355" y="390"/>
                  </a:lnTo>
                  <a:lnTo>
                    <a:pt x="401" y="369"/>
                  </a:lnTo>
                  <a:lnTo>
                    <a:pt x="442" y="337"/>
                  </a:lnTo>
                  <a:lnTo>
                    <a:pt x="479" y="300"/>
                  </a:lnTo>
                  <a:lnTo>
                    <a:pt x="518" y="258"/>
                  </a:lnTo>
                  <a:lnTo>
                    <a:pt x="554" y="204"/>
                  </a:lnTo>
                  <a:lnTo>
                    <a:pt x="515" y="150"/>
                  </a:lnTo>
                  <a:lnTo>
                    <a:pt x="479" y="108"/>
                  </a:lnTo>
                  <a:lnTo>
                    <a:pt x="442" y="71"/>
                  </a:lnTo>
                  <a:lnTo>
                    <a:pt x="401" y="39"/>
                  </a:lnTo>
                  <a:lnTo>
                    <a:pt x="355" y="18"/>
                  </a:lnTo>
                  <a:lnTo>
                    <a:pt x="307" y="1"/>
                  </a:lnTo>
                  <a:lnTo>
                    <a:pt x="3" y="0"/>
                  </a:lnTo>
                  <a:close/>
                </a:path>
              </a:pathLst>
            </a:custGeom>
            <a:noFill/>
            <a:ln w="571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3762" name="Group 98">
              <a:extLst>
                <a:ext uri="{FF2B5EF4-FFF2-40B4-BE49-F238E27FC236}">
                  <a16:creationId xmlns:a16="http://schemas.microsoft.com/office/drawing/2014/main" id="{C579A3A9-57CC-6F33-483F-DA7836718256}"/>
                </a:ext>
              </a:extLst>
            </p:cNvPr>
            <p:cNvGrpSpPr>
              <a:grpSpLocks/>
            </p:cNvGrpSpPr>
            <p:nvPr/>
          </p:nvGrpSpPr>
          <p:grpSpPr bwMode="auto">
            <a:xfrm>
              <a:off x="748" y="2205"/>
              <a:ext cx="408" cy="371"/>
              <a:chOff x="15110" y="9970"/>
              <a:chExt cx="444" cy="403"/>
            </a:xfrm>
          </p:grpSpPr>
          <p:sp>
            <p:nvSpPr>
              <p:cNvPr id="73765" name="AutoShape 99">
                <a:extLst>
                  <a:ext uri="{FF2B5EF4-FFF2-40B4-BE49-F238E27FC236}">
                    <a16:creationId xmlns:a16="http://schemas.microsoft.com/office/drawing/2014/main" id="{FDE79468-4F61-C29C-C7DC-5E305FE1A664}"/>
                  </a:ext>
                </a:extLst>
              </p:cNvPr>
              <p:cNvSpPr>
                <a:spLocks noChangeArrowheads="1"/>
              </p:cNvSpPr>
              <p:nvPr/>
            </p:nvSpPr>
            <p:spPr bwMode="auto">
              <a:xfrm rot="16200000" flipV="1">
                <a:off x="15082" y="9998"/>
                <a:ext cx="403" cy="347"/>
              </a:xfrm>
              <a:prstGeom prst="triangle">
                <a:avLst>
                  <a:gd name="adj" fmla="val 50000"/>
                </a:avLst>
              </a:prstGeom>
              <a:solidFill>
                <a:srgbClr val="FFFFFF"/>
              </a:solidFill>
              <a:ln w="57150">
                <a:solidFill>
                  <a:srgbClr val="000000"/>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3766" name="Oval 100">
                <a:extLst>
                  <a:ext uri="{FF2B5EF4-FFF2-40B4-BE49-F238E27FC236}">
                    <a16:creationId xmlns:a16="http://schemas.microsoft.com/office/drawing/2014/main" id="{BE9A785D-09B2-CD56-AF34-CD1120A9C1B3}"/>
                  </a:ext>
                </a:extLst>
              </p:cNvPr>
              <p:cNvSpPr>
                <a:spLocks noChangeArrowheads="1"/>
              </p:cNvSpPr>
              <p:nvPr/>
            </p:nvSpPr>
            <p:spPr bwMode="auto">
              <a:xfrm rot="-5672986">
                <a:off x="15458" y="10121"/>
                <a:ext cx="96" cy="96"/>
              </a:xfrm>
              <a:prstGeom prst="ellipse">
                <a:avLst/>
              </a:prstGeom>
              <a:solidFill>
                <a:srgbClr val="FFFFFF"/>
              </a:solidFill>
              <a:ln w="57150">
                <a:solidFill>
                  <a:srgbClr val="000000"/>
                </a:solidFill>
                <a:round/>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73763" name="Freeform 101">
              <a:extLst>
                <a:ext uri="{FF2B5EF4-FFF2-40B4-BE49-F238E27FC236}">
                  <a16:creationId xmlns:a16="http://schemas.microsoft.com/office/drawing/2014/main" id="{BB927EF2-FE17-85BF-7D27-889533F01F8E}"/>
                </a:ext>
              </a:extLst>
            </p:cNvPr>
            <p:cNvSpPr>
              <a:spLocks/>
            </p:cNvSpPr>
            <p:nvPr/>
          </p:nvSpPr>
          <p:spPr bwMode="auto">
            <a:xfrm>
              <a:off x="1338" y="2296"/>
              <a:ext cx="544" cy="396"/>
            </a:xfrm>
            <a:custGeom>
              <a:avLst/>
              <a:gdLst>
                <a:gd name="T0" fmla="*/ 3 w 554"/>
                <a:gd name="T1" fmla="*/ 0 h 405"/>
                <a:gd name="T2" fmla="*/ 27 w 554"/>
                <a:gd name="T3" fmla="*/ 35 h 405"/>
                <a:gd name="T4" fmla="*/ 38 w 554"/>
                <a:gd name="T5" fmla="*/ 63 h 405"/>
                <a:gd name="T6" fmla="*/ 56 w 554"/>
                <a:gd name="T7" fmla="*/ 100 h 405"/>
                <a:gd name="T8" fmla="*/ 60 w 554"/>
                <a:gd name="T9" fmla="*/ 130 h 405"/>
                <a:gd name="T10" fmla="*/ 56 w 554"/>
                <a:gd name="T11" fmla="*/ 165 h 405"/>
                <a:gd name="T12" fmla="*/ 41 w 554"/>
                <a:gd name="T13" fmla="*/ 195 h 405"/>
                <a:gd name="T14" fmla="*/ 27 w 554"/>
                <a:gd name="T15" fmla="*/ 227 h 405"/>
                <a:gd name="T16" fmla="*/ 0 w 554"/>
                <a:gd name="T17" fmla="*/ 258 h 405"/>
                <a:gd name="T18" fmla="*/ 214 w 554"/>
                <a:gd name="T19" fmla="*/ 258 h 405"/>
                <a:gd name="T20" fmla="*/ 246 w 554"/>
                <a:gd name="T21" fmla="*/ 249 h 405"/>
                <a:gd name="T22" fmla="*/ 279 w 554"/>
                <a:gd name="T23" fmla="*/ 236 h 405"/>
                <a:gd name="T24" fmla="*/ 306 w 554"/>
                <a:gd name="T25" fmla="*/ 216 h 405"/>
                <a:gd name="T26" fmla="*/ 334 w 554"/>
                <a:gd name="T27" fmla="*/ 191 h 405"/>
                <a:gd name="T28" fmla="*/ 359 w 554"/>
                <a:gd name="T29" fmla="*/ 165 h 405"/>
                <a:gd name="T30" fmla="*/ 386 w 554"/>
                <a:gd name="T31" fmla="*/ 131 h 405"/>
                <a:gd name="T32" fmla="*/ 358 w 554"/>
                <a:gd name="T33" fmla="*/ 97 h 405"/>
                <a:gd name="T34" fmla="*/ 334 w 554"/>
                <a:gd name="T35" fmla="*/ 68 h 405"/>
                <a:gd name="T36" fmla="*/ 306 w 554"/>
                <a:gd name="T37" fmla="*/ 49 h 405"/>
                <a:gd name="T38" fmla="*/ 279 w 554"/>
                <a:gd name="T39" fmla="*/ 22 h 405"/>
                <a:gd name="T40" fmla="*/ 246 w 554"/>
                <a:gd name="T41" fmla="*/ 18 h 405"/>
                <a:gd name="T42" fmla="*/ 214 w 554"/>
                <a:gd name="T43" fmla="*/ 1 h 405"/>
                <a:gd name="T44" fmla="*/ 3 w 554"/>
                <a:gd name="T45" fmla="*/ 0 h 4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54" h="405">
                  <a:moveTo>
                    <a:pt x="3" y="0"/>
                  </a:moveTo>
                  <a:lnTo>
                    <a:pt x="39" y="55"/>
                  </a:lnTo>
                  <a:lnTo>
                    <a:pt x="58" y="100"/>
                  </a:lnTo>
                  <a:lnTo>
                    <a:pt x="76" y="154"/>
                  </a:lnTo>
                  <a:lnTo>
                    <a:pt x="80" y="202"/>
                  </a:lnTo>
                  <a:lnTo>
                    <a:pt x="76" y="258"/>
                  </a:lnTo>
                  <a:lnTo>
                    <a:pt x="61" y="306"/>
                  </a:lnTo>
                  <a:lnTo>
                    <a:pt x="33" y="355"/>
                  </a:lnTo>
                  <a:lnTo>
                    <a:pt x="0" y="405"/>
                  </a:lnTo>
                  <a:lnTo>
                    <a:pt x="307" y="404"/>
                  </a:lnTo>
                  <a:lnTo>
                    <a:pt x="355" y="390"/>
                  </a:lnTo>
                  <a:lnTo>
                    <a:pt x="401" y="369"/>
                  </a:lnTo>
                  <a:lnTo>
                    <a:pt x="442" y="337"/>
                  </a:lnTo>
                  <a:lnTo>
                    <a:pt x="479" y="300"/>
                  </a:lnTo>
                  <a:lnTo>
                    <a:pt x="518" y="258"/>
                  </a:lnTo>
                  <a:lnTo>
                    <a:pt x="554" y="204"/>
                  </a:lnTo>
                  <a:lnTo>
                    <a:pt x="515" y="150"/>
                  </a:lnTo>
                  <a:lnTo>
                    <a:pt x="479" y="108"/>
                  </a:lnTo>
                  <a:lnTo>
                    <a:pt x="442" y="71"/>
                  </a:lnTo>
                  <a:lnTo>
                    <a:pt x="401" y="39"/>
                  </a:lnTo>
                  <a:lnTo>
                    <a:pt x="355" y="18"/>
                  </a:lnTo>
                  <a:lnTo>
                    <a:pt x="307" y="1"/>
                  </a:lnTo>
                  <a:lnTo>
                    <a:pt x="3" y="0"/>
                  </a:lnTo>
                  <a:close/>
                </a:path>
              </a:pathLst>
            </a:custGeom>
            <a:noFill/>
            <a:ln w="571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64" name="AutoShape 102">
              <a:extLst>
                <a:ext uri="{FF2B5EF4-FFF2-40B4-BE49-F238E27FC236}">
                  <a16:creationId xmlns:a16="http://schemas.microsoft.com/office/drawing/2014/main" id="{01D2FF74-E4F2-D94B-FB3D-5C6BA23F1E99}"/>
                </a:ext>
              </a:extLst>
            </p:cNvPr>
            <p:cNvSpPr>
              <a:spLocks noChangeArrowheads="1"/>
            </p:cNvSpPr>
            <p:nvPr/>
          </p:nvSpPr>
          <p:spPr bwMode="auto">
            <a:xfrm rot="10800000" flipH="1">
              <a:off x="2200" y="1752"/>
              <a:ext cx="453" cy="384"/>
            </a:xfrm>
            <a:prstGeom prst="flowChartDelay">
              <a:avLst/>
            </a:prstGeom>
            <a:noFill/>
            <a:ln w="571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73738" name="Rectangle 105">
            <a:extLst>
              <a:ext uri="{FF2B5EF4-FFF2-40B4-BE49-F238E27FC236}">
                <a16:creationId xmlns:a16="http://schemas.microsoft.com/office/drawing/2014/main" id="{704EA192-7567-61F2-A1BF-0655BCF43856}"/>
              </a:ext>
            </a:extLst>
          </p:cNvPr>
          <p:cNvSpPr>
            <a:spLocks noChangeArrowheads="1"/>
          </p:cNvSpPr>
          <p:nvPr/>
        </p:nvSpPr>
        <p:spPr bwMode="auto">
          <a:xfrm>
            <a:off x="0" y="2590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95368" name="Object 104">
            <a:extLst>
              <a:ext uri="{FF2B5EF4-FFF2-40B4-BE49-F238E27FC236}">
                <a16:creationId xmlns:a16="http://schemas.microsoft.com/office/drawing/2014/main" id="{8E7B8310-A1B8-413B-A638-6E486B2DA8E3}"/>
              </a:ext>
            </a:extLst>
          </p:cNvPr>
          <p:cNvGraphicFramePr>
            <a:graphicFrameLocks noChangeAspect="1"/>
          </p:cNvGraphicFramePr>
          <p:nvPr/>
        </p:nvGraphicFramePr>
        <p:xfrm>
          <a:off x="179388" y="2276475"/>
          <a:ext cx="4464050" cy="2405063"/>
        </p:xfrm>
        <a:graphic>
          <a:graphicData uri="http://schemas.openxmlformats.org/presentationml/2006/ole">
            <mc:AlternateContent xmlns:mc="http://schemas.openxmlformats.org/markup-compatibility/2006">
              <mc:Choice xmlns:v="urn:schemas-microsoft-com:vml" Requires="v">
                <p:oleObj name="图片" r:id="rId2" imgW="2415540" imgH="1321308" progId="Word.Picture.8">
                  <p:embed/>
                </p:oleObj>
              </mc:Choice>
              <mc:Fallback>
                <p:oleObj name="图片" r:id="rId2" imgW="2415540" imgH="1321308" progId="Word.Picture.8">
                  <p:embed/>
                  <p:pic>
                    <p:nvPicPr>
                      <p:cNvPr id="0" name="Object 104"/>
                      <p:cNvPicPr>
                        <a:picLocks noChangeAspect="1" noChangeArrowheads="1"/>
                      </p:cNvPicPr>
                      <p:nvPr/>
                    </p:nvPicPr>
                    <p:blipFill>
                      <a:blip r:embed="rId3">
                        <a:extLst>
                          <a:ext uri="{28A0092B-C50C-407E-A947-70E740481C1C}">
                            <a14:useLocalDpi xmlns:a14="http://schemas.microsoft.com/office/drawing/2010/main" val="0"/>
                          </a:ext>
                        </a:extLst>
                      </a:blip>
                      <a:srcRect t="-1300"/>
                      <a:stretch>
                        <a:fillRect/>
                      </a:stretch>
                    </p:blipFill>
                    <p:spPr bwMode="auto">
                      <a:xfrm>
                        <a:off x="179388" y="2276475"/>
                        <a:ext cx="4464050" cy="2405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5327"/>
                                        </p:tgtEl>
                                        <p:attrNameLst>
                                          <p:attrName>style.visibility</p:attrName>
                                        </p:attrNameLst>
                                      </p:cBhvr>
                                      <p:to>
                                        <p:strVal val="visible"/>
                                      </p:to>
                                    </p:set>
                                    <p:animEffect transition="in" filter="wipe(left)">
                                      <p:cBhvr>
                                        <p:cTn id="7" dur="500"/>
                                        <p:tgtEl>
                                          <p:spTgt spid="3953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5367"/>
                                        </p:tgtEl>
                                        <p:attrNameLst>
                                          <p:attrName>style.visibility</p:attrName>
                                        </p:attrNameLst>
                                      </p:cBhvr>
                                      <p:to>
                                        <p:strVal val="visible"/>
                                      </p:to>
                                    </p:set>
                                    <p:animEffect transition="in" filter="wipe(left)">
                                      <p:cBhvr>
                                        <p:cTn id="12" dur="500"/>
                                        <p:tgtEl>
                                          <p:spTgt spid="3953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5323"/>
                                        </p:tgtEl>
                                        <p:attrNameLst>
                                          <p:attrName>style.visibility</p:attrName>
                                        </p:attrNameLst>
                                      </p:cBhvr>
                                      <p:to>
                                        <p:strVal val="visible"/>
                                      </p:to>
                                    </p:set>
                                    <p:animEffect transition="in" filter="strips(downRight)">
                                      <p:cBhvr>
                                        <p:cTn id="17" dur="500"/>
                                        <p:tgtEl>
                                          <p:spTgt spid="3953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95341"/>
                                        </p:tgtEl>
                                        <p:attrNameLst>
                                          <p:attrName>style.visibility</p:attrName>
                                        </p:attrNameLst>
                                      </p:cBhvr>
                                      <p:to>
                                        <p:strVal val="visible"/>
                                      </p:to>
                                    </p:set>
                                    <p:animEffect transition="in" filter="wipe(up)">
                                      <p:cBhvr>
                                        <p:cTn id="22" dur="500"/>
                                        <p:tgtEl>
                                          <p:spTgt spid="3953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95324"/>
                                        </p:tgtEl>
                                        <p:attrNameLst>
                                          <p:attrName>style.visibility</p:attrName>
                                        </p:attrNameLst>
                                      </p:cBhvr>
                                      <p:to>
                                        <p:strVal val="visible"/>
                                      </p:to>
                                    </p:set>
                                    <p:animEffect transition="in" filter="strips(downRight)">
                                      <p:cBhvr>
                                        <p:cTn id="27" dur="500"/>
                                        <p:tgtEl>
                                          <p:spTgt spid="395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95350"/>
                                        </p:tgtEl>
                                        <p:attrNameLst>
                                          <p:attrName>style.visibility</p:attrName>
                                        </p:attrNameLst>
                                      </p:cBhvr>
                                      <p:to>
                                        <p:strVal val="visible"/>
                                      </p:to>
                                    </p:set>
                                    <p:animEffect transition="in" filter="strips(downRight)">
                                      <p:cBhvr>
                                        <p:cTn id="32" dur="500"/>
                                        <p:tgtEl>
                                          <p:spTgt spid="3953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95368"/>
                                        </p:tgtEl>
                                        <p:attrNameLst>
                                          <p:attrName>style.visibility</p:attrName>
                                        </p:attrNameLst>
                                      </p:cBhvr>
                                      <p:to>
                                        <p:strVal val="visible"/>
                                      </p:to>
                                    </p:set>
                                    <p:animEffect transition="in" filter="box(in)">
                                      <p:cBhvr>
                                        <p:cTn id="37" dur="500"/>
                                        <p:tgtEl>
                                          <p:spTgt spid="39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32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a:extLst>
              <a:ext uri="{FF2B5EF4-FFF2-40B4-BE49-F238E27FC236}">
                <a16:creationId xmlns:a16="http://schemas.microsoft.com/office/drawing/2014/main" id="{028F299D-0655-CBEE-D215-C4651941650D}"/>
              </a:ext>
            </a:extLst>
          </p:cNvPr>
          <p:cNvSpPr>
            <a:spLocks noChangeArrowheads="1"/>
          </p:cNvSpPr>
          <p:nvPr/>
        </p:nvSpPr>
        <p:spPr bwMode="auto">
          <a:xfrm>
            <a:off x="1187450" y="549275"/>
            <a:ext cx="52752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Times New Roman" panose="02020603050405020304" pitchFamily="18" charset="0"/>
                <a:ea typeface="楷体_GB2312" pitchFamily="49" charset="-122"/>
              </a:rPr>
              <a:t>2.</a:t>
            </a:r>
            <a:r>
              <a:rPr lang="en-US" altLang="zh-CN" sz="2800">
                <a:solidFill>
                  <a:srgbClr val="000066"/>
                </a:solidFill>
                <a:latin typeface="楷体_GB2312" pitchFamily="49" charset="-122"/>
                <a:ea typeface="楷体_GB2312" pitchFamily="49" charset="-122"/>
              </a:rPr>
              <a:t> </a:t>
            </a:r>
            <a:r>
              <a:rPr lang="zh-CN" altLang="en-US" sz="2800">
                <a:solidFill>
                  <a:srgbClr val="000066"/>
                </a:solidFill>
                <a:latin typeface="楷体_GB2312" pitchFamily="49" charset="-122"/>
                <a:ea typeface="楷体_GB2312" pitchFamily="49" charset="-122"/>
              </a:rPr>
              <a:t>增加乘积项</a:t>
            </a:r>
            <a:r>
              <a:rPr lang="en-US" altLang="zh-CN" sz="2800">
                <a:solidFill>
                  <a:srgbClr val="000066"/>
                </a:solidFill>
                <a:latin typeface="楷体_GB2312" pitchFamily="49" charset="-122"/>
                <a:ea typeface="楷体_GB2312" pitchFamily="49" charset="-122"/>
              </a:rPr>
              <a:t>,</a:t>
            </a:r>
            <a:r>
              <a:rPr lang="zh-CN" altLang="en-US" sz="2800">
                <a:solidFill>
                  <a:srgbClr val="000066"/>
                </a:solidFill>
                <a:latin typeface="楷体_GB2312" pitchFamily="49" charset="-122"/>
                <a:ea typeface="楷体_GB2312" pitchFamily="49" charset="-122"/>
              </a:rPr>
              <a:t>避免互补项相加 </a:t>
            </a:r>
          </a:p>
        </p:txBody>
      </p:sp>
      <p:sp>
        <p:nvSpPr>
          <p:cNvPr id="74755" name="Rectangle 5">
            <a:extLst>
              <a:ext uri="{FF2B5EF4-FFF2-40B4-BE49-F238E27FC236}">
                <a16:creationId xmlns:a16="http://schemas.microsoft.com/office/drawing/2014/main" id="{40484D90-3829-DA0B-C859-29619D13FF6C}"/>
              </a:ext>
            </a:extLst>
          </p:cNvPr>
          <p:cNvSpPr>
            <a:spLocks noChangeArrowheads="1"/>
          </p:cNvSpPr>
          <p:nvPr/>
        </p:nvSpPr>
        <p:spPr bwMode="auto">
          <a:xfrm>
            <a:off x="0" y="2501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96296" name="Rectangle 8">
            <a:extLst>
              <a:ext uri="{FF2B5EF4-FFF2-40B4-BE49-F238E27FC236}">
                <a16:creationId xmlns:a16="http://schemas.microsoft.com/office/drawing/2014/main" id="{CA16EF61-99C6-91D1-7D34-02701AF28E48}"/>
              </a:ext>
            </a:extLst>
          </p:cNvPr>
          <p:cNvSpPr>
            <a:spLocks noChangeArrowheads="1"/>
          </p:cNvSpPr>
          <p:nvPr/>
        </p:nvSpPr>
        <p:spPr bwMode="auto">
          <a:xfrm>
            <a:off x="4500563" y="4797425"/>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当</a:t>
            </a:r>
            <a:r>
              <a:rPr lang="en-US" altLang="zh-CN" sz="2400" i="1">
                <a:solidFill>
                  <a:srgbClr val="000066"/>
                </a:solidFill>
                <a:latin typeface="Times New Roman" panose="02020603050405020304" pitchFamily="18" charset="0"/>
                <a:ea typeface="楷体_GB2312" pitchFamily="49" charset="-122"/>
                <a:cs typeface="Times New Roman" panose="02020603050405020304" pitchFamily="18" charset="0"/>
              </a:rPr>
              <a:t>A=B</a:t>
            </a: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时，根据逻辑表达式有</a:t>
            </a:r>
          </a:p>
        </p:txBody>
      </p:sp>
      <p:sp>
        <p:nvSpPr>
          <p:cNvPr id="74757" name="AutoShape 9">
            <a:extLst>
              <a:ext uri="{FF2B5EF4-FFF2-40B4-BE49-F238E27FC236}">
                <a16:creationId xmlns:a16="http://schemas.microsoft.com/office/drawing/2014/main" id="{8536E920-9FDA-06B6-66D1-19C96F5E41E4}"/>
              </a:ext>
            </a:extLst>
          </p:cNvPr>
          <p:cNvSpPr>
            <a:spLocks noChangeAspect="1" noChangeArrowheads="1" noTextEdit="1"/>
          </p:cNvSpPr>
          <p:nvPr/>
        </p:nvSpPr>
        <p:spPr bwMode="auto">
          <a:xfrm>
            <a:off x="611188" y="1196975"/>
            <a:ext cx="6121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96298" name="Group 10">
            <a:extLst>
              <a:ext uri="{FF2B5EF4-FFF2-40B4-BE49-F238E27FC236}">
                <a16:creationId xmlns:a16="http://schemas.microsoft.com/office/drawing/2014/main" id="{C5E629D4-64AA-1E57-E516-7F0B67C3692B}"/>
              </a:ext>
            </a:extLst>
          </p:cNvPr>
          <p:cNvGrpSpPr>
            <a:grpSpLocks/>
          </p:cNvGrpSpPr>
          <p:nvPr/>
        </p:nvGrpSpPr>
        <p:grpSpPr bwMode="auto">
          <a:xfrm>
            <a:off x="5003800" y="1268413"/>
            <a:ext cx="2233613" cy="487362"/>
            <a:chOff x="531" y="1136"/>
            <a:chExt cx="1609" cy="430"/>
          </a:xfrm>
        </p:grpSpPr>
        <p:sp>
          <p:nvSpPr>
            <p:cNvPr id="74937" name="Line 11">
              <a:extLst>
                <a:ext uri="{FF2B5EF4-FFF2-40B4-BE49-F238E27FC236}">
                  <a16:creationId xmlns:a16="http://schemas.microsoft.com/office/drawing/2014/main" id="{DB947918-81D4-84D4-66CC-A245335DBF1E}"/>
                </a:ext>
              </a:extLst>
            </p:cNvPr>
            <p:cNvSpPr>
              <a:spLocks noChangeShapeType="1"/>
            </p:cNvSpPr>
            <p:nvPr/>
          </p:nvSpPr>
          <p:spPr bwMode="auto">
            <a:xfrm>
              <a:off x="1937" y="1171"/>
              <a:ext cx="203"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38" name="Rectangle 12">
              <a:extLst>
                <a:ext uri="{FF2B5EF4-FFF2-40B4-BE49-F238E27FC236}">
                  <a16:creationId xmlns:a16="http://schemas.microsoft.com/office/drawing/2014/main" id="{629E5C8C-846E-A654-9F7F-B4A5A220A4EE}"/>
                </a:ext>
              </a:extLst>
            </p:cNvPr>
            <p:cNvSpPr>
              <a:spLocks noChangeArrowheads="1"/>
            </p:cNvSpPr>
            <p:nvPr/>
          </p:nvSpPr>
          <p:spPr bwMode="auto">
            <a:xfrm>
              <a:off x="1902" y="1163"/>
              <a:ext cx="18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i="1">
                  <a:solidFill>
                    <a:srgbClr val="000066"/>
                  </a:solidFill>
                  <a:latin typeface="Times New Roman" panose="02020603050405020304" pitchFamily="18" charset="0"/>
                </a:rPr>
                <a:t>C</a:t>
              </a:r>
              <a:endParaRPr lang="en-US" altLang="zh-CN" b="0">
                <a:solidFill>
                  <a:srgbClr val="000066"/>
                </a:solidFill>
                <a:latin typeface="Tahoma" panose="020B0604030504040204" pitchFamily="34" charset="0"/>
              </a:endParaRPr>
            </a:p>
          </p:txBody>
        </p:sp>
        <p:sp>
          <p:nvSpPr>
            <p:cNvPr id="74939" name="Rectangle 13">
              <a:extLst>
                <a:ext uri="{FF2B5EF4-FFF2-40B4-BE49-F238E27FC236}">
                  <a16:creationId xmlns:a16="http://schemas.microsoft.com/office/drawing/2014/main" id="{8407676B-2714-ECDD-5A37-F93009570ABF}"/>
                </a:ext>
              </a:extLst>
            </p:cNvPr>
            <p:cNvSpPr>
              <a:spLocks noChangeArrowheads="1"/>
            </p:cNvSpPr>
            <p:nvPr/>
          </p:nvSpPr>
          <p:spPr bwMode="auto">
            <a:xfrm>
              <a:off x="1717" y="1163"/>
              <a:ext cx="16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i="1">
                  <a:solidFill>
                    <a:srgbClr val="000066"/>
                  </a:solidFill>
                  <a:latin typeface="Times New Roman" panose="02020603050405020304" pitchFamily="18" charset="0"/>
                </a:rPr>
                <a:t>B</a:t>
              </a:r>
              <a:endParaRPr lang="en-US" altLang="zh-CN" b="0">
                <a:solidFill>
                  <a:srgbClr val="000066"/>
                </a:solidFill>
                <a:latin typeface="Tahoma" panose="020B0604030504040204" pitchFamily="34" charset="0"/>
              </a:endParaRPr>
            </a:p>
          </p:txBody>
        </p:sp>
        <p:sp>
          <p:nvSpPr>
            <p:cNvPr id="74940" name="Rectangle 14">
              <a:extLst>
                <a:ext uri="{FF2B5EF4-FFF2-40B4-BE49-F238E27FC236}">
                  <a16:creationId xmlns:a16="http://schemas.microsoft.com/office/drawing/2014/main" id="{C9CC0BD6-F1AE-2C07-BE9F-8B82C6A158B6}"/>
                </a:ext>
              </a:extLst>
            </p:cNvPr>
            <p:cNvSpPr>
              <a:spLocks noChangeArrowheads="1"/>
            </p:cNvSpPr>
            <p:nvPr/>
          </p:nvSpPr>
          <p:spPr bwMode="auto">
            <a:xfrm>
              <a:off x="1032" y="1163"/>
              <a:ext cx="3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i="1">
                  <a:solidFill>
                    <a:srgbClr val="000066"/>
                  </a:solidFill>
                  <a:latin typeface="Times New Roman" panose="02020603050405020304" pitchFamily="18" charset="0"/>
                </a:rPr>
                <a:t>AC</a:t>
              </a:r>
              <a:endParaRPr lang="en-US" altLang="zh-CN" b="0">
                <a:solidFill>
                  <a:srgbClr val="000066"/>
                </a:solidFill>
                <a:latin typeface="Tahoma" panose="020B0604030504040204" pitchFamily="34" charset="0"/>
              </a:endParaRPr>
            </a:p>
          </p:txBody>
        </p:sp>
        <p:sp>
          <p:nvSpPr>
            <p:cNvPr id="74941" name="Rectangle 15">
              <a:extLst>
                <a:ext uri="{FF2B5EF4-FFF2-40B4-BE49-F238E27FC236}">
                  <a16:creationId xmlns:a16="http://schemas.microsoft.com/office/drawing/2014/main" id="{AC82BC10-6011-3F79-B315-7AD4F63780B7}"/>
                </a:ext>
              </a:extLst>
            </p:cNvPr>
            <p:cNvSpPr>
              <a:spLocks noChangeArrowheads="1"/>
            </p:cNvSpPr>
            <p:nvPr/>
          </p:nvSpPr>
          <p:spPr bwMode="auto">
            <a:xfrm>
              <a:off x="531" y="1163"/>
              <a:ext cx="15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i="1">
                  <a:solidFill>
                    <a:srgbClr val="000066"/>
                  </a:solidFill>
                  <a:latin typeface="Times New Roman" panose="02020603050405020304" pitchFamily="18" charset="0"/>
                </a:rPr>
                <a:t>L</a:t>
              </a:r>
              <a:endParaRPr lang="en-US" altLang="zh-CN" b="0">
                <a:solidFill>
                  <a:srgbClr val="000066"/>
                </a:solidFill>
                <a:latin typeface="Tahoma" panose="020B0604030504040204" pitchFamily="34" charset="0"/>
              </a:endParaRPr>
            </a:p>
          </p:txBody>
        </p:sp>
        <p:sp>
          <p:nvSpPr>
            <p:cNvPr id="74942" name="Rectangle 16">
              <a:extLst>
                <a:ext uri="{FF2B5EF4-FFF2-40B4-BE49-F238E27FC236}">
                  <a16:creationId xmlns:a16="http://schemas.microsoft.com/office/drawing/2014/main" id="{A605D95A-7336-F392-5DF3-F0DEC83662E6}"/>
                </a:ext>
              </a:extLst>
            </p:cNvPr>
            <p:cNvSpPr>
              <a:spLocks noChangeArrowheads="1"/>
            </p:cNvSpPr>
            <p:nvPr/>
          </p:nvSpPr>
          <p:spPr bwMode="auto">
            <a:xfrm>
              <a:off x="1486" y="1136"/>
              <a:ext cx="1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sp>
          <p:nvSpPr>
            <p:cNvPr id="74943" name="Rectangle 17">
              <a:extLst>
                <a:ext uri="{FF2B5EF4-FFF2-40B4-BE49-F238E27FC236}">
                  <a16:creationId xmlns:a16="http://schemas.microsoft.com/office/drawing/2014/main" id="{3366E79F-52B8-A531-B023-EDB344598878}"/>
                </a:ext>
              </a:extLst>
            </p:cNvPr>
            <p:cNvSpPr>
              <a:spLocks noChangeArrowheads="1"/>
            </p:cNvSpPr>
            <p:nvPr/>
          </p:nvSpPr>
          <p:spPr bwMode="auto">
            <a:xfrm>
              <a:off x="772" y="1136"/>
              <a:ext cx="1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grpSp>
      <p:sp>
        <p:nvSpPr>
          <p:cNvPr id="396306" name="Rectangle 18">
            <a:extLst>
              <a:ext uri="{FF2B5EF4-FFF2-40B4-BE49-F238E27FC236}">
                <a16:creationId xmlns:a16="http://schemas.microsoft.com/office/drawing/2014/main" id="{255F1BEA-42F8-3C64-A875-4EAA742BF6A1}"/>
              </a:ext>
            </a:extLst>
          </p:cNvPr>
          <p:cNvSpPr>
            <a:spLocks noChangeArrowheads="1"/>
          </p:cNvSpPr>
          <p:nvPr/>
        </p:nvSpPr>
        <p:spPr bwMode="auto">
          <a:xfrm>
            <a:off x="5003800" y="1974850"/>
            <a:ext cx="170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当</a:t>
            </a:r>
            <a:r>
              <a:rPr lang="en-US" altLang="zh-CN" sz="2400" i="1">
                <a:solidFill>
                  <a:srgbClr val="000066"/>
                </a:solidFill>
                <a:latin typeface="Times New Roman" panose="02020603050405020304" pitchFamily="18" charset="0"/>
                <a:ea typeface="楷体_GB2312" pitchFamily="49" charset="-122"/>
                <a:cs typeface="Times New Roman" panose="02020603050405020304" pitchFamily="18" charset="0"/>
              </a:rPr>
              <a:t>A=B</a:t>
            </a: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时</a:t>
            </a:r>
          </a:p>
        </p:txBody>
      </p:sp>
      <p:grpSp>
        <p:nvGrpSpPr>
          <p:cNvPr id="396307" name="Group 19">
            <a:extLst>
              <a:ext uri="{FF2B5EF4-FFF2-40B4-BE49-F238E27FC236}">
                <a16:creationId xmlns:a16="http://schemas.microsoft.com/office/drawing/2014/main" id="{7F55DC76-D913-0587-6E05-9D9D3789B58D}"/>
              </a:ext>
            </a:extLst>
          </p:cNvPr>
          <p:cNvGrpSpPr>
            <a:grpSpLocks/>
          </p:cNvGrpSpPr>
          <p:nvPr/>
        </p:nvGrpSpPr>
        <p:grpSpPr bwMode="auto">
          <a:xfrm>
            <a:off x="5362575" y="3271838"/>
            <a:ext cx="2449513" cy="500062"/>
            <a:chOff x="3061" y="1979"/>
            <a:chExt cx="1543" cy="315"/>
          </a:xfrm>
        </p:grpSpPr>
        <p:sp>
          <p:nvSpPr>
            <p:cNvPr id="74930" name="Line 20">
              <a:extLst>
                <a:ext uri="{FF2B5EF4-FFF2-40B4-BE49-F238E27FC236}">
                  <a16:creationId xmlns:a16="http://schemas.microsoft.com/office/drawing/2014/main" id="{C4369986-3B40-454B-F306-1E4BD94006A5}"/>
                </a:ext>
              </a:extLst>
            </p:cNvPr>
            <p:cNvSpPr>
              <a:spLocks noChangeShapeType="1"/>
            </p:cNvSpPr>
            <p:nvPr/>
          </p:nvSpPr>
          <p:spPr bwMode="auto">
            <a:xfrm>
              <a:off x="4467" y="2014"/>
              <a:ext cx="13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31" name="Rectangle 21">
              <a:extLst>
                <a:ext uri="{FF2B5EF4-FFF2-40B4-BE49-F238E27FC236}">
                  <a16:creationId xmlns:a16="http://schemas.microsoft.com/office/drawing/2014/main" id="{7AF0DE92-75A3-94BF-789B-B6B7C89F4064}"/>
                </a:ext>
              </a:extLst>
            </p:cNvPr>
            <p:cNvSpPr>
              <a:spLocks noChangeArrowheads="1"/>
            </p:cNvSpPr>
            <p:nvPr/>
          </p:nvSpPr>
          <p:spPr bwMode="auto">
            <a:xfrm>
              <a:off x="4432" y="2006"/>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C</a:t>
              </a:r>
              <a:endParaRPr lang="en-US" altLang="zh-CN">
                <a:solidFill>
                  <a:srgbClr val="000066"/>
                </a:solidFill>
                <a:latin typeface="Tahoma" panose="020B0604030504040204" pitchFamily="34" charset="0"/>
              </a:endParaRPr>
            </a:p>
          </p:txBody>
        </p:sp>
        <p:sp>
          <p:nvSpPr>
            <p:cNvPr id="74932" name="Rectangle 22">
              <a:extLst>
                <a:ext uri="{FF2B5EF4-FFF2-40B4-BE49-F238E27FC236}">
                  <a16:creationId xmlns:a16="http://schemas.microsoft.com/office/drawing/2014/main" id="{86C635F1-22AA-C6BE-AC19-32E83681473C}"/>
                </a:ext>
              </a:extLst>
            </p:cNvPr>
            <p:cNvSpPr>
              <a:spLocks noChangeArrowheads="1"/>
            </p:cNvSpPr>
            <p:nvPr/>
          </p:nvSpPr>
          <p:spPr bwMode="auto">
            <a:xfrm>
              <a:off x="4247" y="2006"/>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B</a:t>
              </a:r>
              <a:endParaRPr lang="en-US" altLang="zh-CN">
                <a:solidFill>
                  <a:srgbClr val="000066"/>
                </a:solidFill>
                <a:latin typeface="Tahoma" panose="020B0604030504040204" pitchFamily="34" charset="0"/>
              </a:endParaRPr>
            </a:p>
          </p:txBody>
        </p:sp>
        <p:sp>
          <p:nvSpPr>
            <p:cNvPr id="74933" name="Rectangle 23">
              <a:extLst>
                <a:ext uri="{FF2B5EF4-FFF2-40B4-BE49-F238E27FC236}">
                  <a16:creationId xmlns:a16="http://schemas.microsoft.com/office/drawing/2014/main" id="{10D3F350-0C9C-0309-F661-F74BB7C3929B}"/>
                </a:ext>
              </a:extLst>
            </p:cNvPr>
            <p:cNvSpPr>
              <a:spLocks noChangeArrowheads="1"/>
            </p:cNvSpPr>
            <p:nvPr/>
          </p:nvSpPr>
          <p:spPr bwMode="auto">
            <a:xfrm>
              <a:off x="3562" y="2006"/>
              <a:ext cx="3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AC</a:t>
              </a:r>
              <a:endParaRPr lang="en-US" altLang="zh-CN">
                <a:solidFill>
                  <a:srgbClr val="000066"/>
                </a:solidFill>
                <a:latin typeface="Tahoma" panose="020B0604030504040204" pitchFamily="34" charset="0"/>
              </a:endParaRPr>
            </a:p>
          </p:txBody>
        </p:sp>
        <p:sp>
          <p:nvSpPr>
            <p:cNvPr id="74934" name="Rectangle 24">
              <a:extLst>
                <a:ext uri="{FF2B5EF4-FFF2-40B4-BE49-F238E27FC236}">
                  <a16:creationId xmlns:a16="http://schemas.microsoft.com/office/drawing/2014/main" id="{3D6D7D6B-C7E8-5EAB-84B1-60E863EE54FB}"/>
                </a:ext>
              </a:extLst>
            </p:cNvPr>
            <p:cNvSpPr>
              <a:spLocks noChangeArrowheads="1"/>
            </p:cNvSpPr>
            <p:nvPr/>
          </p:nvSpPr>
          <p:spPr bwMode="auto">
            <a:xfrm>
              <a:off x="3061" y="2006"/>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i="1">
                  <a:solidFill>
                    <a:srgbClr val="000066"/>
                  </a:solidFill>
                  <a:latin typeface="Times New Roman" panose="02020603050405020304" pitchFamily="18" charset="0"/>
                </a:rPr>
                <a:t>L</a:t>
              </a:r>
              <a:endParaRPr lang="en-US" altLang="zh-CN" b="0">
                <a:solidFill>
                  <a:srgbClr val="000066"/>
                </a:solidFill>
                <a:latin typeface="Tahoma" panose="020B0604030504040204" pitchFamily="34" charset="0"/>
              </a:endParaRPr>
            </a:p>
          </p:txBody>
        </p:sp>
        <p:sp>
          <p:nvSpPr>
            <p:cNvPr id="74935" name="Rectangle 25">
              <a:extLst>
                <a:ext uri="{FF2B5EF4-FFF2-40B4-BE49-F238E27FC236}">
                  <a16:creationId xmlns:a16="http://schemas.microsoft.com/office/drawing/2014/main" id="{2814C8E5-10D4-FCBC-B56F-628A4B80A14A}"/>
                </a:ext>
              </a:extLst>
            </p:cNvPr>
            <p:cNvSpPr>
              <a:spLocks noChangeArrowheads="1"/>
            </p:cNvSpPr>
            <p:nvPr/>
          </p:nvSpPr>
          <p:spPr bwMode="auto">
            <a:xfrm>
              <a:off x="4016" y="1979"/>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sp>
          <p:nvSpPr>
            <p:cNvPr id="74936" name="Rectangle 26">
              <a:extLst>
                <a:ext uri="{FF2B5EF4-FFF2-40B4-BE49-F238E27FC236}">
                  <a16:creationId xmlns:a16="http://schemas.microsoft.com/office/drawing/2014/main" id="{D6628846-E241-7D79-20C2-A4D9AE399611}"/>
                </a:ext>
              </a:extLst>
            </p:cNvPr>
            <p:cNvSpPr>
              <a:spLocks noChangeArrowheads="1"/>
            </p:cNvSpPr>
            <p:nvPr/>
          </p:nvSpPr>
          <p:spPr bwMode="auto">
            <a:xfrm>
              <a:off x="3302" y="1979"/>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grpSp>
      <p:graphicFrame>
        <p:nvGraphicFramePr>
          <p:cNvPr id="396315" name="Object 27">
            <a:extLst>
              <a:ext uri="{FF2B5EF4-FFF2-40B4-BE49-F238E27FC236}">
                <a16:creationId xmlns:a16="http://schemas.microsoft.com/office/drawing/2014/main" id="{923A9E86-A27E-711F-60DF-3AD1B0B50781}"/>
              </a:ext>
            </a:extLst>
          </p:cNvPr>
          <p:cNvGraphicFramePr>
            <a:graphicFrameLocks noChangeAspect="1"/>
          </p:cNvGraphicFramePr>
          <p:nvPr/>
        </p:nvGraphicFramePr>
        <p:xfrm>
          <a:off x="5292725" y="5430838"/>
          <a:ext cx="2667000" cy="446087"/>
        </p:xfrm>
        <a:graphic>
          <a:graphicData uri="http://schemas.openxmlformats.org/presentationml/2006/ole">
            <mc:AlternateContent xmlns:mc="http://schemas.openxmlformats.org/markup-compatibility/2006">
              <mc:Choice xmlns:v="urn:schemas-microsoft-com:vml" Requires="v">
                <p:oleObj name="公式" r:id="rId2" imgW="749300" imgH="190500" progId="Equation.3">
                  <p:embed/>
                </p:oleObj>
              </mc:Choice>
              <mc:Fallback>
                <p:oleObj name="公式" r:id="rId2" imgW="749300" imgH="190500" progId="Equation.3">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5430838"/>
                        <a:ext cx="2667000" cy="44608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6316" name="Group 28">
            <a:extLst>
              <a:ext uri="{FF2B5EF4-FFF2-40B4-BE49-F238E27FC236}">
                <a16:creationId xmlns:a16="http://schemas.microsoft.com/office/drawing/2014/main" id="{9CCE5743-5C8C-8E6F-67CD-DE0B3E30FED8}"/>
              </a:ext>
            </a:extLst>
          </p:cNvPr>
          <p:cNvGrpSpPr>
            <a:grpSpLocks/>
          </p:cNvGrpSpPr>
          <p:nvPr/>
        </p:nvGrpSpPr>
        <p:grpSpPr bwMode="auto">
          <a:xfrm>
            <a:off x="5356225" y="4064000"/>
            <a:ext cx="3392488" cy="503238"/>
            <a:chOff x="3059" y="2478"/>
            <a:chExt cx="2137" cy="317"/>
          </a:xfrm>
        </p:grpSpPr>
        <p:sp>
          <p:nvSpPr>
            <p:cNvPr id="74921" name="Line 29">
              <a:extLst>
                <a:ext uri="{FF2B5EF4-FFF2-40B4-BE49-F238E27FC236}">
                  <a16:creationId xmlns:a16="http://schemas.microsoft.com/office/drawing/2014/main" id="{59508E45-5B5F-9C07-A342-FEF6866504A2}"/>
                </a:ext>
              </a:extLst>
            </p:cNvPr>
            <p:cNvSpPr>
              <a:spLocks noChangeShapeType="1"/>
            </p:cNvSpPr>
            <p:nvPr/>
          </p:nvSpPr>
          <p:spPr bwMode="auto">
            <a:xfrm>
              <a:off x="4465" y="2515"/>
              <a:ext cx="13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22" name="Rectangle 30">
              <a:extLst>
                <a:ext uri="{FF2B5EF4-FFF2-40B4-BE49-F238E27FC236}">
                  <a16:creationId xmlns:a16="http://schemas.microsoft.com/office/drawing/2014/main" id="{80797C7D-78EC-2191-4C7A-C267642C8390}"/>
                </a:ext>
              </a:extLst>
            </p:cNvPr>
            <p:cNvSpPr>
              <a:spLocks noChangeArrowheads="1"/>
            </p:cNvSpPr>
            <p:nvPr/>
          </p:nvSpPr>
          <p:spPr bwMode="auto">
            <a:xfrm>
              <a:off x="4430" y="2507"/>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C</a:t>
              </a:r>
              <a:endParaRPr lang="en-US" altLang="zh-CN">
                <a:solidFill>
                  <a:srgbClr val="000066"/>
                </a:solidFill>
                <a:latin typeface="Tahoma" panose="020B0604030504040204" pitchFamily="34" charset="0"/>
              </a:endParaRPr>
            </a:p>
          </p:txBody>
        </p:sp>
        <p:sp>
          <p:nvSpPr>
            <p:cNvPr id="74923" name="Rectangle 31">
              <a:extLst>
                <a:ext uri="{FF2B5EF4-FFF2-40B4-BE49-F238E27FC236}">
                  <a16:creationId xmlns:a16="http://schemas.microsoft.com/office/drawing/2014/main" id="{77E781B9-A75D-5F76-E963-3FA7774773CB}"/>
                </a:ext>
              </a:extLst>
            </p:cNvPr>
            <p:cNvSpPr>
              <a:spLocks noChangeArrowheads="1"/>
            </p:cNvSpPr>
            <p:nvPr/>
          </p:nvSpPr>
          <p:spPr bwMode="auto">
            <a:xfrm>
              <a:off x="4245" y="2507"/>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B</a:t>
              </a:r>
              <a:endParaRPr lang="en-US" altLang="zh-CN">
                <a:solidFill>
                  <a:srgbClr val="000066"/>
                </a:solidFill>
                <a:latin typeface="Tahoma" panose="020B0604030504040204" pitchFamily="34" charset="0"/>
              </a:endParaRPr>
            </a:p>
          </p:txBody>
        </p:sp>
        <p:sp>
          <p:nvSpPr>
            <p:cNvPr id="74924" name="Rectangle 32">
              <a:extLst>
                <a:ext uri="{FF2B5EF4-FFF2-40B4-BE49-F238E27FC236}">
                  <a16:creationId xmlns:a16="http://schemas.microsoft.com/office/drawing/2014/main" id="{D86484DB-7338-5136-56EE-88E626D3CCAA}"/>
                </a:ext>
              </a:extLst>
            </p:cNvPr>
            <p:cNvSpPr>
              <a:spLocks noChangeArrowheads="1"/>
            </p:cNvSpPr>
            <p:nvPr/>
          </p:nvSpPr>
          <p:spPr bwMode="auto">
            <a:xfrm>
              <a:off x="3560" y="2507"/>
              <a:ext cx="3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AC</a:t>
              </a:r>
              <a:endParaRPr lang="en-US" altLang="zh-CN">
                <a:solidFill>
                  <a:srgbClr val="000066"/>
                </a:solidFill>
                <a:latin typeface="Tahoma" panose="020B0604030504040204" pitchFamily="34" charset="0"/>
              </a:endParaRPr>
            </a:p>
          </p:txBody>
        </p:sp>
        <p:sp>
          <p:nvSpPr>
            <p:cNvPr id="74925" name="Rectangle 33">
              <a:extLst>
                <a:ext uri="{FF2B5EF4-FFF2-40B4-BE49-F238E27FC236}">
                  <a16:creationId xmlns:a16="http://schemas.microsoft.com/office/drawing/2014/main" id="{2A09CB3A-9191-D80E-6749-96DEFAA0DF37}"/>
                </a:ext>
              </a:extLst>
            </p:cNvPr>
            <p:cNvSpPr>
              <a:spLocks noChangeArrowheads="1"/>
            </p:cNvSpPr>
            <p:nvPr/>
          </p:nvSpPr>
          <p:spPr bwMode="auto">
            <a:xfrm>
              <a:off x="3059" y="2507"/>
              <a:ext cx="1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L</a:t>
              </a:r>
              <a:endParaRPr lang="en-US" altLang="zh-CN">
                <a:solidFill>
                  <a:srgbClr val="000066"/>
                </a:solidFill>
                <a:latin typeface="Tahoma" panose="020B0604030504040204" pitchFamily="34" charset="0"/>
              </a:endParaRPr>
            </a:p>
          </p:txBody>
        </p:sp>
        <p:sp>
          <p:nvSpPr>
            <p:cNvPr id="74926" name="Rectangle 34">
              <a:extLst>
                <a:ext uri="{FF2B5EF4-FFF2-40B4-BE49-F238E27FC236}">
                  <a16:creationId xmlns:a16="http://schemas.microsoft.com/office/drawing/2014/main" id="{BDC562A2-5EB3-6035-4A85-C2C1F53B1C1C}"/>
                </a:ext>
              </a:extLst>
            </p:cNvPr>
            <p:cNvSpPr>
              <a:spLocks noChangeArrowheads="1"/>
            </p:cNvSpPr>
            <p:nvPr/>
          </p:nvSpPr>
          <p:spPr bwMode="auto">
            <a:xfrm>
              <a:off x="4014" y="2480"/>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sp>
          <p:nvSpPr>
            <p:cNvPr id="74927" name="Rectangle 35">
              <a:extLst>
                <a:ext uri="{FF2B5EF4-FFF2-40B4-BE49-F238E27FC236}">
                  <a16:creationId xmlns:a16="http://schemas.microsoft.com/office/drawing/2014/main" id="{1F6A872E-1C11-31E9-414C-6D71EF083499}"/>
                </a:ext>
              </a:extLst>
            </p:cNvPr>
            <p:cNvSpPr>
              <a:spLocks noChangeArrowheads="1"/>
            </p:cNvSpPr>
            <p:nvPr/>
          </p:nvSpPr>
          <p:spPr bwMode="auto">
            <a:xfrm>
              <a:off x="3300" y="2480"/>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sp>
          <p:nvSpPr>
            <p:cNvPr id="74928" name="Rectangle 36">
              <a:extLst>
                <a:ext uri="{FF2B5EF4-FFF2-40B4-BE49-F238E27FC236}">
                  <a16:creationId xmlns:a16="http://schemas.microsoft.com/office/drawing/2014/main" id="{1E4AB6F1-DD26-CAB9-00E9-1C1D7E63EEAF}"/>
                </a:ext>
              </a:extLst>
            </p:cNvPr>
            <p:cNvSpPr>
              <a:spLocks noChangeArrowheads="1"/>
            </p:cNvSpPr>
            <p:nvPr/>
          </p:nvSpPr>
          <p:spPr bwMode="auto">
            <a:xfrm>
              <a:off x="4694" y="2478"/>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sp>
          <p:nvSpPr>
            <p:cNvPr id="74929" name="Rectangle 37">
              <a:extLst>
                <a:ext uri="{FF2B5EF4-FFF2-40B4-BE49-F238E27FC236}">
                  <a16:creationId xmlns:a16="http://schemas.microsoft.com/office/drawing/2014/main" id="{C4DD6822-FB7E-0249-94BA-708F7583BBC7}"/>
                </a:ext>
              </a:extLst>
            </p:cNvPr>
            <p:cNvSpPr>
              <a:spLocks noChangeArrowheads="1"/>
            </p:cNvSpPr>
            <p:nvPr/>
          </p:nvSpPr>
          <p:spPr bwMode="auto">
            <a:xfrm>
              <a:off x="4876" y="2478"/>
              <a:ext cx="3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AB</a:t>
              </a:r>
              <a:endParaRPr lang="en-US" altLang="zh-CN">
                <a:solidFill>
                  <a:srgbClr val="000066"/>
                </a:solidFill>
                <a:latin typeface="Tahoma" panose="020B0604030504040204" pitchFamily="34" charset="0"/>
              </a:endParaRPr>
            </a:p>
          </p:txBody>
        </p:sp>
      </p:grpSp>
      <p:grpSp>
        <p:nvGrpSpPr>
          <p:cNvPr id="396326" name="Group 38">
            <a:extLst>
              <a:ext uri="{FF2B5EF4-FFF2-40B4-BE49-F238E27FC236}">
                <a16:creationId xmlns:a16="http://schemas.microsoft.com/office/drawing/2014/main" id="{2C223C20-F00F-1837-C6B7-DC349E765F0E}"/>
              </a:ext>
            </a:extLst>
          </p:cNvPr>
          <p:cNvGrpSpPr>
            <a:grpSpLocks/>
          </p:cNvGrpSpPr>
          <p:nvPr/>
        </p:nvGrpSpPr>
        <p:grpSpPr bwMode="auto">
          <a:xfrm>
            <a:off x="5435600" y="2551113"/>
            <a:ext cx="1862138" cy="500062"/>
            <a:chOff x="4510" y="1480"/>
            <a:chExt cx="1173" cy="315"/>
          </a:xfrm>
        </p:grpSpPr>
        <p:sp>
          <p:nvSpPr>
            <p:cNvPr id="74915" name="Line 39">
              <a:extLst>
                <a:ext uri="{FF2B5EF4-FFF2-40B4-BE49-F238E27FC236}">
                  <a16:creationId xmlns:a16="http://schemas.microsoft.com/office/drawing/2014/main" id="{FF99D1E8-656A-8858-3908-BF0B45CA0E1A}"/>
                </a:ext>
              </a:extLst>
            </p:cNvPr>
            <p:cNvSpPr>
              <a:spLocks noChangeShapeType="1"/>
            </p:cNvSpPr>
            <p:nvPr/>
          </p:nvSpPr>
          <p:spPr bwMode="auto">
            <a:xfrm>
              <a:off x="5546" y="1515"/>
              <a:ext cx="13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16" name="Rectangle 40">
              <a:extLst>
                <a:ext uri="{FF2B5EF4-FFF2-40B4-BE49-F238E27FC236}">
                  <a16:creationId xmlns:a16="http://schemas.microsoft.com/office/drawing/2014/main" id="{1BBBA9DE-802D-3A0B-E4AF-A3645938E702}"/>
                </a:ext>
              </a:extLst>
            </p:cNvPr>
            <p:cNvSpPr>
              <a:spLocks noChangeArrowheads="1"/>
            </p:cNvSpPr>
            <p:nvPr/>
          </p:nvSpPr>
          <p:spPr bwMode="auto">
            <a:xfrm>
              <a:off x="5511" y="1507"/>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C</a:t>
              </a:r>
              <a:endParaRPr lang="en-US" altLang="zh-CN">
                <a:solidFill>
                  <a:srgbClr val="000066"/>
                </a:solidFill>
                <a:latin typeface="Tahoma" panose="020B0604030504040204" pitchFamily="34" charset="0"/>
              </a:endParaRPr>
            </a:p>
          </p:txBody>
        </p:sp>
        <p:sp>
          <p:nvSpPr>
            <p:cNvPr id="74917" name="Rectangle 41">
              <a:extLst>
                <a:ext uri="{FF2B5EF4-FFF2-40B4-BE49-F238E27FC236}">
                  <a16:creationId xmlns:a16="http://schemas.microsoft.com/office/drawing/2014/main" id="{94C716AD-CB4B-984F-7570-223C46DEFAFA}"/>
                </a:ext>
              </a:extLst>
            </p:cNvPr>
            <p:cNvSpPr>
              <a:spLocks noChangeArrowheads="1"/>
            </p:cNvSpPr>
            <p:nvPr/>
          </p:nvSpPr>
          <p:spPr bwMode="auto">
            <a:xfrm>
              <a:off x="5011" y="1507"/>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C</a:t>
              </a:r>
              <a:endParaRPr lang="en-US" altLang="zh-CN">
                <a:solidFill>
                  <a:srgbClr val="000066"/>
                </a:solidFill>
                <a:latin typeface="Tahoma" panose="020B0604030504040204" pitchFamily="34" charset="0"/>
              </a:endParaRPr>
            </a:p>
          </p:txBody>
        </p:sp>
        <p:sp>
          <p:nvSpPr>
            <p:cNvPr id="74918" name="Rectangle 42">
              <a:extLst>
                <a:ext uri="{FF2B5EF4-FFF2-40B4-BE49-F238E27FC236}">
                  <a16:creationId xmlns:a16="http://schemas.microsoft.com/office/drawing/2014/main" id="{E2542C08-0920-D7D4-70CD-A3FF7815C734}"/>
                </a:ext>
              </a:extLst>
            </p:cNvPr>
            <p:cNvSpPr>
              <a:spLocks noChangeArrowheads="1"/>
            </p:cNvSpPr>
            <p:nvPr/>
          </p:nvSpPr>
          <p:spPr bwMode="auto">
            <a:xfrm>
              <a:off x="4510" y="1507"/>
              <a:ext cx="1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i="1">
                  <a:solidFill>
                    <a:srgbClr val="000066"/>
                  </a:solidFill>
                  <a:latin typeface="Times New Roman" panose="02020603050405020304" pitchFamily="18" charset="0"/>
                </a:rPr>
                <a:t>L</a:t>
              </a:r>
              <a:endParaRPr lang="en-US" altLang="zh-CN">
                <a:solidFill>
                  <a:srgbClr val="000066"/>
                </a:solidFill>
                <a:latin typeface="Tahoma" panose="020B0604030504040204" pitchFamily="34" charset="0"/>
              </a:endParaRPr>
            </a:p>
          </p:txBody>
        </p:sp>
        <p:sp>
          <p:nvSpPr>
            <p:cNvPr id="74919" name="Rectangle 43">
              <a:extLst>
                <a:ext uri="{FF2B5EF4-FFF2-40B4-BE49-F238E27FC236}">
                  <a16:creationId xmlns:a16="http://schemas.microsoft.com/office/drawing/2014/main" id="{54ABC8F8-8FC9-D381-E4F9-5234FF941767}"/>
                </a:ext>
              </a:extLst>
            </p:cNvPr>
            <p:cNvSpPr>
              <a:spLocks noChangeArrowheads="1"/>
            </p:cNvSpPr>
            <p:nvPr/>
          </p:nvSpPr>
          <p:spPr bwMode="auto">
            <a:xfrm>
              <a:off x="5329" y="1480"/>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sp>
          <p:nvSpPr>
            <p:cNvPr id="74920" name="Rectangle 44">
              <a:extLst>
                <a:ext uri="{FF2B5EF4-FFF2-40B4-BE49-F238E27FC236}">
                  <a16:creationId xmlns:a16="http://schemas.microsoft.com/office/drawing/2014/main" id="{8D71D67D-3308-EBA6-3598-0B5BCD3B432E}"/>
                </a:ext>
              </a:extLst>
            </p:cNvPr>
            <p:cNvSpPr>
              <a:spLocks noChangeArrowheads="1"/>
            </p:cNvSpPr>
            <p:nvPr/>
          </p:nvSpPr>
          <p:spPr bwMode="auto">
            <a:xfrm>
              <a:off x="4751" y="1480"/>
              <a:ext cx="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000" b="0">
                  <a:solidFill>
                    <a:srgbClr val="000066"/>
                  </a:solidFill>
                  <a:latin typeface="Symbol" panose="05050102010706020507" pitchFamily="18" charset="2"/>
                </a:rPr>
                <a:t>=</a:t>
              </a:r>
              <a:endParaRPr lang="en-US" altLang="zh-CN" b="0">
                <a:solidFill>
                  <a:srgbClr val="000066"/>
                </a:solidFill>
                <a:latin typeface="Tahoma" panose="020B0604030504040204" pitchFamily="34" charset="0"/>
              </a:endParaRPr>
            </a:p>
          </p:txBody>
        </p:sp>
      </p:grpSp>
      <p:sp>
        <p:nvSpPr>
          <p:cNvPr id="74764" name="AutoShape 45">
            <a:extLst>
              <a:ext uri="{FF2B5EF4-FFF2-40B4-BE49-F238E27FC236}">
                <a16:creationId xmlns:a16="http://schemas.microsoft.com/office/drawing/2014/main" id="{6CA63125-8FBE-C453-55BC-836D6CD70F95}"/>
              </a:ext>
            </a:extLst>
          </p:cNvPr>
          <p:cNvSpPr>
            <a:spLocks noChangeAspect="1" noChangeArrowheads="1" noTextEdit="1"/>
          </p:cNvSpPr>
          <p:nvPr/>
        </p:nvSpPr>
        <p:spPr bwMode="auto">
          <a:xfrm>
            <a:off x="814388" y="4005263"/>
            <a:ext cx="3757612" cy="24209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6334" name="Freeform 46">
            <a:extLst>
              <a:ext uri="{FF2B5EF4-FFF2-40B4-BE49-F238E27FC236}">
                <a16:creationId xmlns:a16="http://schemas.microsoft.com/office/drawing/2014/main" id="{545E1D38-8E1E-02C5-D82B-1E9B73175480}"/>
              </a:ext>
            </a:extLst>
          </p:cNvPr>
          <p:cNvSpPr>
            <a:spLocks noEditPoints="1"/>
          </p:cNvSpPr>
          <p:nvPr/>
        </p:nvSpPr>
        <p:spPr bwMode="auto">
          <a:xfrm>
            <a:off x="2857500" y="5880100"/>
            <a:ext cx="904875" cy="361950"/>
          </a:xfrm>
          <a:custGeom>
            <a:avLst/>
            <a:gdLst>
              <a:gd name="T0" fmla="*/ 2147483646 w 570"/>
              <a:gd name="T1" fmla="*/ 2147483646 h 228"/>
              <a:gd name="T2" fmla="*/ 2147483646 w 570"/>
              <a:gd name="T3" fmla="*/ 0 h 228"/>
              <a:gd name="T4" fmla="*/ 2147483646 w 570"/>
              <a:gd name="T5" fmla="*/ 2147483646 h 228"/>
              <a:gd name="T6" fmla="*/ 2147483646 w 570"/>
              <a:gd name="T7" fmla="*/ 2147483646 h 228"/>
              <a:gd name="T8" fmla="*/ 2147483646 w 570"/>
              <a:gd name="T9" fmla="*/ 0 h 228"/>
              <a:gd name="T10" fmla="*/ 2147483646 w 570"/>
              <a:gd name="T11" fmla="*/ 2147483646 h 228"/>
              <a:gd name="T12" fmla="*/ 2147483646 w 570"/>
              <a:gd name="T13" fmla="*/ 2147483646 h 228"/>
              <a:gd name="T14" fmla="*/ 2147483646 w 570"/>
              <a:gd name="T15" fmla="*/ 0 h 228"/>
              <a:gd name="T16" fmla="*/ 2147483646 w 570"/>
              <a:gd name="T17" fmla="*/ 2147483646 h 228"/>
              <a:gd name="T18" fmla="*/ 2147483646 w 570"/>
              <a:gd name="T19" fmla="*/ 2147483646 h 228"/>
              <a:gd name="T20" fmla="*/ 2147483646 w 570"/>
              <a:gd name="T21" fmla="*/ 2147483646 h 228"/>
              <a:gd name="T22" fmla="*/ 2147483646 w 570"/>
              <a:gd name="T23" fmla="*/ 2147483646 h 228"/>
              <a:gd name="T24" fmla="*/ 2147483646 w 570"/>
              <a:gd name="T25" fmla="*/ 2147483646 h 228"/>
              <a:gd name="T26" fmla="*/ 2147483646 w 570"/>
              <a:gd name="T27" fmla="*/ 2147483646 h 228"/>
              <a:gd name="T28" fmla="*/ 2147483646 w 570"/>
              <a:gd name="T29" fmla="*/ 0 h 228"/>
              <a:gd name="T30" fmla="*/ 2147483646 w 570"/>
              <a:gd name="T31" fmla="*/ 2147483646 h 228"/>
              <a:gd name="T32" fmla="*/ 2147483646 w 570"/>
              <a:gd name="T33" fmla="*/ 2147483646 h 228"/>
              <a:gd name="T34" fmla="*/ 2147483646 w 570"/>
              <a:gd name="T35" fmla="*/ 2147483646 h 228"/>
              <a:gd name="T36" fmla="*/ 0 w 570"/>
              <a:gd name="T37" fmla="*/ 2147483646 h 228"/>
              <a:gd name="T38" fmla="*/ 2147483646 w 570"/>
              <a:gd name="T39" fmla="*/ 2147483646 h 228"/>
              <a:gd name="T40" fmla="*/ 2147483646 w 570"/>
              <a:gd name="T41" fmla="*/ 2147483646 h 228"/>
              <a:gd name="T42" fmla="*/ 2147483646 w 570"/>
              <a:gd name="T43" fmla="*/ 2147483646 h 228"/>
              <a:gd name="T44" fmla="*/ 0 w 570"/>
              <a:gd name="T45" fmla="*/ 2147483646 h 228"/>
              <a:gd name="T46" fmla="*/ 2147483646 w 570"/>
              <a:gd name="T47" fmla="*/ 2147483646 h 228"/>
              <a:gd name="T48" fmla="*/ 2147483646 w 570"/>
              <a:gd name="T49" fmla="*/ 2147483646 h 228"/>
              <a:gd name="T50" fmla="*/ 2147483646 w 570"/>
              <a:gd name="T51" fmla="*/ 2147483646 h 228"/>
              <a:gd name="T52" fmla="*/ 2147483646 w 570"/>
              <a:gd name="T53" fmla="*/ 2147483646 h 228"/>
              <a:gd name="T54" fmla="*/ 2147483646 w 570"/>
              <a:gd name="T55" fmla="*/ 2147483646 h 228"/>
              <a:gd name="T56" fmla="*/ 2147483646 w 570"/>
              <a:gd name="T57" fmla="*/ 2147483646 h 228"/>
              <a:gd name="T58" fmla="*/ 2147483646 w 570"/>
              <a:gd name="T59" fmla="*/ 2147483646 h 228"/>
              <a:gd name="T60" fmla="*/ 2147483646 w 570"/>
              <a:gd name="T61" fmla="*/ 2147483646 h 228"/>
              <a:gd name="T62" fmla="*/ 2147483646 w 570"/>
              <a:gd name="T63" fmla="*/ 2147483646 h 228"/>
              <a:gd name="T64" fmla="*/ 2147483646 w 570"/>
              <a:gd name="T65" fmla="*/ 2147483646 h 228"/>
              <a:gd name="T66" fmla="*/ 2147483646 w 570"/>
              <a:gd name="T67" fmla="*/ 2147483646 h 228"/>
              <a:gd name="T68" fmla="*/ 2147483646 w 570"/>
              <a:gd name="T69" fmla="*/ 2147483646 h 228"/>
              <a:gd name="T70" fmla="*/ 2147483646 w 570"/>
              <a:gd name="T71" fmla="*/ 2147483646 h 228"/>
              <a:gd name="T72" fmla="*/ 2147483646 w 570"/>
              <a:gd name="T73" fmla="*/ 2147483646 h 228"/>
              <a:gd name="T74" fmla="*/ 2147483646 w 570"/>
              <a:gd name="T75" fmla="*/ 2147483646 h 228"/>
              <a:gd name="T76" fmla="*/ 2147483646 w 570"/>
              <a:gd name="T77" fmla="*/ 2147483646 h 228"/>
              <a:gd name="T78" fmla="*/ 2147483646 w 570"/>
              <a:gd name="T79" fmla="*/ 2147483646 h 228"/>
              <a:gd name="T80" fmla="*/ 2147483646 w 570"/>
              <a:gd name="T81" fmla="*/ 2147483646 h 228"/>
              <a:gd name="T82" fmla="*/ 2147483646 w 570"/>
              <a:gd name="T83" fmla="*/ 2147483646 h 228"/>
              <a:gd name="T84" fmla="*/ 2147483646 w 570"/>
              <a:gd name="T85" fmla="*/ 2147483646 h 228"/>
              <a:gd name="T86" fmla="*/ 2147483646 w 570"/>
              <a:gd name="T87" fmla="*/ 2147483646 h 228"/>
              <a:gd name="T88" fmla="*/ 2147483646 w 570"/>
              <a:gd name="T89" fmla="*/ 2147483646 h 228"/>
              <a:gd name="T90" fmla="*/ 2147483646 w 570"/>
              <a:gd name="T91" fmla="*/ 2147483646 h 228"/>
              <a:gd name="T92" fmla="*/ 2147483646 w 570"/>
              <a:gd name="T93" fmla="*/ 2147483646 h 228"/>
              <a:gd name="T94" fmla="*/ 2147483646 w 570"/>
              <a:gd name="T95" fmla="*/ 2147483646 h 228"/>
              <a:gd name="T96" fmla="*/ 2147483646 w 570"/>
              <a:gd name="T97" fmla="*/ 2147483646 h 228"/>
              <a:gd name="T98" fmla="*/ 2147483646 w 570"/>
              <a:gd name="T99" fmla="*/ 2147483646 h 228"/>
              <a:gd name="T100" fmla="*/ 2147483646 w 570"/>
              <a:gd name="T101" fmla="*/ 2147483646 h 228"/>
              <a:gd name="T102" fmla="*/ 2147483646 w 570"/>
              <a:gd name="T103" fmla="*/ 2147483646 h 228"/>
              <a:gd name="T104" fmla="*/ 2147483646 w 570"/>
              <a:gd name="T105" fmla="*/ 2147483646 h 228"/>
              <a:gd name="T106" fmla="*/ 2147483646 w 570"/>
              <a:gd name="T107" fmla="*/ 2147483646 h 228"/>
              <a:gd name="T108" fmla="*/ 2147483646 w 570"/>
              <a:gd name="T109" fmla="*/ 2147483646 h 228"/>
              <a:gd name="T110" fmla="*/ 2147483646 w 570"/>
              <a:gd name="T111" fmla="*/ 2147483646 h 228"/>
              <a:gd name="T112" fmla="*/ 2147483646 w 570"/>
              <a:gd name="T113" fmla="*/ 2147483646 h 228"/>
              <a:gd name="T114" fmla="*/ 2147483646 w 570"/>
              <a:gd name="T115" fmla="*/ 2147483646 h 228"/>
              <a:gd name="T116" fmla="*/ 2147483646 w 570"/>
              <a:gd name="T117" fmla="*/ 2147483646 h 22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70" h="228">
                <a:moveTo>
                  <a:pt x="516" y="14"/>
                </a:moveTo>
                <a:lnTo>
                  <a:pt x="470" y="14"/>
                </a:lnTo>
                <a:lnTo>
                  <a:pt x="465" y="14"/>
                </a:lnTo>
                <a:lnTo>
                  <a:pt x="465" y="9"/>
                </a:lnTo>
                <a:lnTo>
                  <a:pt x="465" y="4"/>
                </a:lnTo>
                <a:lnTo>
                  <a:pt x="470" y="0"/>
                </a:lnTo>
                <a:lnTo>
                  <a:pt x="516" y="0"/>
                </a:lnTo>
                <a:lnTo>
                  <a:pt x="520" y="4"/>
                </a:lnTo>
                <a:lnTo>
                  <a:pt x="520" y="9"/>
                </a:lnTo>
                <a:lnTo>
                  <a:pt x="520" y="14"/>
                </a:lnTo>
                <a:lnTo>
                  <a:pt x="516" y="14"/>
                </a:lnTo>
                <a:close/>
                <a:moveTo>
                  <a:pt x="415" y="14"/>
                </a:moveTo>
                <a:lnTo>
                  <a:pt x="370" y="14"/>
                </a:lnTo>
                <a:lnTo>
                  <a:pt x="365" y="14"/>
                </a:lnTo>
                <a:lnTo>
                  <a:pt x="365" y="9"/>
                </a:lnTo>
                <a:lnTo>
                  <a:pt x="365" y="4"/>
                </a:lnTo>
                <a:lnTo>
                  <a:pt x="370" y="0"/>
                </a:lnTo>
                <a:lnTo>
                  <a:pt x="415" y="0"/>
                </a:lnTo>
                <a:lnTo>
                  <a:pt x="420" y="4"/>
                </a:lnTo>
                <a:lnTo>
                  <a:pt x="420" y="9"/>
                </a:lnTo>
                <a:lnTo>
                  <a:pt x="420" y="14"/>
                </a:lnTo>
                <a:lnTo>
                  <a:pt x="415" y="14"/>
                </a:lnTo>
                <a:close/>
                <a:moveTo>
                  <a:pt x="315" y="14"/>
                </a:moveTo>
                <a:lnTo>
                  <a:pt x="274" y="14"/>
                </a:lnTo>
                <a:lnTo>
                  <a:pt x="269" y="14"/>
                </a:lnTo>
                <a:lnTo>
                  <a:pt x="265" y="9"/>
                </a:lnTo>
                <a:lnTo>
                  <a:pt x="265" y="4"/>
                </a:lnTo>
                <a:lnTo>
                  <a:pt x="269" y="4"/>
                </a:lnTo>
                <a:lnTo>
                  <a:pt x="269" y="0"/>
                </a:lnTo>
                <a:lnTo>
                  <a:pt x="274" y="0"/>
                </a:lnTo>
                <a:lnTo>
                  <a:pt x="315" y="0"/>
                </a:lnTo>
                <a:lnTo>
                  <a:pt x="319" y="0"/>
                </a:lnTo>
                <a:lnTo>
                  <a:pt x="319" y="4"/>
                </a:lnTo>
                <a:lnTo>
                  <a:pt x="324" y="9"/>
                </a:lnTo>
                <a:lnTo>
                  <a:pt x="319" y="14"/>
                </a:lnTo>
                <a:lnTo>
                  <a:pt x="315" y="14"/>
                </a:lnTo>
                <a:close/>
                <a:moveTo>
                  <a:pt x="215" y="14"/>
                </a:moveTo>
                <a:lnTo>
                  <a:pt x="174" y="14"/>
                </a:lnTo>
                <a:lnTo>
                  <a:pt x="169" y="14"/>
                </a:lnTo>
                <a:lnTo>
                  <a:pt x="164" y="9"/>
                </a:lnTo>
                <a:lnTo>
                  <a:pt x="164" y="4"/>
                </a:lnTo>
                <a:lnTo>
                  <a:pt x="169" y="4"/>
                </a:lnTo>
                <a:lnTo>
                  <a:pt x="169" y="0"/>
                </a:lnTo>
                <a:lnTo>
                  <a:pt x="174" y="0"/>
                </a:lnTo>
                <a:lnTo>
                  <a:pt x="215" y="0"/>
                </a:lnTo>
                <a:lnTo>
                  <a:pt x="219" y="0"/>
                </a:lnTo>
                <a:lnTo>
                  <a:pt x="219" y="4"/>
                </a:lnTo>
                <a:lnTo>
                  <a:pt x="224" y="9"/>
                </a:lnTo>
                <a:lnTo>
                  <a:pt x="219" y="14"/>
                </a:lnTo>
                <a:lnTo>
                  <a:pt x="215" y="14"/>
                </a:lnTo>
                <a:close/>
                <a:moveTo>
                  <a:pt x="114" y="14"/>
                </a:moveTo>
                <a:lnTo>
                  <a:pt x="73" y="14"/>
                </a:lnTo>
                <a:lnTo>
                  <a:pt x="69" y="14"/>
                </a:lnTo>
                <a:lnTo>
                  <a:pt x="64" y="9"/>
                </a:lnTo>
                <a:lnTo>
                  <a:pt x="64" y="4"/>
                </a:lnTo>
                <a:lnTo>
                  <a:pt x="69" y="4"/>
                </a:lnTo>
                <a:lnTo>
                  <a:pt x="69" y="0"/>
                </a:lnTo>
                <a:lnTo>
                  <a:pt x="73" y="0"/>
                </a:lnTo>
                <a:lnTo>
                  <a:pt x="114" y="0"/>
                </a:lnTo>
                <a:lnTo>
                  <a:pt x="119" y="0"/>
                </a:lnTo>
                <a:lnTo>
                  <a:pt x="119" y="4"/>
                </a:lnTo>
                <a:lnTo>
                  <a:pt x="123" y="9"/>
                </a:lnTo>
                <a:lnTo>
                  <a:pt x="119" y="14"/>
                </a:lnTo>
                <a:lnTo>
                  <a:pt x="114" y="14"/>
                </a:lnTo>
                <a:close/>
                <a:moveTo>
                  <a:pt x="23" y="23"/>
                </a:moveTo>
                <a:lnTo>
                  <a:pt x="23" y="23"/>
                </a:lnTo>
                <a:lnTo>
                  <a:pt x="18" y="36"/>
                </a:lnTo>
                <a:lnTo>
                  <a:pt x="18" y="32"/>
                </a:lnTo>
                <a:lnTo>
                  <a:pt x="14" y="45"/>
                </a:lnTo>
                <a:lnTo>
                  <a:pt x="14" y="59"/>
                </a:lnTo>
                <a:lnTo>
                  <a:pt x="14" y="64"/>
                </a:lnTo>
                <a:lnTo>
                  <a:pt x="9" y="68"/>
                </a:lnTo>
                <a:lnTo>
                  <a:pt x="5" y="64"/>
                </a:lnTo>
                <a:lnTo>
                  <a:pt x="0" y="64"/>
                </a:lnTo>
                <a:lnTo>
                  <a:pt x="0" y="59"/>
                </a:lnTo>
                <a:lnTo>
                  <a:pt x="0" y="45"/>
                </a:lnTo>
                <a:lnTo>
                  <a:pt x="0" y="41"/>
                </a:lnTo>
                <a:lnTo>
                  <a:pt x="5" y="27"/>
                </a:lnTo>
                <a:lnTo>
                  <a:pt x="14" y="14"/>
                </a:lnTo>
                <a:lnTo>
                  <a:pt x="18" y="14"/>
                </a:lnTo>
                <a:lnTo>
                  <a:pt x="23" y="14"/>
                </a:lnTo>
                <a:lnTo>
                  <a:pt x="23" y="18"/>
                </a:lnTo>
                <a:lnTo>
                  <a:pt x="23" y="23"/>
                </a:lnTo>
                <a:close/>
                <a:moveTo>
                  <a:pt x="14" y="114"/>
                </a:moveTo>
                <a:lnTo>
                  <a:pt x="14" y="159"/>
                </a:lnTo>
                <a:lnTo>
                  <a:pt x="14" y="164"/>
                </a:lnTo>
                <a:lnTo>
                  <a:pt x="9" y="164"/>
                </a:lnTo>
                <a:lnTo>
                  <a:pt x="5" y="164"/>
                </a:lnTo>
                <a:lnTo>
                  <a:pt x="0" y="159"/>
                </a:lnTo>
                <a:lnTo>
                  <a:pt x="0" y="114"/>
                </a:lnTo>
                <a:lnTo>
                  <a:pt x="5" y="109"/>
                </a:lnTo>
                <a:lnTo>
                  <a:pt x="9" y="109"/>
                </a:lnTo>
                <a:lnTo>
                  <a:pt x="14" y="109"/>
                </a:lnTo>
                <a:lnTo>
                  <a:pt x="14" y="114"/>
                </a:lnTo>
                <a:close/>
                <a:moveTo>
                  <a:pt x="23" y="205"/>
                </a:moveTo>
                <a:lnTo>
                  <a:pt x="32" y="214"/>
                </a:lnTo>
                <a:lnTo>
                  <a:pt x="46" y="214"/>
                </a:lnTo>
                <a:lnTo>
                  <a:pt x="41" y="214"/>
                </a:lnTo>
                <a:lnTo>
                  <a:pt x="60" y="214"/>
                </a:lnTo>
                <a:lnTo>
                  <a:pt x="64" y="218"/>
                </a:lnTo>
                <a:lnTo>
                  <a:pt x="64" y="223"/>
                </a:lnTo>
                <a:lnTo>
                  <a:pt x="64" y="228"/>
                </a:lnTo>
                <a:lnTo>
                  <a:pt x="60" y="228"/>
                </a:lnTo>
                <a:lnTo>
                  <a:pt x="41" y="228"/>
                </a:lnTo>
                <a:lnTo>
                  <a:pt x="28" y="228"/>
                </a:lnTo>
                <a:lnTo>
                  <a:pt x="14" y="218"/>
                </a:lnTo>
                <a:lnTo>
                  <a:pt x="14" y="214"/>
                </a:lnTo>
                <a:lnTo>
                  <a:pt x="14" y="209"/>
                </a:lnTo>
                <a:lnTo>
                  <a:pt x="18" y="205"/>
                </a:lnTo>
                <a:lnTo>
                  <a:pt x="23" y="205"/>
                </a:lnTo>
                <a:close/>
                <a:moveTo>
                  <a:pt x="114" y="214"/>
                </a:moveTo>
                <a:lnTo>
                  <a:pt x="160" y="214"/>
                </a:lnTo>
                <a:lnTo>
                  <a:pt x="164" y="218"/>
                </a:lnTo>
                <a:lnTo>
                  <a:pt x="164" y="223"/>
                </a:lnTo>
                <a:lnTo>
                  <a:pt x="164" y="228"/>
                </a:lnTo>
                <a:lnTo>
                  <a:pt x="160" y="228"/>
                </a:lnTo>
                <a:lnTo>
                  <a:pt x="114" y="228"/>
                </a:lnTo>
                <a:lnTo>
                  <a:pt x="110" y="228"/>
                </a:lnTo>
                <a:lnTo>
                  <a:pt x="110" y="223"/>
                </a:lnTo>
                <a:lnTo>
                  <a:pt x="110" y="218"/>
                </a:lnTo>
                <a:lnTo>
                  <a:pt x="114" y="214"/>
                </a:lnTo>
                <a:close/>
                <a:moveTo>
                  <a:pt x="215" y="214"/>
                </a:moveTo>
                <a:lnTo>
                  <a:pt x="260" y="214"/>
                </a:lnTo>
                <a:lnTo>
                  <a:pt x="265" y="218"/>
                </a:lnTo>
                <a:lnTo>
                  <a:pt x="265" y="223"/>
                </a:lnTo>
                <a:lnTo>
                  <a:pt x="265" y="228"/>
                </a:lnTo>
                <a:lnTo>
                  <a:pt x="260" y="228"/>
                </a:lnTo>
                <a:lnTo>
                  <a:pt x="215" y="228"/>
                </a:lnTo>
                <a:lnTo>
                  <a:pt x="210" y="228"/>
                </a:lnTo>
                <a:lnTo>
                  <a:pt x="210" y="223"/>
                </a:lnTo>
                <a:lnTo>
                  <a:pt x="210" y="218"/>
                </a:lnTo>
                <a:lnTo>
                  <a:pt x="215" y="214"/>
                </a:lnTo>
                <a:close/>
                <a:moveTo>
                  <a:pt x="315" y="214"/>
                </a:moveTo>
                <a:lnTo>
                  <a:pt x="356" y="214"/>
                </a:lnTo>
                <a:lnTo>
                  <a:pt x="361" y="214"/>
                </a:lnTo>
                <a:lnTo>
                  <a:pt x="365" y="218"/>
                </a:lnTo>
                <a:lnTo>
                  <a:pt x="365" y="223"/>
                </a:lnTo>
                <a:lnTo>
                  <a:pt x="365" y="228"/>
                </a:lnTo>
                <a:lnTo>
                  <a:pt x="361" y="228"/>
                </a:lnTo>
                <a:lnTo>
                  <a:pt x="356" y="228"/>
                </a:lnTo>
                <a:lnTo>
                  <a:pt x="315" y="228"/>
                </a:lnTo>
                <a:lnTo>
                  <a:pt x="310" y="228"/>
                </a:lnTo>
                <a:lnTo>
                  <a:pt x="310" y="223"/>
                </a:lnTo>
                <a:lnTo>
                  <a:pt x="310" y="218"/>
                </a:lnTo>
                <a:lnTo>
                  <a:pt x="310" y="214"/>
                </a:lnTo>
                <a:lnTo>
                  <a:pt x="315" y="214"/>
                </a:lnTo>
                <a:close/>
                <a:moveTo>
                  <a:pt x="415" y="214"/>
                </a:moveTo>
                <a:lnTo>
                  <a:pt x="456" y="214"/>
                </a:lnTo>
                <a:lnTo>
                  <a:pt x="461" y="214"/>
                </a:lnTo>
                <a:lnTo>
                  <a:pt x="461" y="218"/>
                </a:lnTo>
                <a:lnTo>
                  <a:pt x="465" y="223"/>
                </a:lnTo>
                <a:lnTo>
                  <a:pt x="461" y="228"/>
                </a:lnTo>
                <a:lnTo>
                  <a:pt x="456" y="228"/>
                </a:lnTo>
                <a:lnTo>
                  <a:pt x="415" y="228"/>
                </a:lnTo>
                <a:lnTo>
                  <a:pt x="411" y="228"/>
                </a:lnTo>
                <a:lnTo>
                  <a:pt x="406" y="223"/>
                </a:lnTo>
                <a:lnTo>
                  <a:pt x="411" y="218"/>
                </a:lnTo>
                <a:lnTo>
                  <a:pt x="411" y="214"/>
                </a:lnTo>
                <a:lnTo>
                  <a:pt x="415" y="214"/>
                </a:lnTo>
                <a:close/>
                <a:moveTo>
                  <a:pt x="516" y="214"/>
                </a:moveTo>
                <a:lnTo>
                  <a:pt x="529" y="214"/>
                </a:lnTo>
                <a:lnTo>
                  <a:pt x="543" y="214"/>
                </a:lnTo>
                <a:lnTo>
                  <a:pt x="538" y="214"/>
                </a:lnTo>
                <a:lnTo>
                  <a:pt x="548" y="205"/>
                </a:lnTo>
                <a:lnTo>
                  <a:pt x="548" y="209"/>
                </a:lnTo>
                <a:lnTo>
                  <a:pt x="552" y="205"/>
                </a:lnTo>
                <a:lnTo>
                  <a:pt x="557" y="205"/>
                </a:lnTo>
                <a:lnTo>
                  <a:pt x="561" y="209"/>
                </a:lnTo>
                <a:lnTo>
                  <a:pt x="561" y="214"/>
                </a:lnTo>
                <a:lnTo>
                  <a:pt x="561" y="218"/>
                </a:lnTo>
                <a:lnTo>
                  <a:pt x="557" y="218"/>
                </a:lnTo>
                <a:lnTo>
                  <a:pt x="548" y="228"/>
                </a:lnTo>
                <a:lnTo>
                  <a:pt x="543" y="228"/>
                </a:lnTo>
                <a:lnTo>
                  <a:pt x="529" y="228"/>
                </a:lnTo>
                <a:lnTo>
                  <a:pt x="516" y="228"/>
                </a:lnTo>
                <a:lnTo>
                  <a:pt x="511" y="228"/>
                </a:lnTo>
                <a:lnTo>
                  <a:pt x="506" y="228"/>
                </a:lnTo>
                <a:lnTo>
                  <a:pt x="506" y="223"/>
                </a:lnTo>
                <a:lnTo>
                  <a:pt x="506" y="218"/>
                </a:lnTo>
                <a:lnTo>
                  <a:pt x="511" y="218"/>
                </a:lnTo>
                <a:lnTo>
                  <a:pt x="511" y="214"/>
                </a:lnTo>
                <a:lnTo>
                  <a:pt x="516" y="214"/>
                </a:lnTo>
                <a:close/>
                <a:moveTo>
                  <a:pt x="557" y="155"/>
                </a:moveTo>
                <a:lnTo>
                  <a:pt x="557" y="114"/>
                </a:lnTo>
                <a:lnTo>
                  <a:pt x="557" y="109"/>
                </a:lnTo>
                <a:lnTo>
                  <a:pt x="561" y="109"/>
                </a:lnTo>
                <a:lnTo>
                  <a:pt x="566" y="109"/>
                </a:lnTo>
                <a:lnTo>
                  <a:pt x="570" y="109"/>
                </a:lnTo>
                <a:lnTo>
                  <a:pt x="570" y="114"/>
                </a:lnTo>
                <a:lnTo>
                  <a:pt x="570" y="155"/>
                </a:lnTo>
                <a:lnTo>
                  <a:pt x="570" y="159"/>
                </a:lnTo>
                <a:lnTo>
                  <a:pt x="570" y="164"/>
                </a:lnTo>
                <a:lnTo>
                  <a:pt x="566" y="164"/>
                </a:lnTo>
                <a:lnTo>
                  <a:pt x="561" y="164"/>
                </a:lnTo>
                <a:lnTo>
                  <a:pt x="557" y="159"/>
                </a:lnTo>
                <a:lnTo>
                  <a:pt x="557" y="155"/>
                </a:lnTo>
                <a:close/>
                <a:moveTo>
                  <a:pt x="557" y="59"/>
                </a:moveTo>
                <a:lnTo>
                  <a:pt x="557" y="45"/>
                </a:lnTo>
                <a:lnTo>
                  <a:pt x="557" y="32"/>
                </a:lnTo>
                <a:lnTo>
                  <a:pt x="557" y="36"/>
                </a:lnTo>
                <a:lnTo>
                  <a:pt x="548" y="23"/>
                </a:lnTo>
                <a:lnTo>
                  <a:pt x="543" y="18"/>
                </a:lnTo>
                <a:lnTo>
                  <a:pt x="548" y="14"/>
                </a:lnTo>
                <a:lnTo>
                  <a:pt x="552" y="9"/>
                </a:lnTo>
                <a:lnTo>
                  <a:pt x="557" y="14"/>
                </a:lnTo>
                <a:lnTo>
                  <a:pt x="561" y="14"/>
                </a:lnTo>
                <a:lnTo>
                  <a:pt x="566" y="27"/>
                </a:lnTo>
                <a:lnTo>
                  <a:pt x="570" y="27"/>
                </a:lnTo>
                <a:lnTo>
                  <a:pt x="570" y="41"/>
                </a:lnTo>
                <a:lnTo>
                  <a:pt x="570" y="45"/>
                </a:lnTo>
                <a:lnTo>
                  <a:pt x="570" y="59"/>
                </a:lnTo>
                <a:lnTo>
                  <a:pt x="570" y="64"/>
                </a:lnTo>
                <a:lnTo>
                  <a:pt x="566" y="64"/>
                </a:lnTo>
                <a:lnTo>
                  <a:pt x="561" y="64"/>
                </a:lnTo>
                <a:lnTo>
                  <a:pt x="557" y="59"/>
                </a:lnTo>
                <a:close/>
              </a:path>
            </a:pathLst>
          </a:custGeom>
          <a:solidFill>
            <a:srgbClr val="000000"/>
          </a:solidFill>
          <a:ln w="7938">
            <a:solidFill>
              <a:srgbClr val="FF0066"/>
            </a:solidFill>
            <a:prstDash val="solid"/>
            <a:round/>
            <a:headEnd/>
            <a:tailEnd/>
          </a:ln>
        </p:spPr>
        <p:txBody>
          <a:bodyPr/>
          <a:lstStyle/>
          <a:p>
            <a:endParaRPr lang="zh-CN" altLang="en-US"/>
          </a:p>
        </p:txBody>
      </p:sp>
      <p:grpSp>
        <p:nvGrpSpPr>
          <p:cNvPr id="396335" name="Group 47">
            <a:extLst>
              <a:ext uri="{FF2B5EF4-FFF2-40B4-BE49-F238E27FC236}">
                <a16:creationId xmlns:a16="http://schemas.microsoft.com/office/drawing/2014/main" id="{C412A9CD-5061-5338-9819-5233246DE66B}"/>
              </a:ext>
            </a:extLst>
          </p:cNvPr>
          <p:cNvGrpSpPr>
            <a:grpSpLocks/>
          </p:cNvGrpSpPr>
          <p:nvPr/>
        </p:nvGrpSpPr>
        <p:grpSpPr bwMode="auto">
          <a:xfrm>
            <a:off x="3721100" y="6024563"/>
            <a:ext cx="1379538" cy="355600"/>
            <a:chOff x="4604" y="3974"/>
            <a:chExt cx="642" cy="2231"/>
          </a:xfrm>
        </p:grpSpPr>
        <p:sp>
          <p:nvSpPr>
            <p:cNvPr id="74913" name="Line 48">
              <a:extLst>
                <a:ext uri="{FF2B5EF4-FFF2-40B4-BE49-F238E27FC236}">
                  <a16:creationId xmlns:a16="http://schemas.microsoft.com/office/drawing/2014/main" id="{43C38DCB-2752-E8A3-6C4B-7B3657121BBB}"/>
                </a:ext>
              </a:extLst>
            </p:cNvPr>
            <p:cNvSpPr>
              <a:spLocks noChangeShapeType="1"/>
            </p:cNvSpPr>
            <p:nvPr/>
          </p:nvSpPr>
          <p:spPr bwMode="auto">
            <a:xfrm>
              <a:off x="4604" y="3974"/>
              <a:ext cx="374" cy="218"/>
            </a:xfrm>
            <a:prstGeom prst="line">
              <a:avLst/>
            </a:prstGeom>
            <a:noFill/>
            <a:ln w="2222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14" name="Rectangle 49">
              <a:extLst>
                <a:ext uri="{FF2B5EF4-FFF2-40B4-BE49-F238E27FC236}">
                  <a16:creationId xmlns:a16="http://schemas.microsoft.com/office/drawing/2014/main" id="{427F910B-30D4-0E7D-AE19-0627852BC832}"/>
                </a:ext>
              </a:extLst>
            </p:cNvPr>
            <p:cNvSpPr>
              <a:spLocks noChangeArrowheads="1"/>
            </p:cNvSpPr>
            <p:nvPr/>
          </p:nvSpPr>
          <p:spPr bwMode="auto">
            <a:xfrm>
              <a:off x="5012" y="4103"/>
              <a:ext cx="234" cy="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i="1">
                  <a:solidFill>
                    <a:srgbClr val="FF0066"/>
                  </a:solidFill>
                  <a:latin typeface="Times New Roman" panose="02020603050405020304" pitchFamily="18" charset="0"/>
                </a:rPr>
                <a:t>AB</a:t>
              </a:r>
              <a:endParaRPr lang="en-US" altLang="zh-CN">
                <a:solidFill>
                  <a:srgbClr val="FF0066"/>
                </a:solidFill>
                <a:latin typeface="Verdana" panose="020B0604030504040204" pitchFamily="34" charset="0"/>
              </a:endParaRPr>
            </a:p>
          </p:txBody>
        </p:sp>
      </p:grpSp>
      <p:grpSp>
        <p:nvGrpSpPr>
          <p:cNvPr id="396338" name="Group 50">
            <a:extLst>
              <a:ext uri="{FF2B5EF4-FFF2-40B4-BE49-F238E27FC236}">
                <a16:creationId xmlns:a16="http://schemas.microsoft.com/office/drawing/2014/main" id="{ACDF8FD7-B926-CF7B-4C0E-E5F112ABDD53}"/>
              </a:ext>
            </a:extLst>
          </p:cNvPr>
          <p:cNvGrpSpPr>
            <a:grpSpLocks/>
          </p:cNvGrpSpPr>
          <p:nvPr/>
        </p:nvGrpSpPr>
        <p:grpSpPr bwMode="auto">
          <a:xfrm>
            <a:off x="755650" y="4613275"/>
            <a:ext cx="3654425" cy="2271713"/>
            <a:chOff x="513" y="2859"/>
            <a:chExt cx="2302" cy="1431"/>
          </a:xfrm>
        </p:grpSpPr>
        <p:sp>
          <p:nvSpPr>
            <p:cNvPr id="74770" name="Rectangle 51">
              <a:extLst>
                <a:ext uri="{FF2B5EF4-FFF2-40B4-BE49-F238E27FC236}">
                  <a16:creationId xmlns:a16="http://schemas.microsoft.com/office/drawing/2014/main" id="{A1270E99-E3D4-0B55-41DE-A6D2F1D2BBC9}"/>
                </a:ext>
              </a:extLst>
            </p:cNvPr>
            <p:cNvSpPr>
              <a:spLocks noChangeArrowheads="1"/>
            </p:cNvSpPr>
            <p:nvPr/>
          </p:nvSpPr>
          <p:spPr bwMode="auto">
            <a:xfrm>
              <a:off x="513" y="2859"/>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5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71" name="Rectangle 52">
              <a:extLst>
                <a:ext uri="{FF2B5EF4-FFF2-40B4-BE49-F238E27FC236}">
                  <a16:creationId xmlns:a16="http://schemas.microsoft.com/office/drawing/2014/main" id="{D1328BCC-32BF-3ADB-514D-B6DA2C4D8CB2}"/>
                </a:ext>
              </a:extLst>
            </p:cNvPr>
            <p:cNvSpPr>
              <a:spLocks noChangeArrowheads="1"/>
            </p:cNvSpPr>
            <p:nvPr/>
          </p:nvSpPr>
          <p:spPr bwMode="auto">
            <a:xfrm>
              <a:off x="609" y="3241"/>
              <a:ext cx="278" cy="6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72" name="Rectangle 53">
              <a:extLst>
                <a:ext uri="{FF2B5EF4-FFF2-40B4-BE49-F238E27FC236}">
                  <a16:creationId xmlns:a16="http://schemas.microsoft.com/office/drawing/2014/main" id="{6F5D1418-75F3-611E-D2C6-174FB96089AB}"/>
                </a:ext>
              </a:extLst>
            </p:cNvPr>
            <p:cNvSpPr>
              <a:spLocks noChangeArrowheads="1"/>
            </p:cNvSpPr>
            <p:nvPr/>
          </p:nvSpPr>
          <p:spPr bwMode="auto">
            <a:xfrm>
              <a:off x="709" y="3364"/>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74773" name="Rectangle 54">
              <a:extLst>
                <a:ext uri="{FF2B5EF4-FFF2-40B4-BE49-F238E27FC236}">
                  <a16:creationId xmlns:a16="http://schemas.microsoft.com/office/drawing/2014/main" id="{561957D2-EBB6-6B3A-38C7-E1FEFEDC7851}"/>
                </a:ext>
              </a:extLst>
            </p:cNvPr>
            <p:cNvSpPr>
              <a:spLocks noChangeArrowheads="1"/>
            </p:cNvSpPr>
            <p:nvPr/>
          </p:nvSpPr>
          <p:spPr bwMode="auto">
            <a:xfrm>
              <a:off x="796" y="3364"/>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74" name="Rectangle 55">
              <a:extLst>
                <a:ext uri="{FF2B5EF4-FFF2-40B4-BE49-F238E27FC236}">
                  <a16:creationId xmlns:a16="http://schemas.microsoft.com/office/drawing/2014/main" id="{A2CEADD9-68D6-E87D-0659-2CDAB6500F29}"/>
                </a:ext>
              </a:extLst>
            </p:cNvPr>
            <p:cNvSpPr>
              <a:spLocks noChangeArrowheads="1"/>
            </p:cNvSpPr>
            <p:nvPr/>
          </p:nvSpPr>
          <p:spPr bwMode="auto">
            <a:xfrm>
              <a:off x="709" y="3660"/>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74775" name="Rectangle 56">
              <a:extLst>
                <a:ext uri="{FF2B5EF4-FFF2-40B4-BE49-F238E27FC236}">
                  <a16:creationId xmlns:a16="http://schemas.microsoft.com/office/drawing/2014/main" id="{44D68E24-DA25-DD1F-4633-0BB818C942A1}"/>
                </a:ext>
              </a:extLst>
            </p:cNvPr>
            <p:cNvSpPr>
              <a:spLocks noChangeArrowheads="1"/>
            </p:cNvSpPr>
            <p:nvPr/>
          </p:nvSpPr>
          <p:spPr bwMode="auto">
            <a:xfrm>
              <a:off x="796" y="3660"/>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76" name="Rectangle 57">
              <a:extLst>
                <a:ext uri="{FF2B5EF4-FFF2-40B4-BE49-F238E27FC236}">
                  <a16:creationId xmlns:a16="http://schemas.microsoft.com/office/drawing/2014/main" id="{7B6C5E1D-B292-D477-6272-ED597EA55DBB}"/>
                </a:ext>
              </a:extLst>
            </p:cNvPr>
            <p:cNvSpPr>
              <a:spLocks noChangeArrowheads="1"/>
            </p:cNvSpPr>
            <p:nvPr/>
          </p:nvSpPr>
          <p:spPr bwMode="auto">
            <a:xfrm>
              <a:off x="750" y="3956"/>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77" name="Rectangle 58">
              <a:extLst>
                <a:ext uri="{FF2B5EF4-FFF2-40B4-BE49-F238E27FC236}">
                  <a16:creationId xmlns:a16="http://schemas.microsoft.com/office/drawing/2014/main" id="{A2448241-4765-0BD4-8343-3BC200117E78}"/>
                </a:ext>
              </a:extLst>
            </p:cNvPr>
            <p:cNvSpPr>
              <a:spLocks noChangeArrowheads="1"/>
            </p:cNvSpPr>
            <p:nvPr/>
          </p:nvSpPr>
          <p:spPr bwMode="auto">
            <a:xfrm>
              <a:off x="581" y="2995"/>
              <a:ext cx="279" cy="3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78" name="Rectangle 59">
              <a:extLst>
                <a:ext uri="{FF2B5EF4-FFF2-40B4-BE49-F238E27FC236}">
                  <a16:creationId xmlns:a16="http://schemas.microsoft.com/office/drawing/2014/main" id="{A9B3DB86-01D6-E56C-3BF7-2A311A450559}"/>
                </a:ext>
              </a:extLst>
            </p:cNvPr>
            <p:cNvSpPr>
              <a:spLocks noChangeArrowheads="1"/>
            </p:cNvSpPr>
            <p:nvPr/>
          </p:nvSpPr>
          <p:spPr bwMode="auto">
            <a:xfrm>
              <a:off x="673" y="3114"/>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i="1">
                  <a:solidFill>
                    <a:srgbClr val="000000"/>
                  </a:solidFill>
                  <a:latin typeface="Times New Roman" panose="02020603050405020304" pitchFamily="18" charset="0"/>
                </a:rPr>
                <a:t>A</a:t>
              </a:r>
              <a:endParaRPr lang="en-US" altLang="zh-CN" b="0">
                <a:latin typeface="Verdana" panose="020B0604030504040204" pitchFamily="34" charset="0"/>
              </a:endParaRPr>
            </a:p>
          </p:txBody>
        </p:sp>
        <p:sp>
          <p:nvSpPr>
            <p:cNvPr id="74779" name="Rectangle 60">
              <a:extLst>
                <a:ext uri="{FF2B5EF4-FFF2-40B4-BE49-F238E27FC236}">
                  <a16:creationId xmlns:a16="http://schemas.microsoft.com/office/drawing/2014/main" id="{C79A7B6C-D246-E05E-E2E7-B4836E0361D6}"/>
                </a:ext>
              </a:extLst>
            </p:cNvPr>
            <p:cNvSpPr>
              <a:spLocks noChangeArrowheads="1"/>
            </p:cNvSpPr>
            <p:nvPr/>
          </p:nvSpPr>
          <p:spPr bwMode="auto">
            <a:xfrm>
              <a:off x="778" y="3118"/>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80" name="Rectangle 61">
              <a:extLst>
                <a:ext uri="{FF2B5EF4-FFF2-40B4-BE49-F238E27FC236}">
                  <a16:creationId xmlns:a16="http://schemas.microsoft.com/office/drawing/2014/main" id="{C21C45BF-B89D-6E8C-760E-54B8F4097D96}"/>
                </a:ext>
              </a:extLst>
            </p:cNvPr>
            <p:cNvSpPr>
              <a:spLocks noChangeArrowheads="1"/>
            </p:cNvSpPr>
            <p:nvPr/>
          </p:nvSpPr>
          <p:spPr bwMode="auto">
            <a:xfrm>
              <a:off x="1097" y="3328"/>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74781" name="Rectangle 62">
              <a:extLst>
                <a:ext uri="{FF2B5EF4-FFF2-40B4-BE49-F238E27FC236}">
                  <a16:creationId xmlns:a16="http://schemas.microsoft.com/office/drawing/2014/main" id="{77D605C0-44A7-887B-1E7C-7619A768FB16}"/>
                </a:ext>
              </a:extLst>
            </p:cNvPr>
            <p:cNvSpPr>
              <a:spLocks noChangeArrowheads="1"/>
            </p:cNvSpPr>
            <p:nvPr/>
          </p:nvSpPr>
          <p:spPr bwMode="auto">
            <a:xfrm>
              <a:off x="1183" y="3328"/>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82" name="Rectangle 63">
              <a:extLst>
                <a:ext uri="{FF2B5EF4-FFF2-40B4-BE49-F238E27FC236}">
                  <a16:creationId xmlns:a16="http://schemas.microsoft.com/office/drawing/2014/main" id="{867A4DDD-7597-CD2F-D975-0E461AD00DC6}"/>
                </a:ext>
              </a:extLst>
            </p:cNvPr>
            <p:cNvSpPr>
              <a:spLocks noChangeArrowheads="1"/>
            </p:cNvSpPr>
            <p:nvPr/>
          </p:nvSpPr>
          <p:spPr bwMode="auto">
            <a:xfrm>
              <a:off x="1471" y="3328"/>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74783" name="Rectangle 64">
              <a:extLst>
                <a:ext uri="{FF2B5EF4-FFF2-40B4-BE49-F238E27FC236}">
                  <a16:creationId xmlns:a16="http://schemas.microsoft.com/office/drawing/2014/main" id="{57934B36-D09D-4812-052D-E6A4E61B00F6}"/>
                </a:ext>
              </a:extLst>
            </p:cNvPr>
            <p:cNvSpPr>
              <a:spLocks noChangeArrowheads="1"/>
            </p:cNvSpPr>
            <p:nvPr/>
          </p:nvSpPr>
          <p:spPr bwMode="auto">
            <a:xfrm>
              <a:off x="1557" y="3328"/>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84" name="Rectangle 65">
              <a:extLst>
                <a:ext uri="{FF2B5EF4-FFF2-40B4-BE49-F238E27FC236}">
                  <a16:creationId xmlns:a16="http://schemas.microsoft.com/office/drawing/2014/main" id="{D2EE6BBF-E4A1-DD22-2C43-3EEED6ACE86E}"/>
                </a:ext>
              </a:extLst>
            </p:cNvPr>
            <p:cNvSpPr>
              <a:spLocks noChangeArrowheads="1"/>
            </p:cNvSpPr>
            <p:nvPr/>
          </p:nvSpPr>
          <p:spPr bwMode="auto">
            <a:xfrm>
              <a:off x="1849" y="3328"/>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74785" name="Rectangle 66">
              <a:extLst>
                <a:ext uri="{FF2B5EF4-FFF2-40B4-BE49-F238E27FC236}">
                  <a16:creationId xmlns:a16="http://schemas.microsoft.com/office/drawing/2014/main" id="{23F82058-D9E2-B36C-6D33-DB576E3EC54B}"/>
                </a:ext>
              </a:extLst>
            </p:cNvPr>
            <p:cNvSpPr>
              <a:spLocks noChangeArrowheads="1"/>
            </p:cNvSpPr>
            <p:nvPr/>
          </p:nvSpPr>
          <p:spPr bwMode="auto">
            <a:xfrm>
              <a:off x="1936" y="3328"/>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86" name="Rectangle 67">
              <a:extLst>
                <a:ext uri="{FF2B5EF4-FFF2-40B4-BE49-F238E27FC236}">
                  <a16:creationId xmlns:a16="http://schemas.microsoft.com/office/drawing/2014/main" id="{4A7CCE5C-0F23-6977-8438-E4B0E1DCA622}"/>
                </a:ext>
              </a:extLst>
            </p:cNvPr>
            <p:cNvSpPr>
              <a:spLocks noChangeArrowheads="1"/>
            </p:cNvSpPr>
            <p:nvPr/>
          </p:nvSpPr>
          <p:spPr bwMode="auto">
            <a:xfrm>
              <a:off x="2228" y="3328"/>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74787" name="Rectangle 68">
              <a:extLst>
                <a:ext uri="{FF2B5EF4-FFF2-40B4-BE49-F238E27FC236}">
                  <a16:creationId xmlns:a16="http://schemas.microsoft.com/office/drawing/2014/main" id="{5F5BC585-B15E-3366-2246-24AFCA696317}"/>
                </a:ext>
              </a:extLst>
            </p:cNvPr>
            <p:cNvSpPr>
              <a:spLocks noChangeArrowheads="1"/>
            </p:cNvSpPr>
            <p:nvPr/>
          </p:nvSpPr>
          <p:spPr bwMode="auto">
            <a:xfrm>
              <a:off x="2314" y="3328"/>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788" name="Rectangle 69">
              <a:extLst>
                <a:ext uri="{FF2B5EF4-FFF2-40B4-BE49-F238E27FC236}">
                  <a16:creationId xmlns:a16="http://schemas.microsoft.com/office/drawing/2014/main" id="{2E0D1C88-1E0A-15B3-5C79-6C615CDEC776}"/>
                </a:ext>
              </a:extLst>
            </p:cNvPr>
            <p:cNvSpPr>
              <a:spLocks noChangeArrowheads="1"/>
            </p:cNvSpPr>
            <p:nvPr/>
          </p:nvSpPr>
          <p:spPr bwMode="auto">
            <a:xfrm>
              <a:off x="937" y="3246"/>
              <a:ext cx="2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89" name="Line 70">
              <a:extLst>
                <a:ext uri="{FF2B5EF4-FFF2-40B4-BE49-F238E27FC236}">
                  <a16:creationId xmlns:a16="http://schemas.microsoft.com/office/drawing/2014/main" id="{C444E26E-CEC0-9A31-859D-A111C6E3888A}"/>
                </a:ext>
              </a:extLst>
            </p:cNvPr>
            <p:cNvSpPr>
              <a:spLocks noChangeShapeType="1"/>
            </p:cNvSpPr>
            <p:nvPr/>
          </p:nvSpPr>
          <p:spPr bwMode="auto">
            <a:xfrm>
              <a:off x="937" y="3246"/>
              <a:ext cx="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0" name="Rectangle 71">
              <a:extLst>
                <a:ext uri="{FF2B5EF4-FFF2-40B4-BE49-F238E27FC236}">
                  <a16:creationId xmlns:a16="http://schemas.microsoft.com/office/drawing/2014/main" id="{37F0833E-A231-7AE7-2742-6D43F8263812}"/>
                </a:ext>
              </a:extLst>
            </p:cNvPr>
            <p:cNvSpPr>
              <a:spLocks noChangeArrowheads="1"/>
            </p:cNvSpPr>
            <p:nvPr/>
          </p:nvSpPr>
          <p:spPr bwMode="auto">
            <a:xfrm>
              <a:off x="937" y="3232"/>
              <a:ext cx="28"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91" name="Line 72">
              <a:extLst>
                <a:ext uri="{FF2B5EF4-FFF2-40B4-BE49-F238E27FC236}">
                  <a16:creationId xmlns:a16="http://schemas.microsoft.com/office/drawing/2014/main" id="{59506383-DB90-AA9F-0606-F93F2E21CE15}"/>
                </a:ext>
              </a:extLst>
            </p:cNvPr>
            <p:cNvSpPr>
              <a:spLocks noChangeShapeType="1"/>
            </p:cNvSpPr>
            <p:nvPr/>
          </p:nvSpPr>
          <p:spPr bwMode="auto">
            <a:xfrm>
              <a:off x="937" y="3232"/>
              <a:ext cx="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2" name="Rectangle 73">
              <a:extLst>
                <a:ext uri="{FF2B5EF4-FFF2-40B4-BE49-F238E27FC236}">
                  <a16:creationId xmlns:a16="http://schemas.microsoft.com/office/drawing/2014/main" id="{53F47D94-8C02-D0EF-7A1D-268D61F086B2}"/>
                </a:ext>
              </a:extLst>
            </p:cNvPr>
            <p:cNvSpPr>
              <a:spLocks noChangeArrowheads="1"/>
            </p:cNvSpPr>
            <p:nvPr/>
          </p:nvSpPr>
          <p:spPr bwMode="auto">
            <a:xfrm>
              <a:off x="965" y="3232"/>
              <a:ext cx="35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93" name="Line 74">
              <a:extLst>
                <a:ext uri="{FF2B5EF4-FFF2-40B4-BE49-F238E27FC236}">
                  <a16:creationId xmlns:a16="http://schemas.microsoft.com/office/drawing/2014/main" id="{5CFF89C7-01B4-E160-2858-36322B31FC74}"/>
                </a:ext>
              </a:extLst>
            </p:cNvPr>
            <p:cNvSpPr>
              <a:spLocks noChangeShapeType="1"/>
            </p:cNvSpPr>
            <p:nvPr/>
          </p:nvSpPr>
          <p:spPr bwMode="auto">
            <a:xfrm>
              <a:off x="965" y="3232"/>
              <a:ext cx="35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4" name="Rectangle 75">
              <a:extLst>
                <a:ext uri="{FF2B5EF4-FFF2-40B4-BE49-F238E27FC236}">
                  <a16:creationId xmlns:a16="http://schemas.microsoft.com/office/drawing/2014/main" id="{CD770CC3-D615-A837-EFEE-40589C8B27EA}"/>
                </a:ext>
              </a:extLst>
            </p:cNvPr>
            <p:cNvSpPr>
              <a:spLocks noChangeArrowheads="1"/>
            </p:cNvSpPr>
            <p:nvPr/>
          </p:nvSpPr>
          <p:spPr bwMode="auto">
            <a:xfrm>
              <a:off x="1320" y="3232"/>
              <a:ext cx="14"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95" name="Line 76">
              <a:extLst>
                <a:ext uri="{FF2B5EF4-FFF2-40B4-BE49-F238E27FC236}">
                  <a16:creationId xmlns:a16="http://schemas.microsoft.com/office/drawing/2014/main" id="{C58369F5-EDB9-D2E0-E9A2-17E470B92519}"/>
                </a:ext>
              </a:extLst>
            </p:cNvPr>
            <p:cNvSpPr>
              <a:spLocks noChangeShapeType="1"/>
            </p:cNvSpPr>
            <p:nvPr/>
          </p:nvSpPr>
          <p:spPr bwMode="auto">
            <a:xfrm>
              <a:off x="1320" y="3232"/>
              <a:ext cx="1"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6" name="Rectangle 77">
              <a:extLst>
                <a:ext uri="{FF2B5EF4-FFF2-40B4-BE49-F238E27FC236}">
                  <a16:creationId xmlns:a16="http://schemas.microsoft.com/office/drawing/2014/main" id="{4F0363EE-2974-EE23-2F89-DB60147E6C6F}"/>
                </a:ext>
              </a:extLst>
            </p:cNvPr>
            <p:cNvSpPr>
              <a:spLocks noChangeArrowheads="1"/>
            </p:cNvSpPr>
            <p:nvPr/>
          </p:nvSpPr>
          <p:spPr bwMode="auto">
            <a:xfrm>
              <a:off x="1320" y="323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797" name="Line 78">
              <a:extLst>
                <a:ext uri="{FF2B5EF4-FFF2-40B4-BE49-F238E27FC236}">
                  <a16:creationId xmlns:a16="http://schemas.microsoft.com/office/drawing/2014/main" id="{BE94A5B3-A592-42AB-6300-88A5A77D5A67}"/>
                </a:ext>
              </a:extLst>
            </p:cNvPr>
            <p:cNvSpPr>
              <a:spLocks noChangeShapeType="1"/>
            </p:cNvSpPr>
            <p:nvPr/>
          </p:nvSpPr>
          <p:spPr bwMode="auto">
            <a:xfrm>
              <a:off x="1320" y="3232"/>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8" name="Line 79">
              <a:extLst>
                <a:ext uri="{FF2B5EF4-FFF2-40B4-BE49-F238E27FC236}">
                  <a16:creationId xmlns:a16="http://schemas.microsoft.com/office/drawing/2014/main" id="{F50BA325-6AEE-408E-DA50-804B26744B7A}"/>
                </a:ext>
              </a:extLst>
            </p:cNvPr>
            <p:cNvSpPr>
              <a:spLocks noChangeShapeType="1"/>
            </p:cNvSpPr>
            <p:nvPr/>
          </p:nvSpPr>
          <p:spPr bwMode="auto">
            <a:xfrm>
              <a:off x="1320" y="3232"/>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9" name="Rectangle 80">
              <a:extLst>
                <a:ext uri="{FF2B5EF4-FFF2-40B4-BE49-F238E27FC236}">
                  <a16:creationId xmlns:a16="http://schemas.microsoft.com/office/drawing/2014/main" id="{8DF14D02-ADFC-8B0F-4A00-35E5A1E615D7}"/>
                </a:ext>
              </a:extLst>
            </p:cNvPr>
            <p:cNvSpPr>
              <a:spLocks noChangeArrowheads="1"/>
            </p:cNvSpPr>
            <p:nvPr/>
          </p:nvSpPr>
          <p:spPr bwMode="auto">
            <a:xfrm>
              <a:off x="1334" y="3232"/>
              <a:ext cx="365"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00" name="Line 81">
              <a:extLst>
                <a:ext uri="{FF2B5EF4-FFF2-40B4-BE49-F238E27FC236}">
                  <a16:creationId xmlns:a16="http://schemas.microsoft.com/office/drawing/2014/main" id="{06104184-1073-4160-5EFD-789E29B6E9C5}"/>
                </a:ext>
              </a:extLst>
            </p:cNvPr>
            <p:cNvSpPr>
              <a:spLocks noChangeShapeType="1"/>
            </p:cNvSpPr>
            <p:nvPr/>
          </p:nvSpPr>
          <p:spPr bwMode="auto">
            <a:xfrm>
              <a:off x="1334" y="3232"/>
              <a:ext cx="3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1" name="Rectangle 82">
              <a:extLst>
                <a:ext uri="{FF2B5EF4-FFF2-40B4-BE49-F238E27FC236}">
                  <a16:creationId xmlns:a16="http://schemas.microsoft.com/office/drawing/2014/main" id="{A359390D-56EA-3650-1CCD-D7C223657150}"/>
                </a:ext>
              </a:extLst>
            </p:cNvPr>
            <p:cNvSpPr>
              <a:spLocks noChangeArrowheads="1"/>
            </p:cNvSpPr>
            <p:nvPr/>
          </p:nvSpPr>
          <p:spPr bwMode="auto">
            <a:xfrm>
              <a:off x="1699" y="3232"/>
              <a:ext cx="27"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02" name="Line 83">
              <a:extLst>
                <a:ext uri="{FF2B5EF4-FFF2-40B4-BE49-F238E27FC236}">
                  <a16:creationId xmlns:a16="http://schemas.microsoft.com/office/drawing/2014/main" id="{7FF7B884-07D1-A3F4-80A1-AF431EF5C9F4}"/>
                </a:ext>
              </a:extLst>
            </p:cNvPr>
            <p:cNvSpPr>
              <a:spLocks noChangeShapeType="1"/>
            </p:cNvSpPr>
            <p:nvPr/>
          </p:nvSpPr>
          <p:spPr bwMode="auto">
            <a:xfrm>
              <a:off x="1699" y="3232"/>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3" name="Line 84">
              <a:extLst>
                <a:ext uri="{FF2B5EF4-FFF2-40B4-BE49-F238E27FC236}">
                  <a16:creationId xmlns:a16="http://schemas.microsoft.com/office/drawing/2014/main" id="{9DE00109-D886-93AC-654E-CACADCE1E70A}"/>
                </a:ext>
              </a:extLst>
            </p:cNvPr>
            <p:cNvSpPr>
              <a:spLocks noChangeShapeType="1"/>
            </p:cNvSpPr>
            <p:nvPr/>
          </p:nvSpPr>
          <p:spPr bwMode="auto">
            <a:xfrm>
              <a:off x="1699" y="3232"/>
              <a:ext cx="1"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4" name="Rectangle 85">
              <a:extLst>
                <a:ext uri="{FF2B5EF4-FFF2-40B4-BE49-F238E27FC236}">
                  <a16:creationId xmlns:a16="http://schemas.microsoft.com/office/drawing/2014/main" id="{BBE41326-8AE4-F627-C6C9-B8AF5F951818}"/>
                </a:ext>
              </a:extLst>
            </p:cNvPr>
            <p:cNvSpPr>
              <a:spLocks noChangeArrowheads="1"/>
            </p:cNvSpPr>
            <p:nvPr/>
          </p:nvSpPr>
          <p:spPr bwMode="auto">
            <a:xfrm>
              <a:off x="1726" y="3232"/>
              <a:ext cx="347"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05" name="Line 86">
              <a:extLst>
                <a:ext uri="{FF2B5EF4-FFF2-40B4-BE49-F238E27FC236}">
                  <a16:creationId xmlns:a16="http://schemas.microsoft.com/office/drawing/2014/main" id="{E2156A19-C25E-1ADE-04B0-6331E6294905}"/>
                </a:ext>
              </a:extLst>
            </p:cNvPr>
            <p:cNvSpPr>
              <a:spLocks noChangeShapeType="1"/>
            </p:cNvSpPr>
            <p:nvPr/>
          </p:nvSpPr>
          <p:spPr bwMode="auto">
            <a:xfrm>
              <a:off x="1726" y="3232"/>
              <a:ext cx="34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6" name="Rectangle 87">
              <a:extLst>
                <a:ext uri="{FF2B5EF4-FFF2-40B4-BE49-F238E27FC236}">
                  <a16:creationId xmlns:a16="http://schemas.microsoft.com/office/drawing/2014/main" id="{A2F52815-135E-C405-B405-618C4E1BB5BF}"/>
                </a:ext>
              </a:extLst>
            </p:cNvPr>
            <p:cNvSpPr>
              <a:spLocks noChangeArrowheads="1"/>
            </p:cNvSpPr>
            <p:nvPr/>
          </p:nvSpPr>
          <p:spPr bwMode="auto">
            <a:xfrm>
              <a:off x="2073" y="3232"/>
              <a:ext cx="27"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07" name="Line 88">
              <a:extLst>
                <a:ext uri="{FF2B5EF4-FFF2-40B4-BE49-F238E27FC236}">
                  <a16:creationId xmlns:a16="http://schemas.microsoft.com/office/drawing/2014/main" id="{15FE6D88-F8A7-99EC-49F3-B888BC7FE291}"/>
                </a:ext>
              </a:extLst>
            </p:cNvPr>
            <p:cNvSpPr>
              <a:spLocks noChangeShapeType="1"/>
            </p:cNvSpPr>
            <p:nvPr/>
          </p:nvSpPr>
          <p:spPr bwMode="auto">
            <a:xfrm>
              <a:off x="2073" y="3232"/>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8" name="Line 89">
              <a:extLst>
                <a:ext uri="{FF2B5EF4-FFF2-40B4-BE49-F238E27FC236}">
                  <a16:creationId xmlns:a16="http://schemas.microsoft.com/office/drawing/2014/main" id="{79E7D926-6BBE-C5AD-9303-551AB7606459}"/>
                </a:ext>
              </a:extLst>
            </p:cNvPr>
            <p:cNvSpPr>
              <a:spLocks noChangeShapeType="1"/>
            </p:cNvSpPr>
            <p:nvPr/>
          </p:nvSpPr>
          <p:spPr bwMode="auto">
            <a:xfrm>
              <a:off x="2073" y="3232"/>
              <a:ext cx="1"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9" name="Rectangle 90">
              <a:extLst>
                <a:ext uri="{FF2B5EF4-FFF2-40B4-BE49-F238E27FC236}">
                  <a16:creationId xmlns:a16="http://schemas.microsoft.com/office/drawing/2014/main" id="{60B8C2DE-92C0-99C7-A40A-BABDFEB967B6}"/>
                </a:ext>
              </a:extLst>
            </p:cNvPr>
            <p:cNvSpPr>
              <a:spLocks noChangeArrowheads="1"/>
            </p:cNvSpPr>
            <p:nvPr/>
          </p:nvSpPr>
          <p:spPr bwMode="auto">
            <a:xfrm>
              <a:off x="2100" y="3232"/>
              <a:ext cx="347"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10" name="Line 91">
              <a:extLst>
                <a:ext uri="{FF2B5EF4-FFF2-40B4-BE49-F238E27FC236}">
                  <a16:creationId xmlns:a16="http://schemas.microsoft.com/office/drawing/2014/main" id="{D886BA26-9687-31AA-87A9-E2C66531E463}"/>
                </a:ext>
              </a:extLst>
            </p:cNvPr>
            <p:cNvSpPr>
              <a:spLocks noChangeShapeType="1"/>
            </p:cNvSpPr>
            <p:nvPr/>
          </p:nvSpPr>
          <p:spPr bwMode="auto">
            <a:xfrm>
              <a:off x="2100" y="3232"/>
              <a:ext cx="34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1" name="Rectangle 92">
              <a:extLst>
                <a:ext uri="{FF2B5EF4-FFF2-40B4-BE49-F238E27FC236}">
                  <a16:creationId xmlns:a16="http://schemas.microsoft.com/office/drawing/2014/main" id="{17AD3D21-4E4C-AFFD-9FD6-CA5E4C1619E2}"/>
                </a:ext>
              </a:extLst>
            </p:cNvPr>
            <p:cNvSpPr>
              <a:spLocks noChangeArrowheads="1"/>
            </p:cNvSpPr>
            <p:nvPr/>
          </p:nvSpPr>
          <p:spPr bwMode="auto">
            <a:xfrm>
              <a:off x="2447" y="3232"/>
              <a:ext cx="27"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12" name="Line 93">
              <a:extLst>
                <a:ext uri="{FF2B5EF4-FFF2-40B4-BE49-F238E27FC236}">
                  <a16:creationId xmlns:a16="http://schemas.microsoft.com/office/drawing/2014/main" id="{EC27E72C-DC7E-0853-0F37-FB48B9B5C192}"/>
                </a:ext>
              </a:extLst>
            </p:cNvPr>
            <p:cNvSpPr>
              <a:spLocks noChangeShapeType="1"/>
            </p:cNvSpPr>
            <p:nvPr/>
          </p:nvSpPr>
          <p:spPr bwMode="auto">
            <a:xfrm>
              <a:off x="2447" y="3232"/>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3" name="Line 94">
              <a:extLst>
                <a:ext uri="{FF2B5EF4-FFF2-40B4-BE49-F238E27FC236}">
                  <a16:creationId xmlns:a16="http://schemas.microsoft.com/office/drawing/2014/main" id="{C2E8DC73-BD23-13A4-DCA5-BCEC8D2C8D49}"/>
                </a:ext>
              </a:extLst>
            </p:cNvPr>
            <p:cNvSpPr>
              <a:spLocks noChangeShapeType="1"/>
            </p:cNvSpPr>
            <p:nvPr/>
          </p:nvSpPr>
          <p:spPr bwMode="auto">
            <a:xfrm>
              <a:off x="2447" y="3232"/>
              <a:ext cx="1"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4" name="Rectangle 95">
              <a:extLst>
                <a:ext uri="{FF2B5EF4-FFF2-40B4-BE49-F238E27FC236}">
                  <a16:creationId xmlns:a16="http://schemas.microsoft.com/office/drawing/2014/main" id="{E0FA7AA2-CD6B-DB24-602B-D22575E3E4CF}"/>
                </a:ext>
              </a:extLst>
            </p:cNvPr>
            <p:cNvSpPr>
              <a:spLocks noChangeArrowheads="1"/>
            </p:cNvSpPr>
            <p:nvPr/>
          </p:nvSpPr>
          <p:spPr bwMode="auto">
            <a:xfrm>
              <a:off x="2447" y="3232"/>
              <a:ext cx="27"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15" name="Line 96">
              <a:extLst>
                <a:ext uri="{FF2B5EF4-FFF2-40B4-BE49-F238E27FC236}">
                  <a16:creationId xmlns:a16="http://schemas.microsoft.com/office/drawing/2014/main" id="{504D4E0A-CB22-ABB8-BEA1-2A99FE257A6F}"/>
                </a:ext>
              </a:extLst>
            </p:cNvPr>
            <p:cNvSpPr>
              <a:spLocks noChangeShapeType="1"/>
            </p:cNvSpPr>
            <p:nvPr/>
          </p:nvSpPr>
          <p:spPr bwMode="auto">
            <a:xfrm>
              <a:off x="2447" y="3232"/>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6" name="Line 97">
              <a:extLst>
                <a:ext uri="{FF2B5EF4-FFF2-40B4-BE49-F238E27FC236}">
                  <a16:creationId xmlns:a16="http://schemas.microsoft.com/office/drawing/2014/main" id="{8B4F391D-7D9A-9633-CCE5-2BBA9921FD50}"/>
                </a:ext>
              </a:extLst>
            </p:cNvPr>
            <p:cNvSpPr>
              <a:spLocks noChangeShapeType="1"/>
            </p:cNvSpPr>
            <p:nvPr/>
          </p:nvSpPr>
          <p:spPr bwMode="auto">
            <a:xfrm>
              <a:off x="2447" y="3232"/>
              <a:ext cx="1"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7" name="Rectangle 98">
              <a:extLst>
                <a:ext uri="{FF2B5EF4-FFF2-40B4-BE49-F238E27FC236}">
                  <a16:creationId xmlns:a16="http://schemas.microsoft.com/office/drawing/2014/main" id="{6E0991AD-20FF-350A-3201-286FB23F5B49}"/>
                </a:ext>
              </a:extLst>
            </p:cNvPr>
            <p:cNvSpPr>
              <a:spLocks noChangeArrowheads="1"/>
            </p:cNvSpPr>
            <p:nvPr/>
          </p:nvSpPr>
          <p:spPr bwMode="auto">
            <a:xfrm>
              <a:off x="937" y="3259"/>
              <a:ext cx="28" cy="3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18" name="Line 99">
              <a:extLst>
                <a:ext uri="{FF2B5EF4-FFF2-40B4-BE49-F238E27FC236}">
                  <a16:creationId xmlns:a16="http://schemas.microsoft.com/office/drawing/2014/main" id="{99A4D7A6-621C-6696-8976-FCCC2313F025}"/>
                </a:ext>
              </a:extLst>
            </p:cNvPr>
            <p:cNvSpPr>
              <a:spLocks noChangeShapeType="1"/>
            </p:cNvSpPr>
            <p:nvPr/>
          </p:nvSpPr>
          <p:spPr bwMode="auto">
            <a:xfrm>
              <a:off x="937" y="3259"/>
              <a:ext cx="1" cy="3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9" name="Rectangle 100">
              <a:extLst>
                <a:ext uri="{FF2B5EF4-FFF2-40B4-BE49-F238E27FC236}">
                  <a16:creationId xmlns:a16="http://schemas.microsoft.com/office/drawing/2014/main" id="{FA729F49-9B9A-E38F-83E2-34B85AF9CB15}"/>
                </a:ext>
              </a:extLst>
            </p:cNvPr>
            <p:cNvSpPr>
              <a:spLocks noChangeArrowheads="1"/>
            </p:cNvSpPr>
            <p:nvPr/>
          </p:nvSpPr>
          <p:spPr bwMode="auto">
            <a:xfrm>
              <a:off x="1320" y="3259"/>
              <a:ext cx="14" cy="3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20" name="Line 101">
              <a:extLst>
                <a:ext uri="{FF2B5EF4-FFF2-40B4-BE49-F238E27FC236}">
                  <a16:creationId xmlns:a16="http://schemas.microsoft.com/office/drawing/2014/main" id="{1C2E4EA7-21B2-BCEF-7CA9-B240A3E1DC10}"/>
                </a:ext>
              </a:extLst>
            </p:cNvPr>
            <p:cNvSpPr>
              <a:spLocks noChangeShapeType="1"/>
            </p:cNvSpPr>
            <p:nvPr/>
          </p:nvSpPr>
          <p:spPr bwMode="auto">
            <a:xfrm>
              <a:off x="1320" y="3259"/>
              <a:ext cx="1" cy="3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1" name="Rectangle 102">
              <a:extLst>
                <a:ext uri="{FF2B5EF4-FFF2-40B4-BE49-F238E27FC236}">
                  <a16:creationId xmlns:a16="http://schemas.microsoft.com/office/drawing/2014/main" id="{CC814A1A-8676-0855-0A8F-6D83B72792C5}"/>
                </a:ext>
              </a:extLst>
            </p:cNvPr>
            <p:cNvSpPr>
              <a:spLocks noChangeArrowheads="1"/>
            </p:cNvSpPr>
            <p:nvPr/>
          </p:nvSpPr>
          <p:spPr bwMode="auto">
            <a:xfrm>
              <a:off x="1699" y="3259"/>
              <a:ext cx="13" cy="3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22" name="Line 103">
              <a:extLst>
                <a:ext uri="{FF2B5EF4-FFF2-40B4-BE49-F238E27FC236}">
                  <a16:creationId xmlns:a16="http://schemas.microsoft.com/office/drawing/2014/main" id="{AEB6596B-619D-41E7-3A79-968F2EB89495}"/>
                </a:ext>
              </a:extLst>
            </p:cNvPr>
            <p:cNvSpPr>
              <a:spLocks noChangeShapeType="1"/>
            </p:cNvSpPr>
            <p:nvPr/>
          </p:nvSpPr>
          <p:spPr bwMode="auto">
            <a:xfrm>
              <a:off x="1699" y="3259"/>
              <a:ext cx="1" cy="3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3" name="Rectangle 104">
              <a:extLst>
                <a:ext uri="{FF2B5EF4-FFF2-40B4-BE49-F238E27FC236}">
                  <a16:creationId xmlns:a16="http://schemas.microsoft.com/office/drawing/2014/main" id="{AC6BBCF9-A3E3-27F0-99F6-636D6EBB31D7}"/>
                </a:ext>
              </a:extLst>
            </p:cNvPr>
            <p:cNvSpPr>
              <a:spLocks noChangeArrowheads="1"/>
            </p:cNvSpPr>
            <p:nvPr/>
          </p:nvSpPr>
          <p:spPr bwMode="auto">
            <a:xfrm>
              <a:off x="2073" y="3259"/>
              <a:ext cx="13" cy="3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24" name="Line 105">
              <a:extLst>
                <a:ext uri="{FF2B5EF4-FFF2-40B4-BE49-F238E27FC236}">
                  <a16:creationId xmlns:a16="http://schemas.microsoft.com/office/drawing/2014/main" id="{510E873F-6C23-3B5B-FE35-3451FF9FC6D0}"/>
                </a:ext>
              </a:extLst>
            </p:cNvPr>
            <p:cNvSpPr>
              <a:spLocks noChangeShapeType="1"/>
            </p:cNvSpPr>
            <p:nvPr/>
          </p:nvSpPr>
          <p:spPr bwMode="auto">
            <a:xfrm>
              <a:off x="2073" y="3259"/>
              <a:ext cx="1" cy="3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5" name="Rectangle 106">
              <a:extLst>
                <a:ext uri="{FF2B5EF4-FFF2-40B4-BE49-F238E27FC236}">
                  <a16:creationId xmlns:a16="http://schemas.microsoft.com/office/drawing/2014/main" id="{1DF1E966-9FAA-90BE-D2F2-0A10226A3465}"/>
                </a:ext>
              </a:extLst>
            </p:cNvPr>
            <p:cNvSpPr>
              <a:spLocks noChangeArrowheads="1"/>
            </p:cNvSpPr>
            <p:nvPr/>
          </p:nvSpPr>
          <p:spPr bwMode="auto">
            <a:xfrm>
              <a:off x="2447" y="3259"/>
              <a:ext cx="27" cy="3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26" name="Line 107">
              <a:extLst>
                <a:ext uri="{FF2B5EF4-FFF2-40B4-BE49-F238E27FC236}">
                  <a16:creationId xmlns:a16="http://schemas.microsoft.com/office/drawing/2014/main" id="{6284F43B-CC1E-8322-608D-F56E09A9C7B3}"/>
                </a:ext>
              </a:extLst>
            </p:cNvPr>
            <p:cNvSpPr>
              <a:spLocks noChangeShapeType="1"/>
            </p:cNvSpPr>
            <p:nvPr/>
          </p:nvSpPr>
          <p:spPr bwMode="auto">
            <a:xfrm>
              <a:off x="2447" y="3259"/>
              <a:ext cx="1" cy="3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7" name="Rectangle 108">
              <a:extLst>
                <a:ext uri="{FF2B5EF4-FFF2-40B4-BE49-F238E27FC236}">
                  <a16:creationId xmlns:a16="http://schemas.microsoft.com/office/drawing/2014/main" id="{10AAC19A-1B33-CC72-8435-B733752E3049}"/>
                </a:ext>
              </a:extLst>
            </p:cNvPr>
            <p:cNvSpPr>
              <a:spLocks noChangeArrowheads="1"/>
            </p:cNvSpPr>
            <p:nvPr/>
          </p:nvSpPr>
          <p:spPr bwMode="auto">
            <a:xfrm>
              <a:off x="1097" y="3665"/>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74828" name="Rectangle 109">
              <a:extLst>
                <a:ext uri="{FF2B5EF4-FFF2-40B4-BE49-F238E27FC236}">
                  <a16:creationId xmlns:a16="http://schemas.microsoft.com/office/drawing/2014/main" id="{4AC75853-2428-FCDE-1C5F-1C85EDA1328A}"/>
                </a:ext>
              </a:extLst>
            </p:cNvPr>
            <p:cNvSpPr>
              <a:spLocks noChangeArrowheads="1"/>
            </p:cNvSpPr>
            <p:nvPr/>
          </p:nvSpPr>
          <p:spPr bwMode="auto">
            <a:xfrm>
              <a:off x="1183" y="3665"/>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829" name="Rectangle 110">
              <a:extLst>
                <a:ext uri="{FF2B5EF4-FFF2-40B4-BE49-F238E27FC236}">
                  <a16:creationId xmlns:a16="http://schemas.microsoft.com/office/drawing/2014/main" id="{9A02B8EC-168B-E8B0-E7B6-615135299636}"/>
                </a:ext>
              </a:extLst>
            </p:cNvPr>
            <p:cNvSpPr>
              <a:spLocks noChangeArrowheads="1"/>
            </p:cNvSpPr>
            <p:nvPr/>
          </p:nvSpPr>
          <p:spPr bwMode="auto">
            <a:xfrm>
              <a:off x="1471" y="3665"/>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74830" name="Rectangle 111">
              <a:extLst>
                <a:ext uri="{FF2B5EF4-FFF2-40B4-BE49-F238E27FC236}">
                  <a16:creationId xmlns:a16="http://schemas.microsoft.com/office/drawing/2014/main" id="{76678CE1-B3F3-FE71-F329-CBF735A6B94F}"/>
                </a:ext>
              </a:extLst>
            </p:cNvPr>
            <p:cNvSpPr>
              <a:spLocks noChangeArrowheads="1"/>
            </p:cNvSpPr>
            <p:nvPr/>
          </p:nvSpPr>
          <p:spPr bwMode="auto">
            <a:xfrm>
              <a:off x="1557" y="3665"/>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831" name="Rectangle 112">
              <a:extLst>
                <a:ext uri="{FF2B5EF4-FFF2-40B4-BE49-F238E27FC236}">
                  <a16:creationId xmlns:a16="http://schemas.microsoft.com/office/drawing/2014/main" id="{44B18340-4ED0-0E29-13FB-BE0E0C479CB0}"/>
                </a:ext>
              </a:extLst>
            </p:cNvPr>
            <p:cNvSpPr>
              <a:spLocks noChangeArrowheads="1"/>
            </p:cNvSpPr>
            <p:nvPr/>
          </p:nvSpPr>
          <p:spPr bwMode="auto">
            <a:xfrm>
              <a:off x="1849" y="3665"/>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74832" name="Rectangle 113">
              <a:extLst>
                <a:ext uri="{FF2B5EF4-FFF2-40B4-BE49-F238E27FC236}">
                  <a16:creationId xmlns:a16="http://schemas.microsoft.com/office/drawing/2014/main" id="{54544228-53F6-AF81-69D8-98C7684007D2}"/>
                </a:ext>
              </a:extLst>
            </p:cNvPr>
            <p:cNvSpPr>
              <a:spLocks noChangeArrowheads="1"/>
            </p:cNvSpPr>
            <p:nvPr/>
          </p:nvSpPr>
          <p:spPr bwMode="auto">
            <a:xfrm>
              <a:off x="1936" y="3665"/>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833" name="Rectangle 114">
              <a:extLst>
                <a:ext uri="{FF2B5EF4-FFF2-40B4-BE49-F238E27FC236}">
                  <a16:creationId xmlns:a16="http://schemas.microsoft.com/office/drawing/2014/main" id="{81EDFEDA-6F4A-D95C-C4C2-60CCA6A28F33}"/>
                </a:ext>
              </a:extLst>
            </p:cNvPr>
            <p:cNvSpPr>
              <a:spLocks noChangeArrowheads="1"/>
            </p:cNvSpPr>
            <p:nvPr/>
          </p:nvSpPr>
          <p:spPr bwMode="auto">
            <a:xfrm>
              <a:off x="2228" y="3665"/>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74834" name="Rectangle 115">
              <a:extLst>
                <a:ext uri="{FF2B5EF4-FFF2-40B4-BE49-F238E27FC236}">
                  <a16:creationId xmlns:a16="http://schemas.microsoft.com/office/drawing/2014/main" id="{413814A1-F6BF-61D4-F127-B242B85DEB6E}"/>
                </a:ext>
              </a:extLst>
            </p:cNvPr>
            <p:cNvSpPr>
              <a:spLocks noChangeArrowheads="1"/>
            </p:cNvSpPr>
            <p:nvPr/>
          </p:nvSpPr>
          <p:spPr bwMode="auto">
            <a:xfrm>
              <a:off x="2314" y="3665"/>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835" name="Rectangle 116">
              <a:extLst>
                <a:ext uri="{FF2B5EF4-FFF2-40B4-BE49-F238E27FC236}">
                  <a16:creationId xmlns:a16="http://schemas.microsoft.com/office/drawing/2014/main" id="{737EDE39-5BAA-2019-942A-082F04215048}"/>
                </a:ext>
              </a:extLst>
            </p:cNvPr>
            <p:cNvSpPr>
              <a:spLocks noChangeArrowheads="1"/>
            </p:cNvSpPr>
            <p:nvPr/>
          </p:nvSpPr>
          <p:spPr bwMode="auto">
            <a:xfrm>
              <a:off x="937" y="3583"/>
              <a:ext cx="2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36" name="Line 117">
              <a:extLst>
                <a:ext uri="{FF2B5EF4-FFF2-40B4-BE49-F238E27FC236}">
                  <a16:creationId xmlns:a16="http://schemas.microsoft.com/office/drawing/2014/main" id="{67A79624-C93F-BE09-22FB-3F584FFB41F1}"/>
                </a:ext>
              </a:extLst>
            </p:cNvPr>
            <p:cNvSpPr>
              <a:spLocks noChangeShapeType="1"/>
            </p:cNvSpPr>
            <p:nvPr/>
          </p:nvSpPr>
          <p:spPr bwMode="auto">
            <a:xfrm>
              <a:off x="937" y="3583"/>
              <a:ext cx="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37" name="Rectangle 118">
              <a:extLst>
                <a:ext uri="{FF2B5EF4-FFF2-40B4-BE49-F238E27FC236}">
                  <a16:creationId xmlns:a16="http://schemas.microsoft.com/office/drawing/2014/main" id="{042A9803-8C6A-46DB-0C97-141F55B28F33}"/>
                </a:ext>
              </a:extLst>
            </p:cNvPr>
            <p:cNvSpPr>
              <a:spLocks noChangeArrowheads="1"/>
            </p:cNvSpPr>
            <p:nvPr/>
          </p:nvSpPr>
          <p:spPr bwMode="auto">
            <a:xfrm>
              <a:off x="965" y="3583"/>
              <a:ext cx="35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38" name="Line 119">
              <a:extLst>
                <a:ext uri="{FF2B5EF4-FFF2-40B4-BE49-F238E27FC236}">
                  <a16:creationId xmlns:a16="http://schemas.microsoft.com/office/drawing/2014/main" id="{650C2385-D203-17C5-14F7-5611734CDECE}"/>
                </a:ext>
              </a:extLst>
            </p:cNvPr>
            <p:cNvSpPr>
              <a:spLocks noChangeShapeType="1"/>
            </p:cNvSpPr>
            <p:nvPr/>
          </p:nvSpPr>
          <p:spPr bwMode="auto">
            <a:xfrm>
              <a:off x="965" y="3583"/>
              <a:ext cx="35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39" name="Rectangle 120">
              <a:extLst>
                <a:ext uri="{FF2B5EF4-FFF2-40B4-BE49-F238E27FC236}">
                  <a16:creationId xmlns:a16="http://schemas.microsoft.com/office/drawing/2014/main" id="{1956BF73-F846-CC1F-EDC7-4468A5FEF985}"/>
                </a:ext>
              </a:extLst>
            </p:cNvPr>
            <p:cNvSpPr>
              <a:spLocks noChangeArrowheads="1"/>
            </p:cNvSpPr>
            <p:nvPr/>
          </p:nvSpPr>
          <p:spPr bwMode="auto">
            <a:xfrm>
              <a:off x="1320" y="3583"/>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40" name="Line 121">
              <a:extLst>
                <a:ext uri="{FF2B5EF4-FFF2-40B4-BE49-F238E27FC236}">
                  <a16:creationId xmlns:a16="http://schemas.microsoft.com/office/drawing/2014/main" id="{992B3968-41A5-A2BA-81ED-C13A78593E7D}"/>
                </a:ext>
              </a:extLst>
            </p:cNvPr>
            <p:cNvSpPr>
              <a:spLocks noChangeShapeType="1"/>
            </p:cNvSpPr>
            <p:nvPr/>
          </p:nvSpPr>
          <p:spPr bwMode="auto">
            <a:xfrm>
              <a:off x="1320" y="3583"/>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41" name="Line 122">
              <a:extLst>
                <a:ext uri="{FF2B5EF4-FFF2-40B4-BE49-F238E27FC236}">
                  <a16:creationId xmlns:a16="http://schemas.microsoft.com/office/drawing/2014/main" id="{AAAEFAFF-51F0-2F52-8FCE-175876FDFA89}"/>
                </a:ext>
              </a:extLst>
            </p:cNvPr>
            <p:cNvSpPr>
              <a:spLocks noChangeShapeType="1"/>
            </p:cNvSpPr>
            <p:nvPr/>
          </p:nvSpPr>
          <p:spPr bwMode="auto">
            <a:xfrm>
              <a:off x="1320" y="3583"/>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42" name="Rectangle 123">
              <a:extLst>
                <a:ext uri="{FF2B5EF4-FFF2-40B4-BE49-F238E27FC236}">
                  <a16:creationId xmlns:a16="http://schemas.microsoft.com/office/drawing/2014/main" id="{B91F3992-ADB0-7545-2E8E-A61245C39595}"/>
                </a:ext>
              </a:extLst>
            </p:cNvPr>
            <p:cNvSpPr>
              <a:spLocks noChangeArrowheads="1"/>
            </p:cNvSpPr>
            <p:nvPr/>
          </p:nvSpPr>
          <p:spPr bwMode="auto">
            <a:xfrm>
              <a:off x="1334" y="3583"/>
              <a:ext cx="36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43" name="Line 124">
              <a:extLst>
                <a:ext uri="{FF2B5EF4-FFF2-40B4-BE49-F238E27FC236}">
                  <a16:creationId xmlns:a16="http://schemas.microsoft.com/office/drawing/2014/main" id="{0BBA3BCC-9B6E-0607-E8F2-C40B221FF10D}"/>
                </a:ext>
              </a:extLst>
            </p:cNvPr>
            <p:cNvSpPr>
              <a:spLocks noChangeShapeType="1"/>
            </p:cNvSpPr>
            <p:nvPr/>
          </p:nvSpPr>
          <p:spPr bwMode="auto">
            <a:xfrm>
              <a:off x="1334" y="3583"/>
              <a:ext cx="3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44" name="Rectangle 125">
              <a:extLst>
                <a:ext uri="{FF2B5EF4-FFF2-40B4-BE49-F238E27FC236}">
                  <a16:creationId xmlns:a16="http://schemas.microsoft.com/office/drawing/2014/main" id="{81AD7A6D-C47D-3FC4-C638-154A2FAA75DE}"/>
                </a:ext>
              </a:extLst>
            </p:cNvPr>
            <p:cNvSpPr>
              <a:spLocks noChangeArrowheads="1"/>
            </p:cNvSpPr>
            <p:nvPr/>
          </p:nvSpPr>
          <p:spPr bwMode="auto">
            <a:xfrm>
              <a:off x="1699" y="3583"/>
              <a:ext cx="13"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45" name="Line 126">
              <a:extLst>
                <a:ext uri="{FF2B5EF4-FFF2-40B4-BE49-F238E27FC236}">
                  <a16:creationId xmlns:a16="http://schemas.microsoft.com/office/drawing/2014/main" id="{6D93D7E1-DE43-8165-1524-857FBE10264B}"/>
                </a:ext>
              </a:extLst>
            </p:cNvPr>
            <p:cNvSpPr>
              <a:spLocks noChangeShapeType="1"/>
            </p:cNvSpPr>
            <p:nvPr/>
          </p:nvSpPr>
          <p:spPr bwMode="auto">
            <a:xfrm>
              <a:off x="1699" y="3583"/>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46" name="Line 127">
              <a:extLst>
                <a:ext uri="{FF2B5EF4-FFF2-40B4-BE49-F238E27FC236}">
                  <a16:creationId xmlns:a16="http://schemas.microsoft.com/office/drawing/2014/main" id="{0C14E8AA-3E7E-7493-A527-306ABE7511DB}"/>
                </a:ext>
              </a:extLst>
            </p:cNvPr>
            <p:cNvSpPr>
              <a:spLocks noChangeShapeType="1"/>
            </p:cNvSpPr>
            <p:nvPr/>
          </p:nvSpPr>
          <p:spPr bwMode="auto">
            <a:xfrm>
              <a:off x="1699" y="3583"/>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47" name="Rectangle 128">
              <a:extLst>
                <a:ext uri="{FF2B5EF4-FFF2-40B4-BE49-F238E27FC236}">
                  <a16:creationId xmlns:a16="http://schemas.microsoft.com/office/drawing/2014/main" id="{A1015B1A-1F91-72BA-D6EB-560C9246C204}"/>
                </a:ext>
              </a:extLst>
            </p:cNvPr>
            <p:cNvSpPr>
              <a:spLocks noChangeArrowheads="1"/>
            </p:cNvSpPr>
            <p:nvPr/>
          </p:nvSpPr>
          <p:spPr bwMode="auto">
            <a:xfrm>
              <a:off x="1712" y="3583"/>
              <a:ext cx="361"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48" name="Line 129">
              <a:extLst>
                <a:ext uri="{FF2B5EF4-FFF2-40B4-BE49-F238E27FC236}">
                  <a16:creationId xmlns:a16="http://schemas.microsoft.com/office/drawing/2014/main" id="{2D826EDD-21E0-7E58-4FE7-AC246315180A}"/>
                </a:ext>
              </a:extLst>
            </p:cNvPr>
            <p:cNvSpPr>
              <a:spLocks noChangeShapeType="1"/>
            </p:cNvSpPr>
            <p:nvPr/>
          </p:nvSpPr>
          <p:spPr bwMode="auto">
            <a:xfrm>
              <a:off x="1712" y="3583"/>
              <a:ext cx="36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49" name="Rectangle 130">
              <a:extLst>
                <a:ext uri="{FF2B5EF4-FFF2-40B4-BE49-F238E27FC236}">
                  <a16:creationId xmlns:a16="http://schemas.microsoft.com/office/drawing/2014/main" id="{56555A21-71B6-CBA9-754C-D9D1E8488688}"/>
                </a:ext>
              </a:extLst>
            </p:cNvPr>
            <p:cNvSpPr>
              <a:spLocks noChangeArrowheads="1"/>
            </p:cNvSpPr>
            <p:nvPr/>
          </p:nvSpPr>
          <p:spPr bwMode="auto">
            <a:xfrm>
              <a:off x="2073" y="3583"/>
              <a:ext cx="13"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50" name="Line 131">
              <a:extLst>
                <a:ext uri="{FF2B5EF4-FFF2-40B4-BE49-F238E27FC236}">
                  <a16:creationId xmlns:a16="http://schemas.microsoft.com/office/drawing/2014/main" id="{9174AA49-42BB-DFAD-428E-8BC62E404CF1}"/>
                </a:ext>
              </a:extLst>
            </p:cNvPr>
            <p:cNvSpPr>
              <a:spLocks noChangeShapeType="1"/>
            </p:cNvSpPr>
            <p:nvPr/>
          </p:nvSpPr>
          <p:spPr bwMode="auto">
            <a:xfrm>
              <a:off x="2073" y="3583"/>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51" name="Line 132">
              <a:extLst>
                <a:ext uri="{FF2B5EF4-FFF2-40B4-BE49-F238E27FC236}">
                  <a16:creationId xmlns:a16="http://schemas.microsoft.com/office/drawing/2014/main" id="{D21A3B32-A6DC-E1B1-7DC9-D00D67384084}"/>
                </a:ext>
              </a:extLst>
            </p:cNvPr>
            <p:cNvSpPr>
              <a:spLocks noChangeShapeType="1"/>
            </p:cNvSpPr>
            <p:nvPr/>
          </p:nvSpPr>
          <p:spPr bwMode="auto">
            <a:xfrm>
              <a:off x="2073" y="3583"/>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52" name="Rectangle 133">
              <a:extLst>
                <a:ext uri="{FF2B5EF4-FFF2-40B4-BE49-F238E27FC236}">
                  <a16:creationId xmlns:a16="http://schemas.microsoft.com/office/drawing/2014/main" id="{2BE1FC07-C47B-E906-DD84-5DAA7E73BDCB}"/>
                </a:ext>
              </a:extLst>
            </p:cNvPr>
            <p:cNvSpPr>
              <a:spLocks noChangeArrowheads="1"/>
            </p:cNvSpPr>
            <p:nvPr/>
          </p:nvSpPr>
          <p:spPr bwMode="auto">
            <a:xfrm>
              <a:off x="2086" y="3583"/>
              <a:ext cx="361"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53" name="Line 134">
              <a:extLst>
                <a:ext uri="{FF2B5EF4-FFF2-40B4-BE49-F238E27FC236}">
                  <a16:creationId xmlns:a16="http://schemas.microsoft.com/office/drawing/2014/main" id="{767E9B5D-3C90-082F-D597-807E579955A4}"/>
                </a:ext>
              </a:extLst>
            </p:cNvPr>
            <p:cNvSpPr>
              <a:spLocks noChangeShapeType="1"/>
            </p:cNvSpPr>
            <p:nvPr/>
          </p:nvSpPr>
          <p:spPr bwMode="auto">
            <a:xfrm>
              <a:off x="2086" y="3583"/>
              <a:ext cx="36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54" name="Rectangle 135">
              <a:extLst>
                <a:ext uri="{FF2B5EF4-FFF2-40B4-BE49-F238E27FC236}">
                  <a16:creationId xmlns:a16="http://schemas.microsoft.com/office/drawing/2014/main" id="{B0FA2DDE-371E-AFAA-08D3-FF6DCB50379B}"/>
                </a:ext>
              </a:extLst>
            </p:cNvPr>
            <p:cNvSpPr>
              <a:spLocks noChangeArrowheads="1"/>
            </p:cNvSpPr>
            <p:nvPr/>
          </p:nvSpPr>
          <p:spPr bwMode="auto">
            <a:xfrm>
              <a:off x="2447" y="3583"/>
              <a:ext cx="2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55" name="Line 136">
              <a:extLst>
                <a:ext uri="{FF2B5EF4-FFF2-40B4-BE49-F238E27FC236}">
                  <a16:creationId xmlns:a16="http://schemas.microsoft.com/office/drawing/2014/main" id="{F23745E7-6B62-3B67-101A-64A1C07F6E21}"/>
                </a:ext>
              </a:extLst>
            </p:cNvPr>
            <p:cNvSpPr>
              <a:spLocks noChangeShapeType="1"/>
            </p:cNvSpPr>
            <p:nvPr/>
          </p:nvSpPr>
          <p:spPr bwMode="auto">
            <a:xfrm>
              <a:off x="2447" y="3583"/>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56" name="Rectangle 137">
              <a:extLst>
                <a:ext uri="{FF2B5EF4-FFF2-40B4-BE49-F238E27FC236}">
                  <a16:creationId xmlns:a16="http://schemas.microsoft.com/office/drawing/2014/main" id="{0CE3813D-7C15-6A29-7A87-2B6EDEED6889}"/>
                </a:ext>
              </a:extLst>
            </p:cNvPr>
            <p:cNvSpPr>
              <a:spLocks noChangeArrowheads="1"/>
            </p:cNvSpPr>
            <p:nvPr/>
          </p:nvSpPr>
          <p:spPr bwMode="auto">
            <a:xfrm>
              <a:off x="937" y="3596"/>
              <a:ext cx="28" cy="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57" name="Line 138">
              <a:extLst>
                <a:ext uri="{FF2B5EF4-FFF2-40B4-BE49-F238E27FC236}">
                  <a16:creationId xmlns:a16="http://schemas.microsoft.com/office/drawing/2014/main" id="{15400AEB-FCB2-D2A9-D489-D49049B79EA3}"/>
                </a:ext>
              </a:extLst>
            </p:cNvPr>
            <p:cNvSpPr>
              <a:spLocks noChangeShapeType="1"/>
            </p:cNvSpPr>
            <p:nvPr/>
          </p:nvSpPr>
          <p:spPr bwMode="auto">
            <a:xfrm>
              <a:off x="937" y="3596"/>
              <a:ext cx="1" cy="3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58" name="Rectangle 139">
              <a:extLst>
                <a:ext uri="{FF2B5EF4-FFF2-40B4-BE49-F238E27FC236}">
                  <a16:creationId xmlns:a16="http://schemas.microsoft.com/office/drawing/2014/main" id="{BA19F012-C1F1-6307-BA4D-69C930944F43}"/>
                </a:ext>
              </a:extLst>
            </p:cNvPr>
            <p:cNvSpPr>
              <a:spLocks noChangeArrowheads="1"/>
            </p:cNvSpPr>
            <p:nvPr/>
          </p:nvSpPr>
          <p:spPr bwMode="auto">
            <a:xfrm>
              <a:off x="937" y="3919"/>
              <a:ext cx="28"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59" name="Line 140">
              <a:extLst>
                <a:ext uri="{FF2B5EF4-FFF2-40B4-BE49-F238E27FC236}">
                  <a16:creationId xmlns:a16="http://schemas.microsoft.com/office/drawing/2014/main" id="{86CB1539-C0E4-41E7-2D3F-D6EF7DE682D4}"/>
                </a:ext>
              </a:extLst>
            </p:cNvPr>
            <p:cNvSpPr>
              <a:spLocks noChangeShapeType="1"/>
            </p:cNvSpPr>
            <p:nvPr/>
          </p:nvSpPr>
          <p:spPr bwMode="auto">
            <a:xfrm>
              <a:off x="937" y="3919"/>
              <a:ext cx="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60" name="Line 141">
              <a:extLst>
                <a:ext uri="{FF2B5EF4-FFF2-40B4-BE49-F238E27FC236}">
                  <a16:creationId xmlns:a16="http://schemas.microsoft.com/office/drawing/2014/main" id="{2A909009-1988-04C9-F14D-3C7575D62DD9}"/>
                </a:ext>
              </a:extLst>
            </p:cNvPr>
            <p:cNvSpPr>
              <a:spLocks noChangeShapeType="1"/>
            </p:cNvSpPr>
            <p:nvPr/>
          </p:nvSpPr>
          <p:spPr bwMode="auto">
            <a:xfrm>
              <a:off x="937"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61" name="Rectangle 142">
              <a:extLst>
                <a:ext uri="{FF2B5EF4-FFF2-40B4-BE49-F238E27FC236}">
                  <a16:creationId xmlns:a16="http://schemas.microsoft.com/office/drawing/2014/main" id="{356914D4-4051-9ED2-1C96-1E41A0FECE34}"/>
                </a:ext>
              </a:extLst>
            </p:cNvPr>
            <p:cNvSpPr>
              <a:spLocks noChangeArrowheads="1"/>
            </p:cNvSpPr>
            <p:nvPr/>
          </p:nvSpPr>
          <p:spPr bwMode="auto">
            <a:xfrm>
              <a:off x="937" y="3919"/>
              <a:ext cx="28"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62" name="Line 143">
              <a:extLst>
                <a:ext uri="{FF2B5EF4-FFF2-40B4-BE49-F238E27FC236}">
                  <a16:creationId xmlns:a16="http://schemas.microsoft.com/office/drawing/2014/main" id="{789FD680-5A42-D0B1-6B0E-3EE5982B0F1D}"/>
                </a:ext>
              </a:extLst>
            </p:cNvPr>
            <p:cNvSpPr>
              <a:spLocks noChangeShapeType="1"/>
            </p:cNvSpPr>
            <p:nvPr/>
          </p:nvSpPr>
          <p:spPr bwMode="auto">
            <a:xfrm>
              <a:off x="937" y="3919"/>
              <a:ext cx="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63" name="Line 144">
              <a:extLst>
                <a:ext uri="{FF2B5EF4-FFF2-40B4-BE49-F238E27FC236}">
                  <a16:creationId xmlns:a16="http://schemas.microsoft.com/office/drawing/2014/main" id="{20C9DAA8-DBB6-FA12-FA3F-21E287E70F2F}"/>
                </a:ext>
              </a:extLst>
            </p:cNvPr>
            <p:cNvSpPr>
              <a:spLocks noChangeShapeType="1"/>
            </p:cNvSpPr>
            <p:nvPr/>
          </p:nvSpPr>
          <p:spPr bwMode="auto">
            <a:xfrm>
              <a:off x="937"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64" name="Rectangle 145">
              <a:extLst>
                <a:ext uri="{FF2B5EF4-FFF2-40B4-BE49-F238E27FC236}">
                  <a16:creationId xmlns:a16="http://schemas.microsoft.com/office/drawing/2014/main" id="{EF270561-1486-E262-7532-A3753840E140}"/>
                </a:ext>
              </a:extLst>
            </p:cNvPr>
            <p:cNvSpPr>
              <a:spLocks noChangeArrowheads="1"/>
            </p:cNvSpPr>
            <p:nvPr/>
          </p:nvSpPr>
          <p:spPr bwMode="auto">
            <a:xfrm>
              <a:off x="965" y="3919"/>
              <a:ext cx="355"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65" name="Line 146">
              <a:extLst>
                <a:ext uri="{FF2B5EF4-FFF2-40B4-BE49-F238E27FC236}">
                  <a16:creationId xmlns:a16="http://schemas.microsoft.com/office/drawing/2014/main" id="{904778DD-9B71-FBE2-5C2B-A23763A25EA6}"/>
                </a:ext>
              </a:extLst>
            </p:cNvPr>
            <p:cNvSpPr>
              <a:spLocks noChangeShapeType="1"/>
            </p:cNvSpPr>
            <p:nvPr/>
          </p:nvSpPr>
          <p:spPr bwMode="auto">
            <a:xfrm>
              <a:off x="965" y="3919"/>
              <a:ext cx="35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66" name="Rectangle 147">
              <a:extLst>
                <a:ext uri="{FF2B5EF4-FFF2-40B4-BE49-F238E27FC236}">
                  <a16:creationId xmlns:a16="http://schemas.microsoft.com/office/drawing/2014/main" id="{DBC7197D-563E-DCA4-3252-B0F2DEF801B5}"/>
                </a:ext>
              </a:extLst>
            </p:cNvPr>
            <p:cNvSpPr>
              <a:spLocks noChangeArrowheads="1"/>
            </p:cNvSpPr>
            <p:nvPr/>
          </p:nvSpPr>
          <p:spPr bwMode="auto">
            <a:xfrm>
              <a:off x="1320" y="3596"/>
              <a:ext cx="14" cy="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67" name="Line 148">
              <a:extLst>
                <a:ext uri="{FF2B5EF4-FFF2-40B4-BE49-F238E27FC236}">
                  <a16:creationId xmlns:a16="http://schemas.microsoft.com/office/drawing/2014/main" id="{E4461A0A-C764-9BDD-9339-0CC1FE566441}"/>
                </a:ext>
              </a:extLst>
            </p:cNvPr>
            <p:cNvSpPr>
              <a:spLocks noChangeShapeType="1"/>
            </p:cNvSpPr>
            <p:nvPr/>
          </p:nvSpPr>
          <p:spPr bwMode="auto">
            <a:xfrm>
              <a:off x="1320" y="3596"/>
              <a:ext cx="1" cy="3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68" name="Rectangle 149">
              <a:extLst>
                <a:ext uri="{FF2B5EF4-FFF2-40B4-BE49-F238E27FC236}">
                  <a16:creationId xmlns:a16="http://schemas.microsoft.com/office/drawing/2014/main" id="{6DC143DC-F7F9-8FF4-2B56-B9344EF3A8FD}"/>
                </a:ext>
              </a:extLst>
            </p:cNvPr>
            <p:cNvSpPr>
              <a:spLocks noChangeArrowheads="1"/>
            </p:cNvSpPr>
            <p:nvPr/>
          </p:nvSpPr>
          <p:spPr bwMode="auto">
            <a:xfrm>
              <a:off x="1320" y="3919"/>
              <a:ext cx="28"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69" name="Line 150">
              <a:extLst>
                <a:ext uri="{FF2B5EF4-FFF2-40B4-BE49-F238E27FC236}">
                  <a16:creationId xmlns:a16="http://schemas.microsoft.com/office/drawing/2014/main" id="{E24FD62B-FDA9-CE06-50A5-84330E1A7132}"/>
                </a:ext>
              </a:extLst>
            </p:cNvPr>
            <p:cNvSpPr>
              <a:spLocks noChangeShapeType="1"/>
            </p:cNvSpPr>
            <p:nvPr/>
          </p:nvSpPr>
          <p:spPr bwMode="auto">
            <a:xfrm>
              <a:off x="1320" y="3919"/>
              <a:ext cx="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70" name="Line 151">
              <a:extLst>
                <a:ext uri="{FF2B5EF4-FFF2-40B4-BE49-F238E27FC236}">
                  <a16:creationId xmlns:a16="http://schemas.microsoft.com/office/drawing/2014/main" id="{1FBC4D1E-6941-AF49-CD03-2961D609ADDE}"/>
                </a:ext>
              </a:extLst>
            </p:cNvPr>
            <p:cNvSpPr>
              <a:spLocks noChangeShapeType="1"/>
            </p:cNvSpPr>
            <p:nvPr/>
          </p:nvSpPr>
          <p:spPr bwMode="auto">
            <a:xfrm>
              <a:off x="1320"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71" name="Rectangle 152">
              <a:extLst>
                <a:ext uri="{FF2B5EF4-FFF2-40B4-BE49-F238E27FC236}">
                  <a16:creationId xmlns:a16="http://schemas.microsoft.com/office/drawing/2014/main" id="{6CA86359-3196-A30D-485B-E4CA4AC1645D}"/>
                </a:ext>
              </a:extLst>
            </p:cNvPr>
            <p:cNvSpPr>
              <a:spLocks noChangeArrowheads="1"/>
            </p:cNvSpPr>
            <p:nvPr/>
          </p:nvSpPr>
          <p:spPr bwMode="auto">
            <a:xfrm>
              <a:off x="1348" y="3919"/>
              <a:ext cx="351"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72" name="Line 153">
              <a:extLst>
                <a:ext uri="{FF2B5EF4-FFF2-40B4-BE49-F238E27FC236}">
                  <a16:creationId xmlns:a16="http://schemas.microsoft.com/office/drawing/2014/main" id="{D4D9CB49-FEB3-AAFB-10A9-76D6F7C256B4}"/>
                </a:ext>
              </a:extLst>
            </p:cNvPr>
            <p:cNvSpPr>
              <a:spLocks noChangeShapeType="1"/>
            </p:cNvSpPr>
            <p:nvPr/>
          </p:nvSpPr>
          <p:spPr bwMode="auto">
            <a:xfrm>
              <a:off x="1348" y="3919"/>
              <a:ext cx="35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73" name="Rectangle 154">
              <a:extLst>
                <a:ext uri="{FF2B5EF4-FFF2-40B4-BE49-F238E27FC236}">
                  <a16:creationId xmlns:a16="http://schemas.microsoft.com/office/drawing/2014/main" id="{5C1FEADC-9061-BEB5-C6CF-13BB419AA5DB}"/>
                </a:ext>
              </a:extLst>
            </p:cNvPr>
            <p:cNvSpPr>
              <a:spLocks noChangeArrowheads="1"/>
            </p:cNvSpPr>
            <p:nvPr/>
          </p:nvSpPr>
          <p:spPr bwMode="auto">
            <a:xfrm>
              <a:off x="1699" y="3596"/>
              <a:ext cx="13" cy="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74" name="Line 155">
              <a:extLst>
                <a:ext uri="{FF2B5EF4-FFF2-40B4-BE49-F238E27FC236}">
                  <a16:creationId xmlns:a16="http://schemas.microsoft.com/office/drawing/2014/main" id="{69EB916A-6B60-F411-E67C-DCDC46B83804}"/>
                </a:ext>
              </a:extLst>
            </p:cNvPr>
            <p:cNvSpPr>
              <a:spLocks noChangeShapeType="1"/>
            </p:cNvSpPr>
            <p:nvPr/>
          </p:nvSpPr>
          <p:spPr bwMode="auto">
            <a:xfrm>
              <a:off x="1699" y="3596"/>
              <a:ext cx="1" cy="3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75" name="Rectangle 156">
              <a:extLst>
                <a:ext uri="{FF2B5EF4-FFF2-40B4-BE49-F238E27FC236}">
                  <a16:creationId xmlns:a16="http://schemas.microsoft.com/office/drawing/2014/main" id="{5FB481F7-9100-E667-64A8-7B4C0F95BF62}"/>
                </a:ext>
              </a:extLst>
            </p:cNvPr>
            <p:cNvSpPr>
              <a:spLocks noChangeArrowheads="1"/>
            </p:cNvSpPr>
            <p:nvPr/>
          </p:nvSpPr>
          <p:spPr bwMode="auto">
            <a:xfrm>
              <a:off x="1699" y="3919"/>
              <a:ext cx="27"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76" name="Line 157">
              <a:extLst>
                <a:ext uri="{FF2B5EF4-FFF2-40B4-BE49-F238E27FC236}">
                  <a16:creationId xmlns:a16="http://schemas.microsoft.com/office/drawing/2014/main" id="{D2F2BFE4-A4CF-0499-640F-1CF0A8AFD76A}"/>
                </a:ext>
              </a:extLst>
            </p:cNvPr>
            <p:cNvSpPr>
              <a:spLocks noChangeShapeType="1"/>
            </p:cNvSpPr>
            <p:nvPr/>
          </p:nvSpPr>
          <p:spPr bwMode="auto">
            <a:xfrm>
              <a:off x="1699" y="3919"/>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77" name="Line 158">
              <a:extLst>
                <a:ext uri="{FF2B5EF4-FFF2-40B4-BE49-F238E27FC236}">
                  <a16:creationId xmlns:a16="http://schemas.microsoft.com/office/drawing/2014/main" id="{A0DC8735-CF85-3788-B574-ED6FDD2AE431}"/>
                </a:ext>
              </a:extLst>
            </p:cNvPr>
            <p:cNvSpPr>
              <a:spLocks noChangeShapeType="1"/>
            </p:cNvSpPr>
            <p:nvPr/>
          </p:nvSpPr>
          <p:spPr bwMode="auto">
            <a:xfrm>
              <a:off x="1699"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78" name="Rectangle 159">
              <a:extLst>
                <a:ext uri="{FF2B5EF4-FFF2-40B4-BE49-F238E27FC236}">
                  <a16:creationId xmlns:a16="http://schemas.microsoft.com/office/drawing/2014/main" id="{444ACE96-C5FE-847A-BDD9-E8058EFD3726}"/>
                </a:ext>
              </a:extLst>
            </p:cNvPr>
            <p:cNvSpPr>
              <a:spLocks noChangeArrowheads="1"/>
            </p:cNvSpPr>
            <p:nvPr/>
          </p:nvSpPr>
          <p:spPr bwMode="auto">
            <a:xfrm>
              <a:off x="1726" y="3919"/>
              <a:ext cx="347"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79" name="Line 160">
              <a:extLst>
                <a:ext uri="{FF2B5EF4-FFF2-40B4-BE49-F238E27FC236}">
                  <a16:creationId xmlns:a16="http://schemas.microsoft.com/office/drawing/2014/main" id="{320F4EA7-F692-0878-06C5-2C7324A44BD9}"/>
                </a:ext>
              </a:extLst>
            </p:cNvPr>
            <p:cNvSpPr>
              <a:spLocks noChangeShapeType="1"/>
            </p:cNvSpPr>
            <p:nvPr/>
          </p:nvSpPr>
          <p:spPr bwMode="auto">
            <a:xfrm>
              <a:off x="1726" y="3919"/>
              <a:ext cx="34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80" name="Rectangle 161">
              <a:extLst>
                <a:ext uri="{FF2B5EF4-FFF2-40B4-BE49-F238E27FC236}">
                  <a16:creationId xmlns:a16="http://schemas.microsoft.com/office/drawing/2014/main" id="{1EED0737-6A31-C25E-69D8-5DC11A7896EC}"/>
                </a:ext>
              </a:extLst>
            </p:cNvPr>
            <p:cNvSpPr>
              <a:spLocks noChangeArrowheads="1"/>
            </p:cNvSpPr>
            <p:nvPr/>
          </p:nvSpPr>
          <p:spPr bwMode="auto">
            <a:xfrm>
              <a:off x="2073" y="3596"/>
              <a:ext cx="13" cy="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81" name="Line 162">
              <a:extLst>
                <a:ext uri="{FF2B5EF4-FFF2-40B4-BE49-F238E27FC236}">
                  <a16:creationId xmlns:a16="http://schemas.microsoft.com/office/drawing/2014/main" id="{94794997-AB83-561B-6B82-C2C84EB81353}"/>
                </a:ext>
              </a:extLst>
            </p:cNvPr>
            <p:cNvSpPr>
              <a:spLocks noChangeShapeType="1"/>
            </p:cNvSpPr>
            <p:nvPr/>
          </p:nvSpPr>
          <p:spPr bwMode="auto">
            <a:xfrm>
              <a:off x="2073" y="3596"/>
              <a:ext cx="1" cy="3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82" name="Rectangle 163">
              <a:extLst>
                <a:ext uri="{FF2B5EF4-FFF2-40B4-BE49-F238E27FC236}">
                  <a16:creationId xmlns:a16="http://schemas.microsoft.com/office/drawing/2014/main" id="{83400ED0-460B-7AEF-A07B-911CCBE5EED4}"/>
                </a:ext>
              </a:extLst>
            </p:cNvPr>
            <p:cNvSpPr>
              <a:spLocks noChangeArrowheads="1"/>
            </p:cNvSpPr>
            <p:nvPr/>
          </p:nvSpPr>
          <p:spPr bwMode="auto">
            <a:xfrm>
              <a:off x="2073" y="3919"/>
              <a:ext cx="27"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83" name="Line 164">
              <a:extLst>
                <a:ext uri="{FF2B5EF4-FFF2-40B4-BE49-F238E27FC236}">
                  <a16:creationId xmlns:a16="http://schemas.microsoft.com/office/drawing/2014/main" id="{510F6843-611E-2222-CEDC-550F59F6BFAA}"/>
                </a:ext>
              </a:extLst>
            </p:cNvPr>
            <p:cNvSpPr>
              <a:spLocks noChangeShapeType="1"/>
            </p:cNvSpPr>
            <p:nvPr/>
          </p:nvSpPr>
          <p:spPr bwMode="auto">
            <a:xfrm>
              <a:off x="2073" y="3919"/>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84" name="Line 165">
              <a:extLst>
                <a:ext uri="{FF2B5EF4-FFF2-40B4-BE49-F238E27FC236}">
                  <a16:creationId xmlns:a16="http://schemas.microsoft.com/office/drawing/2014/main" id="{95F3DACF-7DFB-7D60-2461-D87CBA83CC59}"/>
                </a:ext>
              </a:extLst>
            </p:cNvPr>
            <p:cNvSpPr>
              <a:spLocks noChangeShapeType="1"/>
            </p:cNvSpPr>
            <p:nvPr/>
          </p:nvSpPr>
          <p:spPr bwMode="auto">
            <a:xfrm>
              <a:off x="2073"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85" name="Rectangle 166">
              <a:extLst>
                <a:ext uri="{FF2B5EF4-FFF2-40B4-BE49-F238E27FC236}">
                  <a16:creationId xmlns:a16="http://schemas.microsoft.com/office/drawing/2014/main" id="{C0D11510-C609-75D2-A987-FE37249A744B}"/>
                </a:ext>
              </a:extLst>
            </p:cNvPr>
            <p:cNvSpPr>
              <a:spLocks noChangeArrowheads="1"/>
            </p:cNvSpPr>
            <p:nvPr/>
          </p:nvSpPr>
          <p:spPr bwMode="auto">
            <a:xfrm>
              <a:off x="2100" y="3919"/>
              <a:ext cx="347"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86" name="Line 167">
              <a:extLst>
                <a:ext uri="{FF2B5EF4-FFF2-40B4-BE49-F238E27FC236}">
                  <a16:creationId xmlns:a16="http://schemas.microsoft.com/office/drawing/2014/main" id="{AB17EFC9-5397-E6FE-9104-417FCB04108B}"/>
                </a:ext>
              </a:extLst>
            </p:cNvPr>
            <p:cNvSpPr>
              <a:spLocks noChangeShapeType="1"/>
            </p:cNvSpPr>
            <p:nvPr/>
          </p:nvSpPr>
          <p:spPr bwMode="auto">
            <a:xfrm>
              <a:off x="2100" y="3919"/>
              <a:ext cx="34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87" name="Rectangle 168">
              <a:extLst>
                <a:ext uri="{FF2B5EF4-FFF2-40B4-BE49-F238E27FC236}">
                  <a16:creationId xmlns:a16="http://schemas.microsoft.com/office/drawing/2014/main" id="{33EAA1DA-DB3E-BCD3-11F2-AB7B40DA5880}"/>
                </a:ext>
              </a:extLst>
            </p:cNvPr>
            <p:cNvSpPr>
              <a:spLocks noChangeArrowheads="1"/>
            </p:cNvSpPr>
            <p:nvPr/>
          </p:nvSpPr>
          <p:spPr bwMode="auto">
            <a:xfrm>
              <a:off x="2447" y="3596"/>
              <a:ext cx="27" cy="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88" name="Line 169">
              <a:extLst>
                <a:ext uri="{FF2B5EF4-FFF2-40B4-BE49-F238E27FC236}">
                  <a16:creationId xmlns:a16="http://schemas.microsoft.com/office/drawing/2014/main" id="{D1D7A43C-A25E-AC72-C1BE-36D4A0EE4019}"/>
                </a:ext>
              </a:extLst>
            </p:cNvPr>
            <p:cNvSpPr>
              <a:spLocks noChangeShapeType="1"/>
            </p:cNvSpPr>
            <p:nvPr/>
          </p:nvSpPr>
          <p:spPr bwMode="auto">
            <a:xfrm>
              <a:off x="2447" y="3596"/>
              <a:ext cx="1" cy="3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89" name="Rectangle 170">
              <a:extLst>
                <a:ext uri="{FF2B5EF4-FFF2-40B4-BE49-F238E27FC236}">
                  <a16:creationId xmlns:a16="http://schemas.microsoft.com/office/drawing/2014/main" id="{A8CBABD3-024D-FEEA-DB5D-DD2AE5364E5E}"/>
                </a:ext>
              </a:extLst>
            </p:cNvPr>
            <p:cNvSpPr>
              <a:spLocks noChangeArrowheads="1"/>
            </p:cNvSpPr>
            <p:nvPr/>
          </p:nvSpPr>
          <p:spPr bwMode="auto">
            <a:xfrm>
              <a:off x="2447" y="3919"/>
              <a:ext cx="27"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90" name="Line 171">
              <a:extLst>
                <a:ext uri="{FF2B5EF4-FFF2-40B4-BE49-F238E27FC236}">
                  <a16:creationId xmlns:a16="http://schemas.microsoft.com/office/drawing/2014/main" id="{2E87F619-F441-A48E-FCCC-A447D565B26C}"/>
                </a:ext>
              </a:extLst>
            </p:cNvPr>
            <p:cNvSpPr>
              <a:spLocks noChangeShapeType="1"/>
            </p:cNvSpPr>
            <p:nvPr/>
          </p:nvSpPr>
          <p:spPr bwMode="auto">
            <a:xfrm>
              <a:off x="2447" y="3919"/>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91" name="Line 172">
              <a:extLst>
                <a:ext uri="{FF2B5EF4-FFF2-40B4-BE49-F238E27FC236}">
                  <a16:creationId xmlns:a16="http://schemas.microsoft.com/office/drawing/2014/main" id="{CF638A6C-8B66-8EF5-E92D-87D2D72A8B4A}"/>
                </a:ext>
              </a:extLst>
            </p:cNvPr>
            <p:cNvSpPr>
              <a:spLocks noChangeShapeType="1"/>
            </p:cNvSpPr>
            <p:nvPr/>
          </p:nvSpPr>
          <p:spPr bwMode="auto">
            <a:xfrm>
              <a:off x="2447"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92" name="Rectangle 173">
              <a:extLst>
                <a:ext uri="{FF2B5EF4-FFF2-40B4-BE49-F238E27FC236}">
                  <a16:creationId xmlns:a16="http://schemas.microsoft.com/office/drawing/2014/main" id="{6235BEE3-9B3B-6170-92E9-EF913C8B89BD}"/>
                </a:ext>
              </a:extLst>
            </p:cNvPr>
            <p:cNvSpPr>
              <a:spLocks noChangeArrowheads="1"/>
            </p:cNvSpPr>
            <p:nvPr/>
          </p:nvSpPr>
          <p:spPr bwMode="auto">
            <a:xfrm>
              <a:off x="2447" y="3919"/>
              <a:ext cx="27"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4893" name="Line 174">
              <a:extLst>
                <a:ext uri="{FF2B5EF4-FFF2-40B4-BE49-F238E27FC236}">
                  <a16:creationId xmlns:a16="http://schemas.microsoft.com/office/drawing/2014/main" id="{FF9FB0C6-1008-D773-5AC4-89CB7D9FCD8E}"/>
                </a:ext>
              </a:extLst>
            </p:cNvPr>
            <p:cNvSpPr>
              <a:spLocks noChangeShapeType="1"/>
            </p:cNvSpPr>
            <p:nvPr/>
          </p:nvSpPr>
          <p:spPr bwMode="auto">
            <a:xfrm>
              <a:off x="2447" y="3919"/>
              <a:ext cx="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94" name="Line 175">
              <a:extLst>
                <a:ext uri="{FF2B5EF4-FFF2-40B4-BE49-F238E27FC236}">
                  <a16:creationId xmlns:a16="http://schemas.microsoft.com/office/drawing/2014/main" id="{6356C542-7AF0-4BA5-9E79-0EE32A509483}"/>
                </a:ext>
              </a:extLst>
            </p:cNvPr>
            <p:cNvSpPr>
              <a:spLocks noChangeShapeType="1"/>
            </p:cNvSpPr>
            <p:nvPr/>
          </p:nvSpPr>
          <p:spPr bwMode="auto">
            <a:xfrm>
              <a:off x="2447" y="391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95" name="Rectangle 176">
              <a:extLst>
                <a:ext uri="{FF2B5EF4-FFF2-40B4-BE49-F238E27FC236}">
                  <a16:creationId xmlns:a16="http://schemas.microsoft.com/office/drawing/2014/main" id="{8FEAE51E-642F-E2AB-FAF0-1138D7EA0FD8}"/>
                </a:ext>
              </a:extLst>
            </p:cNvPr>
            <p:cNvSpPr>
              <a:spLocks noChangeArrowheads="1"/>
            </p:cNvSpPr>
            <p:nvPr/>
          </p:nvSpPr>
          <p:spPr bwMode="auto">
            <a:xfrm>
              <a:off x="951" y="4011"/>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5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896" name="Freeform 177">
              <a:extLst>
                <a:ext uri="{FF2B5EF4-FFF2-40B4-BE49-F238E27FC236}">
                  <a16:creationId xmlns:a16="http://schemas.microsoft.com/office/drawing/2014/main" id="{F3D7C5AF-FAA4-27A2-E30D-983D8D38CEC0}"/>
                </a:ext>
              </a:extLst>
            </p:cNvPr>
            <p:cNvSpPr>
              <a:spLocks/>
            </p:cNvSpPr>
            <p:nvPr/>
          </p:nvSpPr>
          <p:spPr bwMode="auto">
            <a:xfrm>
              <a:off x="522" y="2859"/>
              <a:ext cx="242" cy="246"/>
            </a:xfrm>
            <a:custGeom>
              <a:avLst/>
              <a:gdLst>
                <a:gd name="T0" fmla="*/ 123 w 242"/>
                <a:gd name="T1" fmla="*/ 0 h 246"/>
                <a:gd name="T2" fmla="*/ 110 w 242"/>
                <a:gd name="T3" fmla="*/ 0 h 246"/>
                <a:gd name="T4" fmla="*/ 96 w 242"/>
                <a:gd name="T5" fmla="*/ 4 h 246"/>
                <a:gd name="T6" fmla="*/ 87 w 242"/>
                <a:gd name="T7" fmla="*/ 9 h 246"/>
                <a:gd name="T8" fmla="*/ 73 w 242"/>
                <a:gd name="T9" fmla="*/ 9 h 246"/>
                <a:gd name="T10" fmla="*/ 55 w 242"/>
                <a:gd name="T11" fmla="*/ 22 h 246"/>
                <a:gd name="T12" fmla="*/ 37 w 242"/>
                <a:gd name="T13" fmla="*/ 36 h 246"/>
                <a:gd name="T14" fmla="*/ 23 w 242"/>
                <a:gd name="T15" fmla="*/ 54 h 246"/>
                <a:gd name="T16" fmla="*/ 9 w 242"/>
                <a:gd name="T17" fmla="*/ 77 h 246"/>
                <a:gd name="T18" fmla="*/ 5 w 242"/>
                <a:gd name="T19" fmla="*/ 86 h 246"/>
                <a:gd name="T20" fmla="*/ 5 w 242"/>
                <a:gd name="T21" fmla="*/ 100 h 246"/>
                <a:gd name="T22" fmla="*/ 0 w 242"/>
                <a:gd name="T23" fmla="*/ 109 h 246"/>
                <a:gd name="T24" fmla="*/ 0 w 242"/>
                <a:gd name="T25" fmla="*/ 123 h 246"/>
                <a:gd name="T26" fmla="*/ 0 w 242"/>
                <a:gd name="T27" fmla="*/ 136 h 246"/>
                <a:gd name="T28" fmla="*/ 5 w 242"/>
                <a:gd name="T29" fmla="*/ 145 h 246"/>
                <a:gd name="T30" fmla="*/ 5 w 242"/>
                <a:gd name="T31" fmla="*/ 159 h 246"/>
                <a:gd name="T32" fmla="*/ 9 w 242"/>
                <a:gd name="T33" fmla="*/ 168 h 246"/>
                <a:gd name="T34" fmla="*/ 23 w 242"/>
                <a:gd name="T35" fmla="*/ 191 h 246"/>
                <a:gd name="T36" fmla="*/ 37 w 242"/>
                <a:gd name="T37" fmla="*/ 209 h 246"/>
                <a:gd name="T38" fmla="*/ 55 w 242"/>
                <a:gd name="T39" fmla="*/ 223 h 246"/>
                <a:gd name="T40" fmla="*/ 73 w 242"/>
                <a:gd name="T41" fmla="*/ 236 h 246"/>
                <a:gd name="T42" fmla="*/ 87 w 242"/>
                <a:gd name="T43" fmla="*/ 236 h 246"/>
                <a:gd name="T44" fmla="*/ 96 w 242"/>
                <a:gd name="T45" fmla="*/ 241 h 246"/>
                <a:gd name="T46" fmla="*/ 110 w 242"/>
                <a:gd name="T47" fmla="*/ 246 h 246"/>
                <a:gd name="T48" fmla="*/ 123 w 242"/>
                <a:gd name="T49" fmla="*/ 246 h 246"/>
                <a:gd name="T50" fmla="*/ 132 w 242"/>
                <a:gd name="T51" fmla="*/ 246 h 246"/>
                <a:gd name="T52" fmla="*/ 146 w 242"/>
                <a:gd name="T53" fmla="*/ 241 h 246"/>
                <a:gd name="T54" fmla="*/ 160 w 242"/>
                <a:gd name="T55" fmla="*/ 236 h 246"/>
                <a:gd name="T56" fmla="*/ 169 w 242"/>
                <a:gd name="T57" fmla="*/ 236 h 246"/>
                <a:gd name="T58" fmla="*/ 192 w 242"/>
                <a:gd name="T59" fmla="*/ 223 h 246"/>
                <a:gd name="T60" fmla="*/ 210 w 242"/>
                <a:gd name="T61" fmla="*/ 209 h 246"/>
                <a:gd name="T62" fmla="*/ 224 w 242"/>
                <a:gd name="T63" fmla="*/ 191 h 246"/>
                <a:gd name="T64" fmla="*/ 233 w 242"/>
                <a:gd name="T65" fmla="*/ 168 h 246"/>
                <a:gd name="T66" fmla="*/ 237 w 242"/>
                <a:gd name="T67" fmla="*/ 159 h 246"/>
                <a:gd name="T68" fmla="*/ 242 w 242"/>
                <a:gd name="T69" fmla="*/ 145 h 246"/>
                <a:gd name="T70" fmla="*/ 242 w 242"/>
                <a:gd name="T71" fmla="*/ 136 h 246"/>
                <a:gd name="T72" fmla="*/ 242 w 242"/>
                <a:gd name="T73" fmla="*/ 123 h 246"/>
                <a:gd name="T74" fmla="*/ 242 w 242"/>
                <a:gd name="T75" fmla="*/ 109 h 246"/>
                <a:gd name="T76" fmla="*/ 242 w 242"/>
                <a:gd name="T77" fmla="*/ 100 h 246"/>
                <a:gd name="T78" fmla="*/ 237 w 242"/>
                <a:gd name="T79" fmla="*/ 86 h 246"/>
                <a:gd name="T80" fmla="*/ 233 w 242"/>
                <a:gd name="T81" fmla="*/ 77 h 246"/>
                <a:gd name="T82" fmla="*/ 224 w 242"/>
                <a:gd name="T83" fmla="*/ 54 h 246"/>
                <a:gd name="T84" fmla="*/ 210 w 242"/>
                <a:gd name="T85" fmla="*/ 36 h 246"/>
                <a:gd name="T86" fmla="*/ 192 w 242"/>
                <a:gd name="T87" fmla="*/ 22 h 246"/>
                <a:gd name="T88" fmla="*/ 169 w 242"/>
                <a:gd name="T89" fmla="*/ 9 h 246"/>
                <a:gd name="T90" fmla="*/ 160 w 242"/>
                <a:gd name="T91" fmla="*/ 9 h 246"/>
                <a:gd name="T92" fmla="*/ 146 w 242"/>
                <a:gd name="T93" fmla="*/ 4 h 246"/>
                <a:gd name="T94" fmla="*/ 132 w 242"/>
                <a:gd name="T95" fmla="*/ 0 h 246"/>
                <a:gd name="T96" fmla="*/ 123 w 242"/>
                <a:gd name="T97" fmla="*/ 0 h 2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2" h="246">
                  <a:moveTo>
                    <a:pt x="123" y="0"/>
                  </a:moveTo>
                  <a:lnTo>
                    <a:pt x="110" y="0"/>
                  </a:lnTo>
                  <a:lnTo>
                    <a:pt x="96" y="4"/>
                  </a:lnTo>
                  <a:lnTo>
                    <a:pt x="87" y="9"/>
                  </a:lnTo>
                  <a:lnTo>
                    <a:pt x="73" y="9"/>
                  </a:lnTo>
                  <a:lnTo>
                    <a:pt x="55" y="22"/>
                  </a:lnTo>
                  <a:lnTo>
                    <a:pt x="37" y="36"/>
                  </a:lnTo>
                  <a:lnTo>
                    <a:pt x="23" y="54"/>
                  </a:lnTo>
                  <a:lnTo>
                    <a:pt x="9" y="77"/>
                  </a:lnTo>
                  <a:lnTo>
                    <a:pt x="5" y="86"/>
                  </a:lnTo>
                  <a:lnTo>
                    <a:pt x="5" y="100"/>
                  </a:lnTo>
                  <a:lnTo>
                    <a:pt x="0" y="109"/>
                  </a:lnTo>
                  <a:lnTo>
                    <a:pt x="0" y="123"/>
                  </a:lnTo>
                  <a:lnTo>
                    <a:pt x="0" y="136"/>
                  </a:lnTo>
                  <a:lnTo>
                    <a:pt x="5" y="145"/>
                  </a:lnTo>
                  <a:lnTo>
                    <a:pt x="5" y="159"/>
                  </a:lnTo>
                  <a:lnTo>
                    <a:pt x="9" y="168"/>
                  </a:lnTo>
                  <a:lnTo>
                    <a:pt x="23" y="191"/>
                  </a:lnTo>
                  <a:lnTo>
                    <a:pt x="37" y="209"/>
                  </a:lnTo>
                  <a:lnTo>
                    <a:pt x="55" y="223"/>
                  </a:lnTo>
                  <a:lnTo>
                    <a:pt x="73" y="236"/>
                  </a:lnTo>
                  <a:lnTo>
                    <a:pt x="87" y="236"/>
                  </a:lnTo>
                  <a:lnTo>
                    <a:pt x="96" y="241"/>
                  </a:lnTo>
                  <a:lnTo>
                    <a:pt x="110" y="246"/>
                  </a:lnTo>
                  <a:lnTo>
                    <a:pt x="123" y="246"/>
                  </a:lnTo>
                  <a:lnTo>
                    <a:pt x="132" y="246"/>
                  </a:lnTo>
                  <a:lnTo>
                    <a:pt x="146" y="241"/>
                  </a:lnTo>
                  <a:lnTo>
                    <a:pt x="160" y="236"/>
                  </a:lnTo>
                  <a:lnTo>
                    <a:pt x="169" y="236"/>
                  </a:lnTo>
                  <a:lnTo>
                    <a:pt x="192" y="223"/>
                  </a:lnTo>
                  <a:lnTo>
                    <a:pt x="210" y="209"/>
                  </a:lnTo>
                  <a:lnTo>
                    <a:pt x="224" y="191"/>
                  </a:lnTo>
                  <a:lnTo>
                    <a:pt x="233" y="168"/>
                  </a:lnTo>
                  <a:lnTo>
                    <a:pt x="237" y="159"/>
                  </a:lnTo>
                  <a:lnTo>
                    <a:pt x="242" y="145"/>
                  </a:lnTo>
                  <a:lnTo>
                    <a:pt x="242" y="136"/>
                  </a:lnTo>
                  <a:lnTo>
                    <a:pt x="242" y="123"/>
                  </a:lnTo>
                  <a:lnTo>
                    <a:pt x="242" y="109"/>
                  </a:lnTo>
                  <a:lnTo>
                    <a:pt x="242" y="100"/>
                  </a:lnTo>
                  <a:lnTo>
                    <a:pt x="237" y="86"/>
                  </a:lnTo>
                  <a:lnTo>
                    <a:pt x="233" y="77"/>
                  </a:lnTo>
                  <a:lnTo>
                    <a:pt x="224" y="54"/>
                  </a:lnTo>
                  <a:lnTo>
                    <a:pt x="210" y="36"/>
                  </a:lnTo>
                  <a:lnTo>
                    <a:pt x="192" y="22"/>
                  </a:lnTo>
                  <a:lnTo>
                    <a:pt x="169" y="9"/>
                  </a:lnTo>
                  <a:lnTo>
                    <a:pt x="160" y="9"/>
                  </a:lnTo>
                  <a:lnTo>
                    <a:pt x="146" y="4"/>
                  </a:lnTo>
                  <a:lnTo>
                    <a:pt x="132" y="0"/>
                  </a:lnTo>
                  <a:lnTo>
                    <a:pt x="123"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97" name="Rectangle 178">
              <a:extLst>
                <a:ext uri="{FF2B5EF4-FFF2-40B4-BE49-F238E27FC236}">
                  <a16:creationId xmlns:a16="http://schemas.microsoft.com/office/drawing/2014/main" id="{47AB23E7-3C14-4924-F4BE-3B345F90CEC0}"/>
                </a:ext>
              </a:extLst>
            </p:cNvPr>
            <p:cNvSpPr>
              <a:spLocks noChangeArrowheads="1"/>
            </p:cNvSpPr>
            <p:nvPr/>
          </p:nvSpPr>
          <p:spPr bwMode="auto">
            <a:xfrm>
              <a:off x="600" y="2868"/>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i="1">
                  <a:solidFill>
                    <a:srgbClr val="000000"/>
                  </a:solidFill>
                  <a:latin typeface="Times New Roman" panose="02020603050405020304" pitchFamily="18" charset="0"/>
                </a:rPr>
                <a:t>L</a:t>
              </a:r>
              <a:endParaRPr lang="en-US" altLang="zh-CN" b="0">
                <a:latin typeface="Verdana" panose="020B0604030504040204" pitchFamily="34" charset="0"/>
              </a:endParaRPr>
            </a:p>
          </p:txBody>
        </p:sp>
        <p:sp>
          <p:nvSpPr>
            <p:cNvPr id="74898" name="Rectangle 179">
              <a:extLst>
                <a:ext uri="{FF2B5EF4-FFF2-40B4-BE49-F238E27FC236}">
                  <a16:creationId xmlns:a16="http://schemas.microsoft.com/office/drawing/2014/main" id="{84BAF973-83CA-9D02-CD87-F11C4F535124}"/>
                </a:ext>
              </a:extLst>
            </p:cNvPr>
            <p:cNvSpPr>
              <a:spLocks noChangeArrowheads="1"/>
            </p:cNvSpPr>
            <p:nvPr/>
          </p:nvSpPr>
          <p:spPr bwMode="auto">
            <a:xfrm>
              <a:off x="695" y="2872"/>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899" name="Line 180">
              <a:extLst>
                <a:ext uri="{FF2B5EF4-FFF2-40B4-BE49-F238E27FC236}">
                  <a16:creationId xmlns:a16="http://schemas.microsoft.com/office/drawing/2014/main" id="{1A9A367D-4E88-20C8-07E3-5ADFCE1CC99E}"/>
                </a:ext>
              </a:extLst>
            </p:cNvPr>
            <p:cNvSpPr>
              <a:spLocks noChangeShapeType="1"/>
            </p:cNvSpPr>
            <p:nvPr/>
          </p:nvSpPr>
          <p:spPr bwMode="auto">
            <a:xfrm flipH="1" flipV="1">
              <a:off x="736" y="3045"/>
              <a:ext cx="187"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00" name="Rectangle 181">
              <a:extLst>
                <a:ext uri="{FF2B5EF4-FFF2-40B4-BE49-F238E27FC236}">
                  <a16:creationId xmlns:a16="http://schemas.microsoft.com/office/drawing/2014/main" id="{D8473375-5D4F-CD50-7B83-91908F14A45B}"/>
                </a:ext>
              </a:extLst>
            </p:cNvPr>
            <p:cNvSpPr>
              <a:spLocks noChangeArrowheads="1"/>
            </p:cNvSpPr>
            <p:nvPr/>
          </p:nvSpPr>
          <p:spPr bwMode="auto">
            <a:xfrm>
              <a:off x="778" y="2905"/>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i="1">
                  <a:solidFill>
                    <a:srgbClr val="000000"/>
                  </a:solidFill>
                  <a:latin typeface="Times New Roman" panose="02020603050405020304" pitchFamily="18" charset="0"/>
                </a:rPr>
                <a:t>B</a:t>
              </a:r>
              <a:endParaRPr lang="en-US" altLang="zh-CN" b="0">
                <a:latin typeface="Verdana" panose="020B0604030504040204" pitchFamily="34" charset="0"/>
              </a:endParaRPr>
            </a:p>
          </p:txBody>
        </p:sp>
        <p:sp>
          <p:nvSpPr>
            <p:cNvPr id="74901" name="Rectangle 182">
              <a:extLst>
                <a:ext uri="{FF2B5EF4-FFF2-40B4-BE49-F238E27FC236}">
                  <a16:creationId xmlns:a16="http://schemas.microsoft.com/office/drawing/2014/main" id="{798A733C-034A-25D3-984D-4DAE164E3F48}"/>
                </a:ext>
              </a:extLst>
            </p:cNvPr>
            <p:cNvSpPr>
              <a:spLocks noChangeArrowheads="1"/>
            </p:cNvSpPr>
            <p:nvPr/>
          </p:nvSpPr>
          <p:spPr bwMode="auto">
            <a:xfrm>
              <a:off x="882" y="2905"/>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i="1">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902" name="Rectangle 183">
              <a:extLst>
                <a:ext uri="{FF2B5EF4-FFF2-40B4-BE49-F238E27FC236}">
                  <a16:creationId xmlns:a16="http://schemas.microsoft.com/office/drawing/2014/main" id="{0BCC1C5C-5F17-E6CB-01F3-476944DE90C2}"/>
                </a:ext>
              </a:extLst>
            </p:cNvPr>
            <p:cNvSpPr>
              <a:spLocks noChangeArrowheads="1"/>
            </p:cNvSpPr>
            <p:nvPr/>
          </p:nvSpPr>
          <p:spPr bwMode="auto">
            <a:xfrm>
              <a:off x="928" y="2905"/>
              <a:ext cx="11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i="1">
                  <a:solidFill>
                    <a:srgbClr val="000000"/>
                  </a:solidFill>
                  <a:latin typeface="Times New Roman" panose="02020603050405020304" pitchFamily="18" charset="0"/>
                </a:rPr>
                <a:t>C</a:t>
              </a:r>
              <a:endParaRPr lang="en-US" altLang="zh-CN" b="0">
                <a:latin typeface="Verdana" panose="020B0604030504040204" pitchFamily="34" charset="0"/>
              </a:endParaRPr>
            </a:p>
          </p:txBody>
        </p:sp>
        <p:sp>
          <p:nvSpPr>
            <p:cNvPr id="74903" name="Rectangle 184">
              <a:extLst>
                <a:ext uri="{FF2B5EF4-FFF2-40B4-BE49-F238E27FC236}">
                  <a16:creationId xmlns:a16="http://schemas.microsoft.com/office/drawing/2014/main" id="{2648726F-DF81-B1B4-BD05-A4C2813233C5}"/>
                </a:ext>
              </a:extLst>
            </p:cNvPr>
            <p:cNvSpPr>
              <a:spLocks noChangeArrowheads="1"/>
            </p:cNvSpPr>
            <p:nvPr/>
          </p:nvSpPr>
          <p:spPr bwMode="auto">
            <a:xfrm>
              <a:off x="1042" y="2905"/>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i="1">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904" name="Rectangle 185">
              <a:extLst>
                <a:ext uri="{FF2B5EF4-FFF2-40B4-BE49-F238E27FC236}">
                  <a16:creationId xmlns:a16="http://schemas.microsoft.com/office/drawing/2014/main" id="{22B876DB-61E4-6375-2B9E-56DE7B69AADC}"/>
                </a:ext>
              </a:extLst>
            </p:cNvPr>
            <p:cNvSpPr>
              <a:spLocks noChangeArrowheads="1"/>
            </p:cNvSpPr>
            <p:nvPr/>
          </p:nvSpPr>
          <p:spPr bwMode="auto">
            <a:xfrm>
              <a:off x="910" y="3204"/>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905" name="Freeform 186">
              <a:extLst>
                <a:ext uri="{FF2B5EF4-FFF2-40B4-BE49-F238E27FC236}">
                  <a16:creationId xmlns:a16="http://schemas.microsoft.com/office/drawing/2014/main" id="{791DBF0D-99BD-E204-3889-3A2E43FF9244}"/>
                </a:ext>
              </a:extLst>
            </p:cNvPr>
            <p:cNvSpPr>
              <a:spLocks/>
            </p:cNvSpPr>
            <p:nvPr/>
          </p:nvSpPr>
          <p:spPr bwMode="auto">
            <a:xfrm>
              <a:off x="1416" y="3660"/>
              <a:ext cx="556" cy="214"/>
            </a:xfrm>
            <a:custGeom>
              <a:avLst/>
              <a:gdLst>
                <a:gd name="T0" fmla="*/ 37 w 556"/>
                <a:gd name="T1" fmla="*/ 0 h 214"/>
                <a:gd name="T2" fmla="*/ 27 w 556"/>
                <a:gd name="T3" fmla="*/ 0 h 214"/>
                <a:gd name="T4" fmla="*/ 23 w 556"/>
                <a:gd name="T5" fmla="*/ 0 h 214"/>
                <a:gd name="T6" fmla="*/ 18 w 556"/>
                <a:gd name="T7" fmla="*/ 4 h 214"/>
                <a:gd name="T8" fmla="*/ 9 w 556"/>
                <a:gd name="T9" fmla="*/ 9 h 214"/>
                <a:gd name="T10" fmla="*/ 5 w 556"/>
                <a:gd name="T11" fmla="*/ 14 h 214"/>
                <a:gd name="T12" fmla="*/ 5 w 556"/>
                <a:gd name="T13" fmla="*/ 23 h 214"/>
                <a:gd name="T14" fmla="*/ 0 w 556"/>
                <a:gd name="T15" fmla="*/ 27 h 214"/>
                <a:gd name="T16" fmla="*/ 0 w 556"/>
                <a:gd name="T17" fmla="*/ 36 h 214"/>
                <a:gd name="T18" fmla="*/ 0 w 556"/>
                <a:gd name="T19" fmla="*/ 177 h 214"/>
                <a:gd name="T20" fmla="*/ 0 w 556"/>
                <a:gd name="T21" fmla="*/ 187 h 214"/>
                <a:gd name="T22" fmla="*/ 5 w 556"/>
                <a:gd name="T23" fmla="*/ 191 h 214"/>
                <a:gd name="T24" fmla="*/ 5 w 556"/>
                <a:gd name="T25" fmla="*/ 196 h 214"/>
                <a:gd name="T26" fmla="*/ 9 w 556"/>
                <a:gd name="T27" fmla="*/ 205 h 214"/>
                <a:gd name="T28" fmla="*/ 18 w 556"/>
                <a:gd name="T29" fmla="*/ 209 h 214"/>
                <a:gd name="T30" fmla="*/ 23 w 556"/>
                <a:gd name="T31" fmla="*/ 209 h 214"/>
                <a:gd name="T32" fmla="*/ 27 w 556"/>
                <a:gd name="T33" fmla="*/ 214 h 214"/>
                <a:gd name="T34" fmla="*/ 37 w 556"/>
                <a:gd name="T35" fmla="*/ 214 h 214"/>
                <a:gd name="T36" fmla="*/ 520 w 556"/>
                <a:gd name="T37" fmla="*/ 214 h 214"/>
                <a:gd name="T38" fmla="*/ 529 w 556"/>
                <a:gd name="T39" fmla="*/ 214 h 214"/>
                <a:gd name="T40" fmla="*/ 534 w 556"/>
                <a:gd name="T41" fmla="*/ 209 h 214"/>
                <a:gd name="T42" fmla="*/ 543 w 556"/>
                <a:gd name="T43" fmla="*/ 209 h 214"/>
                <a:gd name="T44" fmla="*/ 547 w 556"/>
                <a:gd name="T45" fmla="*/ 205 h 214"/>
                <a:gd name="T46" fmla="*/ 552 w 556"/>
                <a:gd name="T47" fmla="*/ 196 h 214"/>
                <a:gd name="T48" fmla="*/ 556 w 556"/>
                <a:gd name="T49" fmla="*/ 191 h 214"/>
                <a:gd name="T50" fmla="*/ 556 w 556"/>
                <a:gd name="T51" fmla="*/ 187 h 214"/>
                <a:gd name="T52" fmla="*/ 556 w 556"/>
                <a:gd name="T53" fmla="*/ 177 h 214"/>
                <a:gd name="T54" fmla="*/ 556 w 556"/>
                <a:gd name="T55" fmla="*/ 36 h 214"/>
                <a:gd name="T56" fmla="*/ 556 w 556"/>
                <a:gd name="T57" fmla="*/ 27 h 214"/>
                <a:gd name="T58" fmla="*/ 556 w 556"/>
                <a:gd name="T59" fmla="*/ 23 h 214"/>
                <a:gd name="T60" fmla="*/ 552 w 556"/>
                <a:gd name="T61" fmla="*/ 14 h 214"/>
                <a:gd name="T62" fmla="*/ 547 w 556"/>
                <a:gd name="T63" fmla="*/ 9 h 214"/>
                <a:gd name="T64" fmla="*/ 543 w 556"/>
                <a:gd name="T65" fmla="*/ 4 h 214"/>
                <a:gd name="T66" fmla="*/ 534 w 556"/>
                <a:gd name="T67" fmla="*/ 0 h 214"/>
                <a:gd name="T68" fmla="*/ 529 w 556"/>
                <a:gd name="T69" fmla="*/ 0 h 214"/>
                <a:gd name="T70" fmla="*/ 520 w 556"/>
                <a:gd name="T71" fmla="*/ 0 h 214"/>
                <a:gd name="T72" fmla="*/ 37 w 556"/>
                <a:gd name="T73" fmla="*/ 0 h 2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56" h="214">
                  <a:moveTo>
                    <a:pt x="37" y="0"/>
                  </a:moveTo>
                  <a:lnTo>
                    <a:pt x="27" y="0"/>
                  </a:lnTo>
                  <a:lnTo>
                    <a:pt x="23" y="0"/>
                  </a:lnTo>
                  <a:lnTo>
                    <a:pt x="18" y="4"/>
                  </a:lnTo>
                  <a:lnTo>
                    <a:pt x="9" y="9"/>
                  </a:lnTo>
                  <a:lnTo>
                    <a:pt x="5" y="14"/>
                  </a:lnTo>
                  <a:lnTo>
                    <a:pt x="5" y="23"/>
                  </a:lnTo>
                  <a:lnTo>
                    <a:pt x="0" y="27"/>
                  </a:lnTo>
                  <a:lnTo>
                    <a:pt x="0" y="36"/>
                  </a:lnTo>
                  <a:lnTo>
                    <a:pt x="0" y="177"/>
                  </a:lnTo>
                  <a:lnTo>
                    <a:pt x="0" y="187"/>
                  </a:lnTo>
                  <a:lnTo>
                    <a:pt x="5" y="191"/>
                  </a:lnTo>
                  <a:lnTo>
                    <a:pt x="5" y="196"/>
                  </a:lnTo>
                  <a:lnTo>
                    <a:pt x="9" y="205"/>
                  </a:lnTo>
                  <a:lnTo>
                    <a:pt x="18" y="209"/>
                  </a:lnTo>
                  <a:lnTo>
                    <a:pt x="23" y="209"/>
                  </a:lnTo>
                  <a:lnTo>
                    <a:pt x="27" y="214"/>
                  </a:lnTo>
                  <a:lnTo>
                    <a:pt x="37" y="214"/>
                  </a:lnTo>
                  <a:lnTo>
                    <a:pt x="520" y="214"/>
                  </a:lnTo>
                  <a:lnTo>
                    <a:pt x="529" y="214"/>
                  </a:lnTo>
                  <a:lnTo>
                    <a:pt x="534" y="209"/>
                  </a:lnTo>
                  <a:lnTo>
                    <a:pt x="543" y="209"/>
                  </a:lnTo>
                  <a:lnTo>
                    <a:pt x="547" y="205"/>
                  </a:lnTo>
                  <a:lnTo>
                    <a:pt x="552" y="196"/>
                  </a:lnTo>
                  <a:lnTo>
                    <a:pt x="556" y="191"/>
                  </a:lnTo>
                  <a:lnTo>
                    <a:pt x="556" y="187"/>
                  </a:lnTo>
                  <a:lnTo>
                    <a:pt x="556" y="177"/>
                  </a:lnTo>
                  <a:lnTo>
                    <a:pt x="556" y="36"/>
                  </a:lnTo>
                  <a:lnTo>
                    <a:pt x="556" y="27"/>
                  </a:lnTo>
                  <a:lnTo>
                    <a:pt x="556" y="23"/>
                  </a:lnTo>
                  <a:lnTo>
                    <a:pt x="552" y="14"/>
                  </a:lnTo>
                  <a:lnTo>
                    <a:pt x="547" y="9"/>
                  </a:lnTo>
                  <a:lnTo>
                    <a:pt x="543" y="4"/>
                  </a:lnTo>
                  <a:lnTo>
                    <a:pt x="534" y="0"/>
                  </a:lnTo>
                  <a:lnTo>
                    <a:pt x="529" y="0"/>
                  </a:lnTo>
                  <a:lnTo>
                    <a:pt x="520" y="0"/>
                  </a:lnTo>
                  <a:lnTo>
                    <a:pt x="37"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906" name="Freeform 187">
              <a:extLst>
                <a:ext uri="{FF2B5EF4-FFF2-40B4-BE49-F238E27FC236}">
                  <a16:creationId xmlns:a16="http://schemas.microsoft.com/office/drawing/2014/main" id="{95250EB0-82C6-127C-B668-23758105B3C2}"/>
                </a:ext>
              </a:extLst>
            </p:cNvPr>
            <p:cNvSpPr>
              <a:spLocks/>
            </p:cNvSpPr>
            <p:nvPr/>
          </p:nvSpPr>
          <p:spPr bwMode="auto">
            <a:xfrm>
              <a:off x="2155" y="3300"/>
              <a:ext cx="214" cy="556"/>
            </a:xfrm>
            <a:custGeom>
              <a:avLst/>
              <a:gdLst>
                <a:gd name="T0" fmla="*/ 0 w 214"/>
                <a:gd name="T1" fmla="*/ 519 h 556"/>
                <a:gd name="T2" fmla="*/ 0 w 214"/>
                <a:gd name="T3" fmla="*/ 524 h 556"/>
                <a:gd name="T4" fmla="*/ 4 w 214"/>
                <a:gd name="T5" fmla="*/ 533 h 556"/>
                <a:gd name="T6" fmla="*/ 9 w 214"/>
                <a:gd name="T7" fmla="*/ 537 h 556"/>
                <a:gd name="T8" fmla="*/ 9 w 214"/>
                <a:gd name="T9" fmla="*/ 542 h 556"/>
                <a:gd name="T10" fmla="*/ 18 w 214"/>
                <a:gd name="T11" fmla="*/ 547 h 556"/>
                <a:gd name="T12" fmla="*/ 23 w 214"/>
                <a:gd name="T13" fmla="*/ 551 h 556"/>
                <a:gd name="T14" fmla="*/ 27 w 214"/>
                <a:gd name="T15" fmla="*/ 551 h 556"/>
                <a:gd name="T16" fmla="*/ 36 w 214"/>
                <a:gd name="T17" fmla="*/ 556 h 556"/>
                <a:gd name="T18" fmla="*/ 178 w 214"/>
                <a:gd name="T19" fmla="*/ 556 h 556"/>
                <a:gd name="T20" fmla="*/ 187 w 214"/>
                <a:gd name="T21" fmla="*/ 551 h 556"/>
                <a:gd name="T22" fmla="*/ 191 w 214"/>
                <a:gd name="T23" fmla="*/ 551 h 556"/>
                <a:gd name="T24" fmla="*/ 201 w 214"/>
                <a:gd name="T25" fmla="*/ 547 h 556"/>
                <a:gd name="T26" fmla="*/ 205 w 214"/>
                <a:gd name="T27" fmla="*/ 542 h 556"/>
                <a:gd name="T28" fmla="*/ 210 w 214"/>
                <a:gd name="T29" fmla="*/ 537 h 556"/>
                <a:gd name="T30" fmla="*/ 214 w 214"/>
                <a:gd name="T31" fmla="*/ 533 h 556"/>
                <a:gd name="T32" fmla="*/ 214 w 214"/>
                <a:gd name="T33" fmla="*/ 524 h 556"/>
                <a:gd name="T34" fmla="*/ 214 w 214"/>
                <a:gd name="T35" fmla="*/ 519 h 556"/>
                <a:gd name="T36" fmla="*/ 214 w 214"/>
                <a:gd name="T37" fmla="*/ 32 h 556"/>
                <a:gd name="T38" fmla="*/ 214 w 214"/>
                <a:gd name="T39" fmla="*/ 28 h 556"/>
                <a:gd name="T40" fmla="*/ 214 w 214"/>
                <a:gd name="T41" fmla="*/ 19 h 556"/>
                <a:gd name="T42" fmla="*/ 210 w 214"/>
                <a:gd name="T43" fmla="*/ 14 h 556"/>
                <a:gd name="T44" fmla="*/ 205 w 214"/>
                <a:gd name="T45" fmla="*/ 9 h 556"/>
                <a:gd name="T46" fmla="*/ 201 w 214"/>
                <a:gd name="T47" fmla="*/ 5 h 556"/>
                <a:gd name="T48" fmla="*/ 191 w 214"/>
                <a:gd name="T49" fmla="*/ 0 h 556"/>
                <a:gd name="T50" fmla="*/ 187 w 214"/>
                <a:gd name="T51" fmla="*/ 0 h 556"/>
                <a:gd name="T52" fmla="*/ 178 w 214"/>
                <a:gd name="T53" fmla="*/ 0 h 556"/>
                <a:gd name="T54" fmla="*/ 36 w 214"/>
                <a:gd name="T55" fmla="*/ 0 h 556"/>
                <a:gd name="T56" fmla="*/ 27 w 214"/>
                <a:gd name="T57" fmla="*/ 0 h 556"/>
                <a:gd name="T58" fmla="*/ 23 w 214"/>
                <a:gd name="T59" fmla="*/ 0 h 556"/>
                <a:gd name="T60" fmla="*/ 18 w 214"/>
                <a:gd name="T61" fmla="*/ 5 h 556"/>
                <a:gd name="T62" fmla="*/ 9 w 214"/>
                <a:gd name="T63" fmla="*/ 9 h 556"/>
                <a:gd name="T64" fmla="*/ 9 w 214"/>
                <a:gd name="T65" fmla="*/ 14 h 556"/>
                <a:gd name="T66" fmla="*/ 4 w 214"/>
                <a:gd name="T67" fmla="*/ 19 h 556"/>
                <a:gd name="T68" fmla="*/ 0 w 214"/>
                <a:gd name="T69" fmla="*/ 28 h 556"/>
                <a:gd name="T70" fmla="*/ 0 w 214"/>
                <a:gd name="T71" fmla="*/ 32 h 556"/>
                <a:gd name="T72" fmla="*/ 0 w 214"/>
                <a:gd name="T73" fmla="*/ 519 h 5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4" h="556">
                  <a:moveTo>
                    <a:pt x="0" y="519"/>
                  </a:moveTo>
                  <a:lnTo>
                    <a:pt x="0" y="524"/>
                  </a:lnTo>
                  <a:lnTo>
                    <a:pt x="4" y="533"/>
                  </a:lnTo>
                  <a:lnTo>
                    <a:pt x="9" y="537"/>
                  </a:lnTo>
                  <a:lnTo>
                    <a:pt x="9" y="542"/>
                  </a:lnTo>
                  <a:lnTo>
                    <a:pt x="18" y="547"/>
                  </a:lnTo>
                  <a:lnTo>
                    <a:pt x="23" y="551"/>
                  </a:lnTo>
                  <a:lnTo>
                    <a:pt x="27" y="551"/>
                  </a:lnTo>
                  <a:lnTo>
                    <a:pt x="36" y="556"/>
                  </a:lnTo>
                  <a:lnTo>
                    <a:pt x="178" y="556"/>
                  </a:lnTo>
                  <a:lnTo>
                    <a:pt x="187" y="551"/>
                  </a:lnTo>
                  <a:lnTo>
                    <a:pt x="191" y="551"/>
                  </a:lnTo>
                  <a:lnTo>
                    <a:pt x="201" y="547"/>
                  </a:lnTo>
                  <a:lnTo>
                    <a:pt x="205" y="542"/>
                  </a:lnTo>
                  <a:lnTo>
                    <a:pt x="210" y="537"/>
                  </a:lnTo>
                  <a:lnTo>
                    <a:pt x="214" y="533"/>
                  </a:lnTo>
                  <a:lnTo>
                    <a:pt x="214" y="524"/>
                  </a:lnTo>
                  <a:lnTo>
                    <a:pt x="214" y="519"/>
                  </a:lnTo>
                  <a:lnTo>
                    <a:pt x="214" y="32"/>
                  </a:lnTo>
                  <a:lnTo>
                    <a:pt x="214" y="28"/>
                  </a:lnTo>
                  <a:lnTo>
                    <a:pt x="214" y="19"/>
                  </a:lnTo>
                  <a:lnTo>
                    <a:pt x="210" y="14"/>
                  </a:lnTo>
                  <a:lnTo>
                    <a:pt x="205" y="9"/>
                  </a:lnTo>
                  <a:lnTo>
                    <a:pt x="201" y="5"/>
                  </a:lnTo>
                  <a:lnTo>
                    <a:pt x="191" y="0"/>
                  </a:lnTo>
                  <a:lnTo>
                    <a:pt x="187" y="0"/>
                  </a:lnTo>
                  <a:lnTo>
                    <a:pt x="178" y="0"/>
                  </a:lnTo>
                  <a:lnTo>
                    <a:pt x="36" y="0"/>
                  </a:lnTo>
                  <a:lnTo>
                    <a:pt x="27" y="0"/>
                  </a:lnTo>
                  <a:lnTo>
                    <a:pt x="23" y="0"/>
                  </a:lnTo>
                  <a:lnTo>
                    <a:pt x="18" y="5"/>
                  </a:lnTo>
                  <a:lnTo>
                    <a:pt x="9" y="9"/>
                  </a:lnTo>
                  <a:lnTo>
                    <a:pt x="9" y="14"/>
                  </a:lnTo>
                  <a:lnTo>
                    <a:pt x="4" y="19"/>
                  </a:lnTo>
                  <a:lnTo>
                    <a:pt x="0" y="28"/>
                  </a:lnTo>
                  <a:lnTo>
                    <a:pt x="0" y="32"/>
                  </a:lnTo>
                  <a:lnTo>
                    <a:pt x="0" y="519"/>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907" name="Rectangle 188">
              <a:extLst>
                <a:ext uri="{FF2B5EF4-FFF2-40B4-BE49-F238E27FC236}">
                  <a16:creationId xmlns:a16="http://schemas.microsoft.com/office/drawing/2014/main" id="{63650C2F-114C-CC5D-F221-F6B844B5A153}"/>
                </a:ext>
              </a:extLst>
            </p:cNvPr>
            <p:cNvSpPr>
              <a:spLocks noChangeArrowheads="1"/>
            </p:cNvSpPr>
            <p:nvPr/>
          </p:nvSpPr>
          <p:spPr bwMode="auto">
            <a:xfrm>
              <a:off x="2771" y="4079"/>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908" name="Line 189">
              <a:extLst>
                <a:ext uri="{FF2B5EF4-FFF2-40B4-BE49-F238E27FC236}">
                  <a16:creationId xmlns:a16="http://schemas.microsoft.com/office/drawing/2014/main" id="{07F52DB6-759D-7067-925F-9B9A660A2861}"/>
                </a:ext>
              </a:extLst>
            </p:cNvPr>
            <p:cNvSpPr>
              <a:spLocks noChangeShapeType="1"/>
            </p:cNvSpPr>
            <p:nvPr/>
          </p:nvSpPr>
          <p:spPr bwMode="auto">
            <a:xfrm flipH="1">
              <a:off x="965" y="3250"/>
              <a:ext cx="364"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909" name="Rectangle 190">
              <a:extLst>
                <a:ext uri="{FF2B5EF4-FFF2-40B4-BE49-F238E27FC236}">
                  <a16:creationId xmlns:a16="http://schemas.microsoft.com/office/drawing/2014/main" id="{566D2416-6FE5-4ED4-CE2C-98DAEFAC9E27}"/>
                </a:ext>
              </a:extLst>
            </p:cNvPr>
            <p:cNvSpPr>
              <a:spLocks noChangeArrowheads="1"/>
            </p:cNvSpPr>
            <p:nvPr/>
          </p:nvSpPr>
          <p:spPr bwMode="auto">
            <a:xfrm>
              <a:off x="1051" y="3013"/>
              <a:ext cx="17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00</a:t>
              </a:r>
              <a:endParaRPr lang="en-US" altLang="zh-CN" b="0">
                <a:latin typeface="Verdana" panose="020B0604030504040204" pitchFamily="34" charset="0"/>
              </a:endParaRPr>
            </a:p>
          </p:txBody>
        </p:sp>
        <p:sp>
          <p:nvSpPr>
            <p:cNvPr id="74910" name="Rectangle 191">
              <a:extLst>
                <a:ext uri="{FF2B5EF4-FFF2-40B4-BE49-F238E27FC236}">
                  <a16:creationId xmlns:a16="http://schemas.microsoft.com/office/drawing/2014/main" id="{059FF6DE-48E5-37E2-5BAF-937924E7BBE8}"/>
                </a:ext>
              </a:extLst>
            </p:cNvPr>
            <p:cNvSpPr>
              <a:spLocks noChangeArrowheads="1"/>
            </p:cNvSpPr>
            <p:nvPr/>
          </p:nvSpPr>
          <p:spPr bwMode="auto">
            <a:xfrm>
              <a:off x="1224" y="3013"/>
              <a:ext cx="11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01     11     10</a:t>
              </a:r>
              <a:endParaRPr lang="en-US" altLang="zh-CN" b="0">
                <a:latin typeface="Verdana" panose="020B0604030504040204" pitchFamily="34" charset="0"/>
              </a:endParaRPr>
            </a:p>
          </p:txBody>
        </p:sp>
        <p:sp>
          <p:nvSpPr>
            <p:cNvPr id="74911" name="Rectangle 192">
              <a:extLst>
                <a:ext uri="{FF2B5EF4-FFF2-40B4-BE49-F238E27FC236}">
                  <a16:creationId xmlns:a16="http://schemas.microsoft.com/office/drawing/2014/main" id="{10D38DB0-4C6E-5E7E-6F8C-E782201297D2}"/>
                </a:ext>
              </a:extLst>
            </p:cNvPr>
            <p:cNvSpPr>
              <a:spLocks noChangeArrowheads="1"/>
            </p:cNvSpPr>
            <p:nvPr/>
          </p:nvSpPr>
          <p:spPr bwMode="auto">
            <a:xfrm>
              <a:off x="2264" y="3013"/>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74912" name="Rectangle 193">
              <a:extLst>
                <a:ext uri="{FF2B5EF4-FFF2-40B4-BE49-F238E27FC236}">
                  <a16:creationId xmlns:a16="http://schemas.microsoft.com/office/drawing/2014/main" id="{C018C694-0541-0EF8-B132-14EE660D7DD4}"/>
                </a:ext>
              </a:extLst>
            </p:cNvPr>
            <p:cNvSpPr>
              <a:spLocks noChangeArrowheads="1"/>
            </p:cNvSpPr>
            <p:nvPr/>
          </p:nvSpPr>
          <p:spPr bwMode="auto">
            <a:xfrm>
              <a:off x="1831" y="3309"/>
              <a:ext cx="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200" b="0">
                  <a:solidFill>
                    <a:srgbClr val="000000"/>
                  </a:solidFill>
                  <a:latin typeface="Times New Roman" panose="02020603050405020304" pitchFamily="18" charset="0"/>
                </a:rPr>
                <a:t> </a:t>
              </a:r>
              <a:endParaRPr lang="en-US" altLang="zh-CN" b="0">
                <a:latin typeface="Verdana" panose="020B0604030504040204" pitchFamily="34" charset="0"/>
              </a:endParaRPr>
            </a:p>
          </p:txBody>
        </p:sp>
      </p:grpSp>
      <p:graphicFrame>
        <p:nvGraphicFramePr>
          <p:cNvPr id="396482" name="Object 194">
            <a:extLst>
              <a:ext uri="{FF2B5EF4-FFF2-40B4-BE49-F238E27FC236}">
                <a16:creationId xmlns:a16="http://schemas.microsoft.com/office/drawing/2014/main" id="{2D4D2D03-B37E-E630-8B6C-ABECB68C01CA}"/>
              </a:ext>
            </a:extLst>
          </p:cNvPr>
          <p:cNvGraphicFramePr>
            <a:graphicFrameLocks noChangeAspect="1"/>
          </p:cNvGraphicFramePr>
          <p:nvPr/>
        </p:nvGraphicFramePr>
        <p:xfrm>
          <a:off x="0" y="1773238"/>
          <a:ext cx="4932363" cy="2225675"/>
        </p:xfrm>
        <a:graphic>
          <a:graphicData uri="http://schemas.openxmlformats.org/presentationml/2006/ole">
            <mc:AlternateContent xmlns:mc="http://schemas.openxmlformats.org/markup-compatibility/2006">
              <mc:Choice xmlns:v="urn:schemas-microsoft-com:vml" Requires="v">
                <p:oleObj name="图片" r:id="rId4" imgW="2872095" imgH="1281897" progId="Word.Picture.8">
                  <p:embed/>
                </p:oleObj>
              </mc:Choice>
              <mc:Fallback>
                <p:oleObj name="图片" r:id="rId4" imgW="2872095" imgH="1281897" progId="Word.Picture.8">
                  <p:embed/>
                  <p:pic>
                    <p:nvPicPr>
                      <p:cNvPr id="0" name="Object 194"/>
                      <p:cNvPicPr>
                        <a:picLocks noChangeAspect="1" noChangeArrowheads="1"/>
                      </p:cNvPicPr>
                      <p:nvPr/>
                    </p:nvPicPr>
                    <p:blipFill>
                      <a:blip r:embed="rId5">
                        <a:extLst>
                          <a:ext uri="{28A0092B-C50C-407E-A947-70E740481C1C}">
                            <a14:useLocalDpi xmlns:a14="http://schemas.microsoft.com/office/drawing/2010/main" val="0"/>
                          </a:ext>
                        </a:extLst>
                      </a:blip>
                      <a:srcRect t="-1404"/>
                      <a:stretch>
                        <a:fillRect/>
                      </a:stretch>
                    </p:blipFill>
                    <p:spPr bwMode="auto">
                      <a:xfrm>
                        <a:off x="0" y="1773238"/>
                        <a:ext cx="4932363" cy="2225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6484" name="Object 196">
            <a:extLst>
              <a:ext uri="{FF2B5EF4-FFF2-40B4-BE49-F238E27FC236}">
                <a16:creationId xmlns:a16="http://schemas.microsoft.com/office/drawing/2014/main" id="{91454857-41CD-0CD6-CE66-F7C23F6B1266}"/>
              </a:ext>
            </a:extLst>
          </p:cNvPr>
          <p:cNvGraphicFramePr>
            <a:graphicFrameLocks noChangeAspect="1"/>
          </p:cNvGraphicFramePr>
          <p:nvPr/>
        </p:nvGraphicFramePr>
        <p:xfrm>
          <a:off x="106363" y="1268413"/>
          <a:ext cx="4752975" cy="3206750"/>
        </p:xfrm>
        <a:graphic>
          <a:graphicData uri="http://schemas.openxmlformats.org/presentationml/2006/ole">
            <mc:AlternateContent xmlns:mc="http://schemas.openxmlformats.org/markup-compatibility/2006">
              <mc:Choice xmlns:v="urn:schemas-microsoft-com:vml" Requires="v">
                <p:oleObj name="图片" r:id="rId6" imgW="2213493" imgH="1481487" progId="Word.Picture.8">
                  <p:embed/>
                </p:oleObj>
              </mc:Choice>
              <mc:Fallback>
                <p:oleObj name="图片" r:id="rId6" imgW="2213493" imgH="1481487" progId="Word.Picture.8">
                  <p:embed/>
                  <p:pic>
                    <p:nvPicPr>
                      <p:cNvPr id="0" name="Object 196"/>
                      <p:cNvPicPr>
                        <a:picLocks noChangeAspect="1" noChangeArrowheads="1"/>
                      </p:cNvPicPr>
                      <p:nvPr/>
                    </p:nvPicPr>
                    <p:blipFill>
                      <a:blip r:embed="rId7">
                        <a:extLst>
                          <a:ext uri="{28A0092B-C50C-407E-A947-70E740481C1C}">
                            <a14:useLocalDpi xmlns:a14="http://schemas.microsoft.com/office/drawing/2010/main" val="0"/>
                          </a:ext>
                        </a:extLst>
                      </a:blip>
                      <a:srcRect t="-1459"/>
                      <a:stretch>
                        <a:fillRect/>
                      </a:stretch>
                    </p:blipFill>
                    <p:spPr bwMode="auto">
                      <a:xfrm>
                        <a:off x="106363" y="1268413"/>
                        <a:ext cx="4752975" cy="320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96298"/>
                                        </p:tgtEl>
                                        <p:attrNameLst>
                                          <p:attrName>style.visibility</p:attrName>
                                        </p:attrNameLst>
                                      </p:cBhvr>
                                      <p:to>
                                        <p:strVal val="visible"/>
                                      </p:to>
                                    </p:set>
                                    <p:animEffect transition="in" filter="strips(downRight)">
                                      <p:cBhvr>
                                        <p:cTn id="7" dur="500"/>
                                        <p:tgtEl>
                                          <p:spTgt spid="396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6482"/>
                                        </p:tgtEl>
                                        <p:attrNameLst>
                                          <p:attrName>style.visibility</p:attrName>
                                        </p:attrNameLst>
                                      </p:cBhvr>
                                      <p:to>
                                        <p:strVal val="visible"/>
                                      </p:to>
                                    </p:set>
                                    <p:animEffect transition="in" filter="wipe(left)">
                                      <p:cBhvr>
                                        <p:cTn id="12" dur="500"/>
                                        <p:tgtEl>
                                          <p:spTgt spid="3964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6306"/>
                                        </p:tgtEl>
                                        <p:attrNameLst>
                                          <p:attrName>style.visibility</p:attrName>
                                        </p:attrNameLst>
                                      </p:cBhvr>
                                      <p:to>
                                        <p:strVal val="visible"/>
                                      </p:to>
                                    </p:set>
                                    <p:animEffect transition="in" filter="strips(downRight)">
                                      <p:cBhvr>
                                        <p:cTn id="17" dur="500"/>
                                        <p:tgtEl>
                                          <p:spTgt spid="3963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96326"/>
                                        </p:tgtEl>
                                        <p:attrNameLst>
                                          <p:attrName>style.visibility</p:attrName>
                                        </p:attrNameLst>
                                      </p:cBhvr>
                                      <p:to>
                                        <p:strVal val="visible"/>
                                      </p:to>
                                    </p:set>
                                    <p:animEffect transition="in" filter="strips(downRight)">
                                      <p:cBhvr>
                                        <p:cTn id="22" dur="500"/>
                                        <p:tgtEl>
                                          <p:spTgt spid="396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96307"/>
                                        </p:tgtEl>
                                        <p:attrNameLst>
                                          <p:attrName>style.visibility</p:attrName>
                                        </p:attrNameLst>
                                      </p:cBhvr>
                                      <p:to>
                                        <p:strVal val="visible"/>
                                      </p:to>
                                    </p:set>
                                    <p:animEffect transition="in" filter="strips(downRight)">
                                      <p:cBhvr>
                                        <p:cTn id="27" dur="500"/>
                                        <p:tgtEl>
                                          <p:spTgt spid="3963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96338"/>
                                        </p:tgtEl>
                                        <p:attrNameLst>
                                          <p:attrName>style.visibility</p:attrName>
                                        </p:attrNameLst>
                                      </p:cBhvr>
                                      <p:to>
                                        <p:strVal val="visible"/>
                                      </p:to>
                                    </p:set>
                                    <p:animEffect transition="in" filter="box(in)">
                                      <p:cBhvr>
                                        <p:cTn id="32" dur="500"/>
                                        <p:tgtEl>
                                          <p:spTgt spid="3963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96334"/>
                                        </p:tgtEl>
                                        <p:attrNameLst>
                                          <p:attrName>style.visibility</p:attrName>
                                        </p:attrNameLst>
                                      </p:cBhvr>
                                      <p:to>
                                        <p:strVal val="visible"/>
                                      </p:to>
                                    </p:set>
                                    <p:animEffect transition="in" filter="box(in)">
                                      <p:cBhvr>
                                        <p:cTn id="37" dur="500"/>
                                        <p:tgtEl>
                                          <p:spTgt spid="3963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96335"/>
                                        </p:tgtEl>
                                        <p:attrNameLst>
                                          <p:attrName>style.visibility</p:attrName>
                                        </p:attrNameLst>
                                      </p:cBhvr>
                                      <p:to>
                                        <p:strVal val="visible"/>
                                      </p:to>
                                    </p:set>
                                    <p:animEffect transition="in" filter="wipe(left)">
                                      <p:cBhvr>
                                        <p:cTn id="42" dur="500"/>
                                        <p:tgtEl>
                                          <p:spTgt spid="3963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396316"/>
                                        </p:tgtEl>
                                        <p:attrNameLst>
                                          <p:attrName>style.visibility</p:attrName>
                                        </p:attrNameLst>
                                      </p:cBhvr>
                                      <p:to>
                                        <p:strVal val="visible"/>
                                      </p:to>
                                    </p:set>
                                    <p:animEffect transition="in" filter="strips(downRight)">
                                      <p:cBhvr>
                                        <p:cTn id="47" dur="500"/>
                                        <p:tgtEl>
                                          <p:spTgt spid="3963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96484"/>
                                        </p:tgtEl>
                                        <p:attrNameLst>
                                          <p:attrName>style.visibility</p:attrName>
                                        </p:attrNameLst>
                                      </p:cBhvr>
                                      <p:to>
                                        <p:strVal val="visible"/>
                                      </p:to>
                                    </p:set>
                                    <p:animEffect transition="in" filter="wipe(left)">
                                      <p:cBhvr>
                                        <p:cTn id="52" dur="500"/>
                                        <p:tgtEl>
                                          <p:spTgt spid="39648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396296"/>
                                        </p:tgtEl>
                                        <p:attrNameLst>
                                          <p:attrName>style.visibility</p:attrName>
                                        </p:attrNameLst>
                                      </p:cBhvr>
                                      <p:to>
                                        <p:strVal val="visible"/>
                                      </p:to>
                                    </p:set>
                                    <p:animEffect transition="in" filter="strips(downRight)">
                                      <p:cBhvr>
                                        <p:cTn id="57" dur="500"/>
                                        <p:tgtEl>
                                          <p:spTgt spid="39629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396315"/>
                                        </p:tgtEl>
                                        <p:attrNameLst>
                                          <p:attrName>style.visibility</p:attrName>
                                        </p:attrNameLst>
                                      </p:cBhvr>
                                      <p:to>
                                        <p:strVal val="visible"/>
                                      </p:to>
                                    </p:set>
                                    <p:animEffect transition="in" filter="wipe(left)">
                                      <p:cBhvr>
                                        <p:cTn id="62" dur="500"/>
                                        <p:tgtEl>
                                          <p:spTgt spid="396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6" grpId="0"/>
      <p:bldP spid="3963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16">
            <a:extLst>
              <a:ext uri="{FF2B5EF4-FFF2-40B4-BE49-F238E27FC236}">
                <a16:creationId xmlns:a16="http://schemas.microsoft.com/office/drawing/2014/main" id="{563DA049-DEEF-7B97-F0FE-3A262610599D}"/>
              </a:ext>
            </a:extLst>
          </p:cNvPr>
          <p:cNvSpPr>
            <a:spLocks noChangeArrowheads="1"/>
          </p:cNvSpPr>
          <p:nvPr/>
        </p:nvSpPr>
        <p:spPr bwMode="auto">
          <a:xfrm>
            <a:off x="1116013" y="476250"/>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3.</a:t>
            </a:r>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输出端并联电容器 </a:t>
            </a:r>
          </a:p>
        </p:txBody>
      </p:sp>
      <p:sp>
        <p:nvSpPr>
          <p:cNvPr id="75779" name="AutoShape 218">
            <a:extLst>
              <a:ext uri="{FF2B5EF4-FFF2-40B4-BE49-F238E27FC236}">
                <a16:creationId xmlns:a16="http://schemas.microsoft.com/office/drawing/2014/main" id="{B466396E-4E1F-C9BE-ED09-E4AAC26BC987}"/>
              </a:ext>
            </a:extLst>
          </p:cNvPr>
          <p:cNvSpPr>
            <a:spLocks noChangeArrowheads="1"/>
          </p:cNvSpPr>
          <p:nvPr/>
        </p:nvSpPr>
        <p:spPr bwMode="auto">
          <a:xfrm>
            <a:off x="4911725" y="320675"/>
            <a:ext cx="6400800" cy="2819400"/>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5780" name="Rectangle 221">
            <a:extLst>
              <a:ext uri="{FF2B5EF4-FFF2-40B4-BE49-F238E27FC236}">
                <a16:creationId xmlns:a16="http://schemas.microsoft.com/office/drawing/2014/main" id="{684C0BF0-0820-C9BD-2330-BDEB5D81750C}"/>
              </a:ext>
            </a:extLst>
          </p:cNvPr>
          <p:cNvSpPr>
            <a:spLocks noChangeArrowheads="1"/>
          </p:cNvSpPr>
          <p:nvPr/>
        </p:nvSpPr>
        <p:spPr bwMode="auto">
          <a:xfrm>
            <a:off x="323850" y="1484313"/>
            <a:ext cx="8402638"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tabLst>
                <a:tab pos="228600" algn="l"/>
              </a:tabLst>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tabLst>
                <a:tab pos="228600" algn="l"/>
              </a:tabLst>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tabLst>
                <a:tab pos="228600" algn="l"/>
              </a:tabLst>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tabLst>
                <a:tab pos="228600" algn="l"/>
              </a:tabLst>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tabLst>
                <a:tab pos="228600" algn="l"/>
              </a:tabLst>
              <a:defRPr sz="2400" b="1">
                <a:solidFill>
                  <a:schemeClr val="tx1"/>
                </a:solidFill>
                <a:latin typeface="Arial Narrow" panose="020B0606020202030204" pitchFamily="34" charset="0"/>
                <a:ea typeface="楷体_GB2312" pitchFamily="49" charset="-122"/>
              </a:defRPr>
            </a:lvl9pPr>
          </a:lstStyle>
          <a:p>
            <a:pPr eaLnBrk="1" hangingPunct="1">
              <a:lnSpc>
                <a:spcPct val="120000"/>
              </a:lnSpc>
              <a:spcBef>
                <a:spcPct val="0"/>
              </a:spcBef>
              <a:buClrTx/>
              <a:buFontTx/>
              <a:buNone/>
            </a:pPr>
            <a:r>
              <a:rPr lang="en-US" altLang="zh-CN" sz="2400">
                <a:solidFill>
                  <a:srgbClr val="000066"/>
                </a:solidFill>
                <a:latin typeface="楷体_GB2312" pitchFamily="49" charset="-122"/>
              </a:rPr>
              <a:t>      </a:t>
            </a:r>
            <a:r>
              <a:rPr lang="zh-CN" altLang="en-US" sz="2400">
                <a:solidFill>
                  <a:srgbClr val="000066"/>
                </a:solidFill>
                <a:latin typeface="Times New Roman" panose="02020603050405020304" pitchFamily="18" charset="0"/>
              </a:rPr>
              <a:t>如果逻辑电路在较慢速度下工作，为了消去竞争冒险，可以在输出端并联一电容器，致使输出波形上升沿和下降沿变化比较缓慢，可对于很窄的负跳变脉冲起到平波的作用。</a:t>
            </a:r>
          </a:p>
        </p:txBody>
      </p:sp>
      <p:graphicFrame>
        <p:nvGraphicFramePr>
          <p:cNvPr id="389342" name="Object 222">
            <a:extLst>
              <a:ext uri="{FF2B5EF4-FFF2-40B4-BE49-F238E27FC236}">
                <a16:creationId xmlns:a16="http://schemas.microsoft.com/office/drawing/2014/main" id="{5DE87E0F-9731-21BA-2E24-ECE0B9F51641}"/>
              </a:ext>
            </a:extLst>
          </p:cNvPr>
          <p:cNvGraphicFramePr>
            <a:graphicFrameLocks noChangeAspect="1"/>
          </p:cNvGraphicFramePr>
          <p:nvPr/>
        </p:nvGraphicFramePr>
        <p:xfrm>
          <a:off x="1403350" y="4005263"/>
          <a:ext cx="6096000" cy="2112962"/>
        </p:xfrm>
        <a:graphic>
          <a:graphicData uri="http://schemas.openxmlformats.org/presentationml/2006/ole">
            <mc:AlternateContent xmlns:mc="http://schemas.openxmlformats.org/markup-compatibility/2006">
              <mc:Choice xmlns:v="urn:schemas-microsoft-com:vml" Requires="v">
                <p:oleObj name="Image" r:id="rId2" imgW="15171429" imgH="5257143" progId="Photoshop.Image.8">
                  <p:embed/>
                </p:oleObj>
              </mc:Choice>
              <mc:Fallback>
                <p:oleObj name="Image" r:id="rId2" imgW="15171429" imgH="5257143" progId="Photoshop.Image.8">
                  <p:embed/>
                  <p:pic>
                    <p:nvPicPr>
                      <p:cNvPr id="0" name="Object 2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4005263"/>
                        <a:ext cx="6096000" cy="211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40" name="Rectangle 220">
            <a:extLst>
              <a:ext uri="{FF2B5EF4-FFF2-40B4-BE49-F238E27FC236}">
                <a16:creationId xmlns:a16="http://schemas.microsoft.com/office/drawing/2014/main" id="{CC3B5399-AFEA-C360-4FDD-D387981F14A6}"/>
              </a:ext>
            </a:extLst>
          </p:cNvPr>
          <p:cNvSpPr>
            <a:spLocks noChangeArrowheads="1"/>
          </p:cNvSpPr>
          <p:nvPr/>
        </p:nvSpPr>
        <p:spPr bwMode="auto">
          <a:xfrm>
            <a:off x="1835150" y="5373688"/>
            <a:ext cx="1512888" cy="45720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accent2"/>
                </a:solidFill>
                <a:latin typeface="Times New Roman" panose="02020603050405020304" pitchFamily="18" charset="0"/>
              </a:rPr>
              <a:t>4~20pF</a:t>
            </a:r>
            <a:r>
              <a:rPr lang="en-US" altLang="zh-CN" sz="2000">
                <a:solidFill>
                  <a:schemeClr val="accent2"/>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342"/>
                                        </p:tgtEl>
                                        <p:attrNameLst>
                                          <p:attrName>style.visibility</p:attrName>
                                        </p:attrNameLst>
                                      </p:cBhvr>
                                      <p:to>
                                        <p:strVal val="visible"/>
                                      </p:to>
                                    </p:set>
                                    <p:animEffect transition="in" filter="wipe(left)">
                                      <p:cBhvr>
                                        <p:cTn id="7" dur="500"/>
                                        <p:tgtEl>
                                          <p:spTgt spid="3893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3A6C76F9-DE71-2EDE-4EBE-7D46A44CFA43}"/>
              </a:ext>
            </a:extLst>
          </p:cNvPr>
          <p:cNvSpPr>
            <a:spLocks noChangeArrowheads="1"/>
          </p:cNvSpPr>
          <p:nvPr/>
        </p:nvSpPr>
        <p:spPr bwMode="auto">
          <a:xfrm>
            <a:off x="1116013" y="1168400"/>
            <a:ext cx="60309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228528" bIns="22852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600">
                <a:solidFill>
                  <a:schemeClr val="accent2"/>
                </a:solidFill>
                <a:latin typeface="Times New Roman" panose="02020603050405020304" pitchFamily="18" charset="0"/>
                <a:ea typeface="楷体_GB2312" pitchFamily="49" charset="-122"/>
              </a:rPr>
              <a:t>4.4  </a:t>
            </a:r>
            <a:r>
              <a:rPr lang="zh-CN" altLang="en-US" sz="3600">
                <a:solidFill>
                  <a:schemeClr val="accent2"/>
                </a:solidFill>
                <a:latin typeface="Times New Roman" panose="02020603050405020304" pitchFamily="18" charset="0"/>
                <a:ea typeface="楷体_GB2312" pitchFamily="49" charset="-122"/>
              </a:rPr>
              <a:t>若干典型的组合逻辑电路</a:t>
            </a:r>
          </a:p>
        </p:txBody>
      </p:sp>
      <p:sp>
        <p:nvSpPr>
          <p:cNvPr id="76803" name="Rectangle 5">
            <a:extLst>
              <a:ext uri="{FF2B5EF4-FFF2-40B4-BE49-F238E27FC236}">
                <a16:creationId xmlns:a16="http://schemas.microsoft.com/office/drawing/2014/main" id="{E47883F6-B694-E9C6-0F55-64D76E371645}"/>
              </a:ext>
            </a:extLst>
          </p:cNvPr>
          <p:cNvSpPr>
            <a:spLocks noChangeArrowheads="1"/>
          </p:cNvSpPr>
          <p:nvPr/>
        </p:nvSpPr>
        <p:spPr bwMode="auto">
          <a:xfrm>
            <a:off x="1187450" y="2201863"/>
            <a:ext cx="23225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2" action="ppaction://hlinksldjump"/>
              </a:rPr>
              <a:t>4.4.1 </a:t>
            </a:r>
            <a:r>
              <a:rPr lang="zh-CN" altLang="en-US" sz="3200">
                <a:solidFill>
                  <a:srgbClr val="000066"/>
                </a:solidFill>
                <a:latin typeface="Times New Roman" panose="02020603050405020304" pitchFamily="18" charset="0"/>
                <a:ea typeface="楷体_GB2312" pitchFamily="49" charset="-122"/>
                <a:hlinkClick r:id="rId2" action="ppaction://hlinksldjump"/>
              </a:rPr>
              <a:t>编码器</a:t>
            </a:r>
            <a:endParaRPr lang="zh-CN" altLang="en-US" sz="3200">
              <a:solidFill>
                <a:srgbClr val="000066"/>
              </a:solidFill>
              <a:latin typeface="Times New Roman" panose="02020603050405020304" pitchFamily="18" charset="0"/>
              <a:ea typeface="楷体_GB2312" pitchFamily="49" charset="-122"/>
            </a:endParaRPr>
          </a:p>
        </p:txBody>
      </p:sp>
      <p:sp>
        <p:nvSpPr>
          <p:cNvPr id="76804" name="Rectangle 6">
            <a:extLst>
              <a:ext uri="{FF2B5EF4-FFF2-40B4-BE49-F238E27FC236}">
                <a16:creationId xmlns:a16="http://schemas.microsoft.com/office/drawing/2014/main" id="{A2A73D8E-EFCC-B2FB-A9AC-B25C1DD0D98B}"/>
              </a:ext>
            </a:extLst>
          </p:cNvPr>
          <p:cNvSpPr>
            <a:spLocks noChangeArrowheads="1"/>
          </p:cNvSpPr>
          <p:nvPr/>
        </p:nvSpPr>
        <p:spPr bwMode="auto">
          <a:xfrm>
            <a:off x="1116013" y="2921000"/>
            <a:ext cx="44751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3" action="ppaction://hlinksldjump"/>
              </a:rPr>
              <a:t>4.4.2 </a:t>
            </a:r>
            <a:r>
              <a:rPr lang="zh-CN" altLang="en-US" sz="3200">
                <a:solidFill>
                  <a:srgbClr val="000066"/>
                </a:solidFill>
                <a:latin typeface="Times New Roman" panose="02020603050405020304" pitchFamily="18" charset="0"/>
                <a:ea typeface="楷体_GB2312" pitchFamily="49" charset="-122"/>
                <a:hlinkClick r:id="rId3" action="ppaction://hlinksldjump"/>
              </a:rPr>
              <a:t>译码器</a:t>
            </a:r>
            <a:r>
              <a:rPr lang="en-US" altLang="zh-CN" sz="3200">
                <a:solidFill>
                  <a:srgbClr val="000066"/>
                </a:solidFill>
                <a:latin typeface="Times New Roman" panose="02020603050405020304" pitchFamily="18" charset="0"/>
                <a:ea typeface="楷体_GB2312" pitchFamily="49" charset="-122"/>
                <a:hlinkClick r:id="rId3" action="ppaction://hlinksldjump"/>
              </a:rPr>
              <a:t>/</a:t>
            </a:r>
            <a:r>
              <a:rPr lang="zh-CN" altLang="en-US" sz="3200">
                <a:solidFill>
                  <a:srgbClr val="000066"/>
                </a:solidFill>
                <a:latin typeface="Times New Roman" panose="02020603050405020304" pitchFamily="18" charset="0"/>
                <a:ea typeface="楷体_GB2312" pitchFamily="49" charset="-122"/>
                <a:hlinkClick r:id="rId3" action="ppaction://hlinksldjump"/>
              </a:rPr>
              <a:t>数据分配器</a:t>
            </a:r>
            <a:endParaRPr lang="zh-CN" altLang="en-US" sz="3200">
              <a:solidFill>
                <a:srgbClr val="000066"/>
              </a:solidFill>
              <a:latin typeface="Times New Roman" panose="02020603050405020304" pitchFamily="18" charset="0"/>
              <a:ea typeface="楷体_GB2312" pitchFamily="49" charset="-122"/>
            </a:endParaRPr>
          </a:p>
        </p:txBody>
      </p:sp>
      <p:sp>
        <p:nvSpPr>
          <p:cNvPr id="76805" name="Rectangle 7">
            <a:extLst>
              <a:ext uri="{FF2B5EF4-FFF2-40B4-BE49-F238E27FC236}">
                <a16:creationId xmlns:a16="http://schemas.microsoft.com/office/drawing/2014/main" id="{687723E8-5DB7-E51E-9D5D-B8C6FFFBCB47}"/>
              </a:ext>
            </a:extLst>
          </p:cNvPr>
          <p:cNvSpPr>
            <a:spLocks noChangeArrowheads="1"/>
          </p:cNvSpPr>
          <p:nvPr/>
        </p:nvSpPr>
        <p:spPr bwMode="auto">
          <a:xfrm>
            <a:off x="1116013" y="3784600"/>
            <a:ext cx="31384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4" action="ppaction://hlinksldjump"/>
              </a:rPr>
              <a:t>4.4.3 </a:t>
            </a:r>
            <a:r>
              <a:rPr lang="zh-CN" altLang="en-US" sz="3200">
                <a:solidFill>
                  <a:srgbClr val="000066"/>
                </a:solidFill>
                <a:latin typeface="Times New Roman" panose="02020603050405020304" pitchFamily="18" charset="0"/>
                <a:ea typeface="楷体_GB2312" pitchFamily="49" charset="-122"/>
                <a:hlinkClick r:id="rId4" action="ppaction://hlinksldjump"/>
              </a:rPr>
              <a:t>数据选择器</a:t>
            </a:r>
            <a:endParaRPr lang="zh-CN" altLang="en-US" sz="3200">
              <a:solidFill>
                <a:srgbClr val="000066"/>
              </a:solidFill>
              <a:latin typeface="Times New Roman" panose="02020603050405020304" pitchFamily="18" charset="0"/>
              <a:ea typeface="楷体_GB2312" pitchFamily="49" charset="-122"/>
            </a:endParaRPr>
          </a:p>
        </p:txBody>
      </p:sp>
      <p:sp>
        <p:nvSpPr>
          <p:cNvPr id="76806" name="Rectangle 8">
            <a:extLst>
              <a:ext uri="{FF2B5EF4-FFF2-40B4-BE49-F238E27FC236}">
                <a16:creationId xmlns:a16="http://schemas.microsoft.com/office/drawing/2014/main" id="{EA15A261-4260-6962-E242-AFF3CC01ACC9}"/>
              </a:ext>
            </a:extLst>
          </p:cNvPr>
          <p:cNvSpPr>
            <a:spLocks noChangeArrowheads="1"/>
          </p:cNvSpPr>
          <p:nvPr/>
        </p:nvSpPr>
        <p:spPr bwMode="auto">
          <a:xfrm>
            <a:off x="1116013" y="4576763"/>
            <a:ext cx="31384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5" action="ppaction://hlinksldjump"/>
              </a:rPr>
              <a:t>4.4.4 </a:t>
            </a:r>
            <a:r>
              <a:rPr lang="zh-CN" altLang="en-US" sz="3200">
                <a:solidFill>
                  <a:srgbClr val="000066"/>
                </a:solidFill>
                <a:latin typeface="Times New Roman" panose="02020603050405020304" pitchFamily="18" charset="0"/>
                <a:ea typeface="楷体_GB2312" pitchFamily="49" charset="-122"/>
                <a:hlinkClick r:id="rId5" action="ppaction://hlinksldjump"/>
              </a:rPr>
              <a:t>数值比较器</a:t>
            </a:r>
            <a:endParaRPr lang="zh-CN" altLang="en-US" sz="3200">
              <a:solidFill>
                <a:srgbClr val="000066"/>
              </a:solidFill>
              <a:latin typeface="Times New Roman" panose="02020603050405020304" pitchFamily="18" charset="0"/>
              <a:ea typeface="楷体_GB2312" pitchFamily="49" charset="-122"/>
            </a:endParaRPr>
          </a:p>
        </p:txBody>
      </p:sp>
      <p:sp>
        <p:nvSpPr>
          <p:cNvPr id="76807" name="Rectangle 9">
            <a:extLst>
              <a:ext uri="{FF2B5EF4-FFF2-40B4-BE49-F238E27FC236}">
                <a16:creationId xmlns:a16="http://schemas.microsoft.com/office/drawing/2014/main" id="{A50B3904-4898-279E-8918-11F1B82FCD34}"/>
              </a:ext>
            </a:extLst>
          </p:cNvPr>
          <p:cNvSpPr>
            <a:spLocks noChangeArrowheads="1"/>
          </p:cNvSpPr>
          <p:nvPr/>
        </p:nvSpPr>
        <p:spPr bwMode="auto">
          <a:xfrm>
            <a:off x="1116013" y="5297488"/>
            <a:ext cx="3546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rgbClr val="000066"/>
                </a:solidFill>
                <a:latin typeface="Times New Roman" panose="02020603050405020304" pitchFamily="18" charset="0"/>
                <a:ea typeface="楷体_GB2312" pitchFamily="49" charset="-122"/>
                <a:hlinkClick r:id="rId6" action="ppaction://hlinksldjump"/>
              </a:rPr>
              <a:t>4.4.5 </a:t>
            </a:r>
            <a:r>
              <a:rPr lang="zh-CN" altLang="en-US" sz="3200">
                <a:solidFill>
                  <a:srgbClr val="000066"/>
                </a:solidFill>
                <a:latin typeface="Times New Roman" panose="02020603050405020304" pitchFamily="18" charset="0"/>
                <a:ea typeface="楷体_GB2312" pitchFamily="49" charset="-122"/>
                <a:hlinkClick r:id="rId6" action="ppaction://hlinksldjump"/>
              </a:rPr>
              <a:t>算术运算电路</a:t>
            </a:r>
            <a:endParaRPr lang="zh-CN" altLang="en-US" sz="3200">
              <a:solidFill>
                <a:srgbClr val="000066"/>
              </a:solidFill>
              <a:latin typeface="Times New Roman" panose="02020603050405020304" pitchFamily="18" charset="0"/>
              <a:ea typeface="楷体_GB2312"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9">
            <a:extLst>
              <a:ext uri="{FF2B5EF4-FFF2-40B4-BE49-F238E27FC236}">
                <a16:creationId xmlns:a16="http://schemas.microsoft.com/office/drawing/2014/main" id="{7584C7CF-4181-0A99-6622-81846223D761}"/>
              </a:ext>
            </a:extLst>
          </p:cNvPr>
          <p:cNvSpPr>
            <a:spLocks noChangeArrowheads="1"/>
          </p:cNvSpPr>
          <p:nvPr/>
        </p:nvSpPr>
        <p:spPr bwMode="auto">
          <a:xfrm>
            <a:off x="827088" y="2852738"/>
            <a:ext cx="7518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1</a:t>
            </a:r>
            <a:r>
              <a:rPr kumimoji="1" lang="zh-CN" altLang="en-US" sz="2400">
                <a:solidFill>
                  <a:srgbClr val="000066"/>
                </a:solidFill>
                <a:latin typeface="Times New Roman" panose="02020603050405020304" pitchFamily="18" charset="0"/>
                <a:ea typeface="楷体_GB2312" pitchFamily="49" charset="-122"/>
              </a:rPr>
              <a:t>、编码器 </a:t>
            </a:r>
            <a:r>
              <a:rPr kumimoji="1" lang="en-US" altLang="zh-CN" sz="2400">
                <a:solidFill>
                  <a:srgbClr val="000066"/>
                </a:solidFill>
                <a:latin typeface="Times New Roman" panose="02020603050405020304" pitchFamily="18" charset="0"/>
                <a:ea typeface="楷体_GB2312" pitchFamily="49" charset="-122"/>
              </a:rPr>
              <a:t>(Encoder)</a:t>
            </a:r>
            <a:r>
              <a:rPr kumimoji="1" lang="zh-CN" altLang="en-US" sz="2400">
                <a:solidFill>
                  <a:srgbClr val="000066"/>
                </a:solidFill>
                <a:latin typeface="Times New Roman" panose="02020603050405020304" pitchFamily="18" charset="0"/>
                <a:ea typeface="楷体_GB2312" pitchFamily="49" charset="-122"/>
              </a:rPr>
              <a:t>的定义与分类</a:t>
            </a:r>
          </a:p>
        </p:txBody>
      </p:sp>
      <p:sp>
        <p:nvSpPr>
          <p:cNvPr id="364564" name="Text Box 20">
            <a:extLst>
              <a:ext uri="{FF2B5EF4-FFF2-40B4-BE49-F238E27FC236}">
                <a16:creationId xmlns:a16="http://schemas.microsoft.com/office/drawing/2014/main" id="{BDF0A410-F898-6760-1DE9-03FBF891CEAA}"/>
              </a:ext>
            </a:extLst>
          </p:cNvPr>
          <p:cNvSpPr txBox="1">
            <a:spLocks noChangeArrowheads="1"/>
          </p:cNvSpPr>
          <p:nvPr/>
        </p:nvSpPr>
        <p:spPr bwMode="auto">
          <a:xfrm>
            <a:off x="882650" y="3573463"/>
            <a:ext cx="8153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编码：赋予二进制代码特定含义的过程称为编码。</a:t>
            </a:r>
          </a:p>
        </p:txBody>
      </p:sp>
      <p:sp>
        <p:nvSpPr>
          <p:cNvPr id="364565" name="Text Box 21">
            <a:extLst>
              <a:ext uri="{FF2B5EF4-FFF2-40B4-BE49-F238E27FC236}">
                <a16:creationId xmlns:a16="http://schemas.microsoft.com/office/drawing/2014/main" id="{5A038C33-7856-9A6D-3626-C79497B1651B}"/>
              </a:ext>
            </a:extLst>
          </p:cNvPr>
          <p:cNvSpPr txBox="1">
            <a:spLocks noChangeArrowheads="1"/>
          </p:cNvSpPr>
          <p:nvPr/>
        </p:nvSpPr>
        <p:spPr bwMode="auto">
          <a:xfrm>
            <a:off x="1360488" y="4222750"/>
            <a:ext cx="69342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如：</a:t>
            </a:r>
            <a:r>
              <a:rPr lang="en-US" altLang="zh-CN" sz="2400">
                <a:solidFill>
                  <a:srgbClr val="000066"/>
                </a:solidFill>
                <a:latin typeface="Times New Roman" panose="02020603050405020304" pitchFamily="18" charset="0"/>
                <a:ea typeface="楷体_GB2312" pitchFamily="49" charset="-122"/>
              </a:rPr>
              <a:t>8421BCD</a:t>
            </a:r>
            <a:r>
              <a:rPr lang="zh-CN" altLang="en-US" sz="2400">
                <a:solidFill>
                  <a:srgbClr val="000066"/>
                </a:solidFill>
                <a:latin typeface="Times New Roman" panose="02020603050405020304" pitchFamily="18" charset="0"/>
                <a:ea typeface="楷体_GB2312" pitchFamily="49" charset="-122"/>
              </a:rPr>
              <a:t>码中，用</a:t>
            </a:r>
            <a:r>
              <a:rPr lang="en-US" altLang="zh-CN" sz="2400">
                <a:solidFill>
                  <a:srgbClr val="000066"/>
                </a:solidFill>
                <a:latin typeface="Times New Roman" panose="02020603050405020304" pitchFamily="18" charset="0"/>
                <a:ea typeface="楷体_GB2312" pitchFamily="49" charset="-122"/>
              </a:rPr>
              <a:t>1000</a:t>
            </a:r>
            <a:r>
              <a:rPr lang="zh-CN" altLang="en-US" sz="2400">
                <a:solidFill>
                  <a:srgbClr val="000066"/>
                </a:solidFill>
                <a:latin typeface="Times New Roman" panose="02020603050405020304" pitchFamily="18" charset="0"/>
                <a:ea typeface="楷体_GB2312" pitchFamily="49" charset="-122"/>
              </a:rPr>
              <a:t>表示数字</a:t>
            </a:r>
            <a:r>
              <a:rPr lang="en-US" altLang="zh-CN" sz="2400">
                <a:solidFill>
                  <a:srgbClr val="000066"/>
                </a:solidFill>
                <a:latin typeface="Times New Roman" panose="02020603050405020304" pitchFamily="18" charset="0"/>
                <a:ea typeface="楷体_GB2312" pitchFamily="49" charset="-122"/>
              </a:rPr>
              <a:t>8</a:t>
            </a:r>
          </a:p>
        </p:txBody>
      </p:sp>
      <p:sp>
        <p:nvSpPr>
          <p:cNvPr id="364566" name="Text Box 22">
            <a:extLst>
              <a:ext uri="{FF2B5EF4-FFF2-40B4-BE49-F238E27FC236}">
                <a16:creationId xmlns:a16="http://schemas.microsoft.com/office/drawing/2014/main" id="{41AD7F1F-6555-9629-F6EB-E3441A297E13}"/>
              </a:ext>
            </a:extLst>
          </p:cNvPr>
          <p:cNvSpPr txBox="1">
            <a:spLocks noChangeArrowheads="1"/>
          </p:cNvSpPr>
          <p:nvPr/>
        </p:nvSpPr>
        <p:spPr bwMode="auto">
          <a:xfrm>
            <a:off x="1382713" y="4799013"/>
            <a:ext cx="69342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如：</a:t>
            </a:r>
            <a:r>
              <a:rPr lang="en-US" altLang="zh-CN" sz="2400">
                <a:solidFill>
                  <a:srgbClr val="000066"/>
                </a:solidFill>
                <a:latin typeface="Times New Roman" panose="02020603050405020304" pitchFamily="18" charset="0"/>
                <a:ea typeface="楷体_GB2312" pitchFamily="49" charset="-122"/>
              </a:rPr>
              <a:t>ASCII</a:t>
            </a:r>
            <a:r>
              <a:rPr lang="zh-CN" altLang="en-US" sz="2400">
                <a:solidFill>
                  <a:srgbClr val="000066"/>
                </a:solidFill>
                <a:latin typeface="Times New Roman" panose="02020603050405020304" pitchFamily="18" charset="0"/>
                <a:ea typeface="楷体_GB2312" pitchFamily="49" charset="-122"/>
              </a:rPr>
              <a:t>码中，用</a:t>
            </a:r>
            <a:r>
              <a:rPr lang="en-US" altLang="zh-CN" sz="2400">
                <a:solidFill>
                  <a:srgbClr val="000066"/>
                </a:solidFill>
                <a:latin typeface="Times New Roman" panose="02020603050405020304" pitchFamily="18" charset="0"/>
                <a:ea typeface="楷体_GB2312" pitchFamily="49" charset="-122"/>
              </a:rPr>
              <a:t>1000001</a:t>
            </a:r>
            <a:r>
              <a:rPr lang="zh-CN" altLang="en-US" sz="2400">
                <a:solidFill>
                  <a:srgbClr val="000066"/>
                </a:solidFill>
                <a:latin typeface="Times New Roman" panose="02020603050405020304" pitchFamily="18" charset="0"/>
                <a:ea typeface="楷体_GB2312" pitchFamily="49" charset="-122"/>
              </a:rPr>
              <a:t>表示字母</a:t>
            </a:r>
            <a:r>
              <a:rPr lang="en-US" altLang="zh-CN" sz="2400">
                <a:solidFill>
                  <a:srgbClr val="000066"/>
                </a:solidFill>
                <a:latin typeface="Times New Roman" panose="02020603050405020304" pitchFamily="18" charset="0"/>
                <a:ea typeface="楷体_GB2312" pitchFamily="49" charset="-122"/>
              </a:rPr>
              <a:t>A</a:t>
            </a:r>
            <a:r>
              <a:rPr lang="zh-CN" altLang="en-US" sz="2400">
                <a:solidFill>
                  <a:srgbClr val="000066"/>
                </a:solidFill>
                <a:latin typeface="Times New Roman" panose="02020603050405020304" pitchFamily="18" charset="0"/>
                <a:ea typeface="楷体_GB2312" pitchFamily="49" charset="-122"/>
              </a:rPr>
              <a:t>等</a:t>
            </a:r>
          </a:p>
        </p:txBody>
      </p:sp>
      <p:sp>
        <p:nvSpPr>
          <p:cNvPr id="364567" name="Text Box 23">
            <a:extLst>
              <a:ext uri="{FF2B5EF4-FFF2-40B4-BE49-F238E27FC236}">
                <a16:creationId xmlns:a16="http://schemas.microsoft.com/office/drawing/2014/main" id="{A6ED4156-EE7A-9AED-67D8-9C61C3125D02}"/>
              </a:ext>
            </a:extLst>
          </p:cNvPr>
          <p:cNvSpPr txBox="1">
            <a:spLocks noChangeArrowheads="1"/>
          </p:cNvSpPr>
          <p:nvPr/>
        </p:nvSpPr>
        <p:spPr bwMode="auto">
          <a:xfrm>
            <a:off x="990600" y="5516563"/>
            <a:ext cx="8153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编码器：具有编码功能的逻辑电路。</a:t>
            </a:r>
          </a:p>
        </p:txBody>
      </p:sp>
      <p:sp>
        <p:nvSpPr>
          <p:cNvPr id="77831" name="Rectangle 24">
            <a:extLst>
              <a:ext uri="{FF2B5EF4-FFF2-40B4-BE49-F238E27FC236}">
                <a16:creationId xmlns:a16="http://schemas.microsoft.com/office/drawing/2014/main" id="{D5891520-E0CD-C583-2954-BBA6D462DF94}"/>
              </a:ext>
            </a:extLst>
          </p:cNvPr>
          <p:cNvSpPr>
            <a:spLocks noChangeArrowheads="1"/>
          </p:cNvSpPr>
          <p:nvPr/>
        </p:nvSpPr>
        <p:spPr bwMode="auto">
          <a:xfrm>
            <a:off x="792163" y="2273300"/>
            <a:ext cx="23225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chemeClr val="accent2"/>
                </a:solidFill>
                <a:latin typeface="Times New Roman" panose="02020603050405020304" pitchFamily="18" charset="0"/>
                <a:ea typeface="楷体_GB2312" pitchFamily="49" charset="-122"/>
              </a:rPr>
              <a:t>4.4.1 </a:t>
            </a:r>
            <a:r>
              <a:rPr lang="zh-CN" altLang="en-US" sz="3200">
                <a:solidFill>
                  <a:schemeClr val="accent2"/>
                </a:solidFill>
                <a:latin typeface="Times New Roman" panose="02020603050405020304" pitchFamily="18" charset="0"/>
                <a:ea typeface="楷体_GB2312" pitchFamily="49" charset="-122"/>
              </a:rPr>
              <a:t>编码器</a:t>
            </a:r>
          </a:p>
        </p:txBody>
      </p:sp>
      <p:sp>
        <p:nvSpPr>
          <p:cNvPr id="77832" name="Rectangle 25">
            <a:extLst>
              <a:ext uri="{FF2B5EF4-FFF2-40B4-BE49-F238E27FC236}">
                <a16:creationId xmlns:a16="http://schemas.microsoft.com/office/drawing/2014/main" id="{7DA11D2A-8C46-EB4E-06B1-7F379ED7B258}"/>
              </a:ext>
            </a:extLst>
          </p:cNvPr>
          <p:cNvSpPr>
            <a:spLocks noChangeArrowheads="1"/>
          </p:cNvSpPr>
          <p:nvPr/>
        </p:nvSpPr>
        <p:spPr bwMode="auto">
          <a:xfrm>
            <a:off x="539750" y="1047992"/>
            <a:ext cx="5609228" cy="101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228528" bIns="22852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600" dirty="0">
                <a:solidFill>
                  <a:schemeClr val="accent2"/>
                </a:solidFill>
                <a:latin typeface="Times New Roman" panose="02020603050405020304" pitchFamily="18" charset="0"/>
                <a:ea typeface="楷体_GB2312" pitchFamily="49" charset="-122"/>
              </a:rPr>
              <a:t>4.4  </a:t>
            </a:r>
            <a:r>
              <a:rPr lang="zh-CN" altLang="en-US" sz="3600" dirty="0">
                <a:solidFill>
                  <a:schemeClr val="accent2"/>
                </a:solidFill>
                <a:latin typeface="Times New Roman" panose="02020603050405020304" pitchFamily="18" charset="0"/>
                <a:ea typeface="楷体_GB2312" pitchFamily="49" charset="-122"/>
              </a:rPr>
              <a:t>常用组合逻辑电路模块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4564"/>
                                        </p:tgtEl>
                                        <p:attrNameLst>
                                          <p:attrName>style.visibility</p:attrName>
                                        </p:attrNameLst>
                                      </p:cBhvr>
                                      <p:to>
                                        <p:strVal val="visible"/>
                                      </p:to>
                                    </p:set>
                                    <p:animEffect transition="in" filter="wipe(left)">
                                      <p:cBhvr>
                                        <p:cTn id="7" dur="500"/>
                                        <p:tgtEl>
                                          <p:spTgt spid="364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4565"/>
                                        </p:tgtEl>
                                        <p:attrNameLst>
                                          <p:attrName>style.visibility</p:attrName>
                                        </p:attrNameLst>
                                      </p:cBhvr>
                                      <p:to>
                                        <p:strVal val="visible"/>
                                      </p:to>
                                    </p:set>
                                    <p:animEffect transition="in" filter="wipe(left)">
                                      <p:cBhvr>
                                        <p:cTn id="12" dur="500"/>
                                        <p:tgtEl>
                                          <p:spTgt spid="364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4566"/>
                                        </p:tgtEl>
                                        <p:attrNameLst>
                                          <p:attrName>style.visibility</p:attrName>
                                        </p:attrNameLst>
                                      </p:cBhvr>
                                      <p:to>
                                        <p:strVal val="visible"/>
                                      </p:to>
                                    </p:set>
                                    <p:animEffect transition="in" filter="wipe(left)">
                                      <p:cBhvr>
                                        <p:cTn id="17" dur="500"/>
                                        <p:tgtEl>
                                          <p:spTgt spid="364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4567"/>
                                        </p:tgtEl>
                                        <p:attrNameLst>
                                          <p:attrName>style.visibility</p:attrName>
                                        </p:attrNameLst>
                                      </p:cBhvr>
                                      <p:to>
                                        <p:strVal val="visible"/>
                                      </p:to>
                                    </p:set>
                                    <p:animEffect transition="in" filter="wipe(left)">
                                      <p:cBhvr>
                                        <p:cTn id="22" dur="500"/>
                                        <p:tgtEl>
                                          <p:spTgt spid="364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64" grpId="0" autoUpdateAnimBg="0"/>
      <p:bldP spid="364565" grpId="0" autoUpdateAnimBg="0"/>
      <p:bldP spid="364566" grpId="0" autoUpdateAnimBg="0"/>
      <p:bldP spid="36456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622" name="Rectangle 54">
            <a:extLst>
              <a:ext uri="{FF2B5EF4-FFF2-40B4-BE49-F238E27FC236}">
                <a16:creationId xmlns:a16="http://schemas.microsoft.com/office/drawing/2014/main" id="{5B275151-FCCB-496B-2894-6DC1D4447160}"/>
              </a:ext>
            </a:extLst>
          </p:cNvPr>
          <p:cNvSpPr>
            <a:spLocks noChangeArrowheads="1"/>
          </p:cNvSpPr>
          <p:nvPr/>
        </p:nvSpPr>
        <p:spPr bwMode="auto">
          <a:xfrm>
            <a:off x="773113" y="274955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能将每一个编码输入信号变换为不同的二进制的代码输出。</a:t>
            </a:r>
          </a:p>
        </p:txBody>
      </p:sp>
      <p:sp>
        <p:nvSpPr>
          <p:cNvPr id="365623" name="Rectangle 55">
            <a:extLst>
              <a:ext uri="{FF2B5EF4-FFF2-40B4-BE49-F238E27FC236}">
                <a16:creationId xmlns:a16="http://schemas.microsoft.com/office/drawing/2014/main" id="{CEE0E087-95C9-7AD0-88EF-C52386C88F66}"/>
              </a:ext>
            </a:extLst>
          </p:cNvPr>
          <p:cNvSpPr>
            <a:spLocks noChangeArrowheads="1"/>
          </p:cNvSpPr>
          <p:nvPr/>
        </p:nvSpPr>
        <p:spPr bwMode="auto">
          <a:xfrm>
            <a:off x="652463" y="4622800"/>
            <a:ext cx="83820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Times New Roman" panose="02020603050405020304" pitchFamily="18" charset="0"/>
                <a:ea typeface="楷体_GB2312" pitchFamily="49" charset="-122"/>
              </a:rPr>
              <a:t>如</a:t>
            </a:r>
            <a:r>
              <a:rPr lang="en-US" altLang="zh-CN" sz="2400">
                <a:solidFill>
                  <a:srgbClr val="000066"/>
                </a:solidFill>
                <a:latin typeface="Times New Roman" panose="02020603050405020304" pitchFamily="18" charset="0"/>
                <a:ea typeface="楷体_GB2312" pitchFamily="49" charset="-122"/>
              </a:rPr>
              <a:t>8</a:t>
            </a:r>
            <a:r>
              <a:rPr lang="zh-CN" altLang="en-US" sz="2400">
                <a:solidFill>
                  <a:srgbClr val="000066"/>
                </a:solidFill>
                <a:latin typeface="Times New Roman" panose="02020603050405020304" pitchFamily="18" charset="0"/>
                <a:ea typeface="楷体_GB2312" pitchFamily="49" charset="-122"/>
              </a:rPr>
              <a:t>线</a:t>
            </a:r>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线编码器：将</a:t>
            </a:r>
            <a:r>
              <a:rPr lang="en-US" altLang="zh-CN" sz="2400">
                <a:solidFill>
                  <a:srgbClr val="000066"/>
                </a:solidFill>
                <a:latin typeface="Times New Roman" panose="02020603050405020304" pitchFamily="18" charset="0"/>
                <a:ea typeface="楷体_GB2312" pitchFamily="49" charset="-122"/>
              </a:rPr>
              <a:t>8</a:t>
            </a:r>
            <a:r>
              <a:rPr lang="zh-CN" altLang="en-US" sz="2400">
                <a:solidFill>
                  <a:srgbClr val="000066"/>
                </a:solidFill>
                <a:latin typeface="Times New Roman" panose="02020603050405020304" pitchFamily="18" charset="0"/>
                <a:ea typeface="楷体_GB2312" pitchFamily="49" charset="-122"/>
              </a:rPr>
              <a:t>个输入的信号分别编成 </a:t>
            </a:r>
            <a:r>
              <a:rPr lang="en-US" altLang="zh-CN" sz="2400">
                <a:solidFill>
                  <a:srgbClr val="000066"/>
                </a:solidFill>
                <a:latin typeface="Times New Roman" panose="02020603050405020304" pitchFamily="18" charset="0"/>
                <a:ea typeface="楷体_GB2312" pitchFamily="49" charset="-122"/>
              </a:rPr>
              <a:t>8</a:t>
            </a:r>
            <a:r>
              <a:rPr lang="zh-CN" altLang="en-US" sz="2400">
                <a:solidFill>
                  <a:srgbClr val="000066"/>
                </a:solidFill>
                <a:latin typeface="Times New Roman" panose="02020603050405020304" pitchFamily="18" charset="0"/>
                <a:ea typeface="楷体_GB2312" pitchFamily="49" charset="-122"/>
              </a:rPr>
              <a:t>个</a:t>
            </a:r>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位二进</a:t>
            </a:r>
          </a:p>
          <a:p>
            <a:pPr eaLnBrk="1" hangingPunct="1"/>
            <a:r>
              <a:rPr lang="zh-CN" altLang="en-US" sz="2400">
                <a:solidFill>
                  <a:srgbClr val="000066"/>
                </a:solidFill>
                <a:latin typeface="Times New Roman" panose="02020603050405020304" pitchFamily="18" charset="0"/>
                <a:ea typeface="楷体_GB2312" pitchFamily="49" charset="-122"/>
              </a:rPr>
              <a:t>制数码</a:t>
            </a:r>
            <a:r>
              <a:rPr lang="zh-CN" altLang="en-US" sz="2400">
                <a:solidFill>
                  <a:srgbClr val="000066"/>
                </a:solidFill>
                <a:latin typeface="楷体_GB2312" pitchFamily="49" charset="-122"/>
                <a:ea typeface="楷体_GB2312" pitchFamily="49" charset="-122"/>
              </a:rPr>
              <a:t>输出。</a:t>
            </a:r>
          </a:p>
        </p:txBody>
      </p:sp>
      <p:sp>
        <p:nvSpPr>
          <p:cNvPr id="365624" name="Rectangle 56">
            <a:extLst>
              <a:ext uri="{FF2B5EF4-FFF2-40B4-BE49-F238E27FC236}">
                <a16:creationId xmlns:a16="http://schemas.microsoft.com/office/drawing/2014/main" id="{B7D262D8-F30A-8A5F-DB23-638600CEFE7B}"/>
              </a:ext>
            </a:extLst>
          </p:cNvPr>
          <p:cNvSpPr>
            <a:spLocks noChangeArrowheads="1"/>
          </p:cNvSpPr>
          <p:nvPr/>
        </p:nvSpPr>
        <p:spPr bwMode="auto">
          <a:xfrm>
            <a:off x="754063" y="3543300"/>
            <a:ext cx="793115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如</a:t>
            </a:r>
            <a:r>
              <a:rPr lang="en-US" altLang="zh-CN" sz="2400">
                <a:solidFill>
                  <a:srgbClr val="000066"/>
                </a:solidFill>
                <a:latin typeface="Times New Roman" panose="02020603050405020304" pitchFamily="18" charset="0"/>
                <a:ea typeface="楷体_GB2312" pitchFamily="49" charset="-122"/>
              </a:rPr>
              <a:t>BCD</a:t>
            </a:r>
            <a:r>
              <a:rPr lang="zh-CN" altLang="en-US" sz="2400">
                <a:solidFill>
                  <a:srgbClr val="000066"/>
                </a:solidFill>
                <a:latin typeface="Times New Roman" panose="02020603050405020304" pitchFamily="18" charset="0"/>
                <a:ea typeface="楷体_GB2312" pitchFamily="49" charset="-122"/>
              </a:rPr>
              <a:t>编码器：将</a:t>
            </a:r>
            <a:r>
              <a:rPr lang="en-US" altLang="zh-CN" sz="2400">
                <a:solidFill>
                  <a:srgbClr val="000066"/>
                </a:solidFill>
                <a:latin typeface="Times New Roman" panose="02020603050405020304" pitchFamily="18" charset="0"/>
                <a:ea typeface="楷体_GB2312" pitchFamily="49" charset="-122"/>
              </a:rPr>
              <a:t>10</a:t>
            </a:r>
            <a:r>
              <a:rPr lang="zh-CN" altLang="en-US" sz="2400">
                <a:solidFill>
                  <a:srgbClr val="000066"/>
                </a:solidFill>
                <a:latin typeface="Times New Roman" panose="02020603050405020304" pitchFamily="18" charset="0"/>
                <a:ea typeface="楷体_GB2312" pitchFamily="49" charset="-122"/>
              </a:rPr>
              <a:t>个编码输入信号分别编成</a:t>
            </a:r>
            <a:r>
              <a:rPr lang="en-US" altLang="zh-CN" sz="2400">
                <a:solidFill>
                  <a:srgbClr val="000066"/>
                </a:solidFill>
                <a:latin typeface="Times New Roman" panose="02020603050405020304" pitchFamily="18" charset="0"/>
                <a:ea typeface="楷体_GB2312" pitchFamily="49" charset="-122"/>
              </a:rPr>
              <a:t>10</a:t>
            </a:r>
            <a:r>
              <a:rPr lang="zh-CN" altLang="en-US" sz="2400">
                <a:solidFill>
                  <a:srgbClr val="000066"/>
                </a:solidFill>
                <a:latin typeface="Times New Roman" panose="02020603050405020304" pitchFamily="18" charset="0"/>
                <a:ea typeface="楷体_GB2312" pitchFamily="49" charset="-122"/>
              </a:rPr>
              <a:t>个</a:t>
            </a:r>
            <a:r>
              <a:rPr lang="en-US" altLang="zh-CN" sz="2400">
                <a:solidFill>
                  <a:srgbClr val="000066"/>
                </a:solidFill>
                <a:latin typeface="Times New Roman" panose="02020603050405020304" pitchFamily="18" charset="0"/>
                <a:ea typeface="楷体_GB2312" pitchFamily="49" charset="-122"/>
              </a:rPr>
              <a:t>4</a:t>
            </a:r>
            <a:r>
              <a:rPr lang="zh-CN" altLang="en-US" sz="2400">
                <a:solidFill>
                  <a:srgbClr val="000066"/>
                </a:solidFill>
                <a:latin typeface="Times New Roman" panose="02020603050405020304" pitchFamily="18" charset="0"/>
                <a:ea typeface="楷体_GB2312" pitchFamily="49" charset="-122"/>
              </a:rPr>
              <a:t>位码输出。</a:t>
            </a:r>
          </a:p>
        </p:txBody>
      </p:sp>
      <p:sp>
        <p:nvSpPr>
          <p:cNvPr id="78853" name="Rectangle 57">
            <a:extLst>
              <a:ext uri="{FF2B5EF4-FFF2-40B4-BE49-F238E27FC236}">
                <a16:creationId xmlns:a16="http://schemas.microsoft.com/office/drawing/2014/main" id="{619B0E3B-21EE-A271-570C-937FFEE2F569}"/>
              </a:ext>
            </a:extLst>
          </p:cNvPr>
          <p:cNvSpPr>
            <a:spLocks noChangeArrowheads="1"/>
          </p:cNvSpPr>
          <p:nvPr/>
        </p:nvSpPr>
        <p:spPr bwMode="auto">
          <a:xfrm>
            <a:off x="844550" y="2173288"/>
            <a:ext cx="3744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编码器的逻辑功能</a:t>
            </a:r>
            <a:r>
              <a:rPr lang="zh-CN" altLang="en-US" sz="2400">
                <a:solidFill>
                  <a:srgbClr val="000066"/>
                </a:solidFill>
                <a:latin typeface="Tahoma" panose="020B0604030504040204" pitchFamily="34" charset="0"/>
              </a:rPr>
              <a:t>：</a:t>
            </a:r>
          </a:p>
        </p:txBody>
      </p:sp>
      <p:sp>
        <p:nvSpPr>
          <p:cNvPr id="78854" name="Rectangle 58">
            <a:extLst>
              <a:ext uri="{FF2B5EF4-FFF2-40B4-BE49-F238E27FC236}">
                <a16:creationId xmlns:a16="http://schemas.microsoft.com/office/drawing/2014/main" id="{02F630A4-9D5C-34BB-42A8-9343430C9A2A}"/>
              </a:ext>
            </a:extLst>
          </p:cNvPr>
          <p:cNvSpPr>
            <a:spLocks noChangeArrowheads="1"/>
          </p:cNvSpPr>
          <p:nvPr/>
        </p:nvSpPr>
        <p:spPr bwMode="auto">
          <a:xfrm>
            <a:off x="466725" y="1244600"/>
            <a:ext cx="4779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1</a:t>
            </a:r>
            <a:r>
              <a:rPr kumimoji="1" lang="zh-CN" altLang="en-US" sz="2400">
                <a:solidFill>
                  <a:srgbClr val="000066"/>
                </a:solidFill>
                <a:latin typeface="Times New Roman" panose="02020603050405020304" pitchFamily="18" charset="0"/>
                <a:ea typeface="楷体_GB2312" pitchFamily="49" charset="-122"/>
              </a:rPr>
              <a:t>、编码器 </a:t>
            </a:r>
            <a:r>
              <a:rPr kumimoji="1" lang="en-US" altLang="zh-CN" sz="2400">
                <a:solidFill>
                  <a:srgbClr val="000066"/>
                </a:solidFill>
                <a:latin typeface="Times New Roman" panose="02020603050405020304" pitchFamily="18" charset="0"/>
                <a:ea typeface="楷体_GB2312" pitchFamily="49" charset="-122"/>
              </a:rPr>
              <a:t>(Encoder)</a:t>
            </a:r>
            <a:r>
              <a:rPr kumimoji="1" lang="zh-CN" altLang="en-US" sz="2400">
                <a:solidFill>
                  <a:srgbClr val="000066"/>
                </a:solidFill>
                <a:latin typeface="Times New Roman" panose="02020603050405020304" pitchFamily="18" charset="0"/>
                <a:ea typeface="楷体_GB2312" pitchFamily="49" charset="-122"/>
              </a:rPr>
              <a:t>的定义与分类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5622"/>
                                        </p:tgtEl>
                                        <p:attrNameLst>
                                          <p:attrName>style.visibility</p:attrName>
                                        </p:attrNameLst>
                                      </p:cBhvr>
                                      <p:to>
                                        <p:strVal val="visible"/>
                                      </p:to>
                                    </p:set>
                                    <p:animEffect transition="in" filter="wipe(left)">
                                      <p:cBhvr>
                                        <p:cTn id="7" dur="500"/>
                                        <p:tgtEl>
                                          <p:spTgt spid="365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5624"/>
                                        </p:tgtEl>
                                        <p:attrNameLst>
                                          <p:attrName>style.visibility</p:attrName>
                                        </p:attrNameLst>
                                      </p:cBhvr>
                                      <p:to>
                                        <p:strVal val="visible"/>
                                      </p:to>
                                    </p:set>
                                    <p:animEffect transition="in" filter="wipe(left)">
                                      <p:cBhvr>
                                        <p:cTn id="12" dur="500"/>
                                        <p:tgtEl>
                                          <p:spTgt spid="3656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5623"/>
                                        </p:tgtEl>
                                        <p:attrNameLst>
                                          <p:attrName>style.visibility</p:attrName>
                                        </p:attrNameLst>
                                      </p:cBhvr>
                                      <p:to>
                                        <p:strVal val="visible"/>
                                      </p:to>
                                    </p:set>
                                    <p:animEffect transition="in" filter="wipe(up)">
                                      <p:cBhvr>
                                        <p:cTn id="17" dur="500"/>
                                        <p:tgtEl>
                                          <p:spTgt spid="365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22" grpId="0" autoUpdateAnimBg="0"/>
      <p:bldP spid="365623" grpId="0"/>
      <p:bldP spid="36562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612" name="Rectangle 20">
            <a:extLst>
              <a:ext uri="{FF2B5EF4-FFF2-40B4-BE49-F238E27FC236}">
                <a16:creationId xmlns:a16="http://schemas.microsoft.com/office/drawing/2014/main" id="{0435D33F-C5FB-2C44-D251-5727D4B0E797}"/>
              </a:ext>
            </a:extLst>
          </p:cNvPr>
          <p:cNvSpPr>
            <a:spLocks noChangeArrowheads="1"/>
          </p:cNvSpPr>
          <p:nvPr/>
        </p:nvSpPr>
        <p:spPr bwMode="auto">
          <a:xfrm>
            <a:off x="755650" y="2355850"/>
            <a:ext cx="71278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编码器的分类：普通编码器和优先编码器。</a:t>
            </a:r>
          </a:p>
        </p:txBody>
      </p:sp>
      <p:sp>
        <p:nvSpPr>
          <p:cNvPr id="366613" name="Rectangle 21">
            <a:extLst>
              <a:ext uri="{FF2B5EF4-FFF2-40B4-BE49-F238E27FC236}">
                <a16:creationId xmlns:a16="http://schemas.microsoft.com/office/drawing/2014/main" id="{B9AC6AB3-C168-C7A4-C60F-DE0C64609EF3}"/>
              </a:ext>
            </a:extLst>
          </p:cNvPr>
          <p:cNvSpPr>
            <a:spLocks noChangeArrowheads="1"/>
          </p:cNvSpPr>
          <p:nvPr/>
        </p:nvSpPr>
        <p:spPr bwMode="auto">
          <a:xfrm>
            <a:off x="457200" y="3009900"/>
            <a:ext cx="8229600"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zh-CN" altLang="en-US" sz="2400">
                <a:solidFill>
                  <a:srgbClr val="000066"/>
                </a:solidFill>
                <a:latin typeface="Times New Roman" panose="02020603050405020304" pitchFamily="18" charset="0"/>
                <a:ea typeface="楷体_GB2312" pitchFamily="49" charset="-122"/>
              </a:rPr>
              <a:t>普通编码器：任何时候只允许输入一个有效编码信号，否则输出就会发生混乱。</a:t>
            </a:r>
          </a:p>
        </p:txBody>
      </p:sp>
      <p:sp>
        <p:nvSpPr>
          <p:cNvPr id="366614" name="Rectangle 22">
            <a:extLst>
              <a:ext uri="{FF2B5EF4-FFF2-40B4-BE49-F238E27FC236}">
                <a16:creationId xmlns:a16="http://schemas.microsoft.com/office/drawing/2014/main" id="{FF3F7379-A0CD-1EC7-75F5-38CCAF67A32A}"/>
              </a:ext>
            </a:extLst>
          </p:cNvPr>
          <p:cNvSpPr>
            <a:spLocks noChangeArrowheads="1"/>
          </p:cNvSpPr>
          <p:nvPr/>
        </p:nvSpPr>
        <p:spPr bwMode="auto">
          <a:xfrm>
            <a:off x="468313" y="4357688"/>
            <a:ext cx="8229600" cy="1735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zh-CN" altLang="en-US" sz="2400">
                <a:solidFill>
                  <a:srgbClr val="000066"/>
                </a:solidFill>
                <a:latin typeface="Times New Roman" panose="02020603050405020304" pitchFamily="18" charset="0"/>
                <a:ea typeface="楷体_GB2312" pitchFamily="49" charset="-122"/>
              </a:rPr>
              <a:t>优先编码器：允许同时输入两个以上的有效编码信号。当同时输入几个有效编码信号时，优先编码器能按预先设定的优先级别，只对其中优先权最高的一个进行编码。</a:t>
            </a:r>
          </a:p>
        </p:txBody>
      </p:sp>
      <p:sp>
        <p:nvSpPr>
          <p:cNvPr id="79877" name="Rectangle 23">
            <a:extLst>
              <a:ext uri="{FF2B5EF4-FFF2-40B4-BE49-F238E27FC236}">
                <a16:creationId xmlns:a16="http://schemas.microsoft.com/office/drawing/2014/main" id="{104B40CD-E95A-F807-1974-D15232A8E714}"/>
              </a:ext>
            </a:extLst>
          </p:cNvPr>
          <p:cNvSpPr>
            <a:spLocks noChangeArrowheads="1"/>
          </p:cNvSpPr>
          <p:nvPr/>
        </p:nvSpPr>
        <p:spPr bwMode="auto">
          <a:xfrm>
            <a:off x="900113" y="1431925"/>
            <a:ext cx="4779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1</a:t>
            </a:r>
            <a:r>
              <a:rPr kumimoji="1" lang="zh-CN" altLang="en-US" sz="2400">
                <a:solidFill>
                  <a:srgbClr val="000066"/>
                </a:solidFill>
                <a:latin typeface="Times New Roman" panose="02020603050405020304" pitchFamily="18" charset="0"/>
                <a:ea typeface="楷体_GB2312" pitchFamily="49" charset="-122"/>
              </a:rPr>
              <a:t>、编码器 </a:t>
            </a:r>
            <a:r>
              <a:rPr kumimoji="1" lang="en-US" altLang="zh-CN" sz="2400">
                <a:solidFill>
                  <a:srgbClr val="000066"/>
                </a:solidFill>
                <a:latin typeface="Times New Roman" panose="02020603050405020304" pitchFamily="18" charset="0"/>
                <a:ea typeface="楷体_GB2312" pitchFamily="49" charset="-122"/>
              </a:rPr>
              <a:t>(Encoder)</a:t>
            </a:r>
            <a:r>
              <a:rPr kumimoji="1" lang="zh-CN" altLang="en-US" sz="2400">
                <a:solidFill>
                  <a:srgbClr val="000066"/>
                </a:solidFill>
                <a:latin typeface="Times New Roman" panose="02020603050405020304" pitchFamily="18" charset="0"/>
                <a:ea typeface="楷体_GB2312" pitchFamily="49" charset="-122"/>
              </a:rPr>
              <a:t>的定义与分类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6612"/>
                                        </p:tgtEl>
                                        <p:attrNameLst>
                                          <p:attrName>style.visibility</p:attrName>
                                        </p:attrNameLst>
                                      </p:cBhvr>
                                      <p:to>
                                        <p:strVal val="visible"/>
                                      </p:to>
                                    </p:set>
                                    <p:animEffect transition="in" filter="wipe(left)">
                                      <p:cBhvr>
                                        <p:cTn id="7" dur="500"/>
                                        <p:tgtEl>
                                          <p:spTgt spid="3666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6613"/>
                                        </p:tgtEl>
                                        <p:attrNameLst>
                                          <p:attrName>style.visibility</p:attrName>
                                        </p:attrNameLst>
                                      </p:cBhvr>
                                      <p:to>
                                        <p:strVal val="visible"/>
                                      </p:to>
                                    </p:set>
                                    <p:animEffect transition="in" filter="wipe(left)">
                                      <p:cBhvr>
                                        <p:cTn id="12" dur="500"/>
                                        <p:tgtEl>
                                          <p:spTgt spid="366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6614"/>
                                        </p:tgtEl>
                                        <p:attrNameLst>
                                          <p:attrName>style.visibility</p:attrName>
                                        </p:attrNameLst>
                                      </p:cBhvr>
                                      <p:to>
                                        <p:strVal val="visible"/>
                                      </p:to>
                                    </p:set>
                                    <p:animEffect transition="in" filter="wipe(left)">
                                      <p:cBhvr>
                                        <p:cTn id="17" dur="500"/>
                                        <p:tgtEl>
                                          <p:spTgt spid="366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12" grpId="0" autoUpdateAnimBg="0"/>
      <p:bldP spid="366613" grpId="0" autoUpdateAnimBg="0"/>
      <p:bldP spid="36661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a:extLst>
              <a:ext uri="{FF2B5EF4-FFF2-40B4-BE49-F238E27FC236}">
                <a16:creationId xmlns:a16="http://schemas.microsoft.com/office/drawing/2014/main" id="{10456ADE-08D3-14BB-4A3B-68AEB9A207F2}"/>
              </a:ext>
            </a:extLst>
          </p:cNvPr>
          <p:cNvSpPr>
            <a:spLocks noChangeArrowheads="1"/>
          </p:cNvSpPr>
          <p:nvPr/>
        </p:nvSpPr>
        <p:spPr bwMode="auto">
          <a:xfrm>
            <a:off x="1042988" y="2411413"/>
            <a:ext cx="531018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28528" bIns="22852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3200">
                <a:solidFill>
                  <a:schemeClr val="accent2"/>
                </a:solidFill>
                <a:latin typeface="Times New Roman" panose="02020603050405020304" pitchFamily="18" charset="0"/>
                <a:ea typeface="楷体_GB2312" pitchFamily="49" charset="-122"/>
              </a:rPr>
              <a:t>正负逻辑问题</a:t>
            </a:r>
          </a:p>
        </p:txBody>
      </p:sp>
      <p:grpSp>
        <p:nvGrpSpPr>
          <p:cNvPr id="29699" name="Group 5">
            <a:extLst>
              <a:ext uri="{FF2B5EF4-FFF2-40B4-BE49-F238E27FC236}">
                <a16:creationId xmlns:a16="http://schemas.microsoft.com/office/drawing/2014/main" id="{AB8E421A-8445-E697-3C97-8213F0BF095A}"/>
              </a:ext>
            </a:extLst>
          </p:cNvPr>
          <p:cNvGrpSpPr>
            <a:grpSpLocks/>
          </p:cNvGrpSpPr>
          <p:nvPr/>
        </p:nvGrpSpPr>
        <p:grpSpPr bwMode="auto">
          <a:xfrm>
            <a:off x="0" y="260350"/>
            <a:ext cx="9144000" cy="1049338"/>
            <a:chOff x="0" y="0"/>
            <a:chExt cx="5760" cy="661"/>
          </a:xfrm>
        </p:grpSpPr>
        <p:pic>
          <p:nvPicPr>
            <p:cNvPr id="29703" name="Picture 4" descr="素材6">
              <a:extLst>
                <a:ext uri="{FF2B5EF4-FFF2-40B4-BE49-F238E27FC236}">
                  <a16:creationId xmlns:a16="http://schemas.microsoft.com/office/drawing/2014/main" id="{9A20445B-436B-9126-EA97-8FBA590FF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6">
              <a:extLst>
                <a:ext uri="{FF2B5EF4-FFF2-40B4-BE49-F238E27FC236}">
                  <a16:creationId xmlns:a16="http://schemas.microsoft.com/office/drawing/2014/main" id="{234B0ED3-6DBA-1B14-F689-63E4966EAB31}"/>
                </a:ext>
              </a:extLst>
            </p:cNvPr>
            <p:cNvSpPr>
              <a:spLocks noChangeArrowheads="1"/>
            </p:cNvSpPr>
            <p:nvPr/>
          </p:nvSpPr>
          <p:spPr bwMode="auto">
            <a:xfrm>
              <a:off x="975" y="0"/>
              <a:ext cx="394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28528" bIns="22852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3600">
                  <a:solidFill>
                    <a:schemeClr val="hlink"/>
                  </a:solidFill>
                  <a:latin typeface="Times New Roman" panose="02020603050405020304" pitchFamily="18" charset="0"/>
                  <a:ea typeface="楷体_GB2312" pitchFamily="49" charset="-122"/>
                </a:rPr>
                <a:t>3.4  </a:t>
              </a:r>
              <a:r>
                <a:rPr lang="zh-CN" altLang="en-US" sz="3600">
                  <a:solidFill>
                    <a:schemeClr val="hlink"/>
                  </a:solidFill>
                  <a:latin typeface="Times New Roman" panose="02020603050405020304" pitchFamily="18" charset="0"/>
                  <a:ea typeface="楷体_GB2312" pitchFamily="49" charset="-122"/>
                </a:rPr>
                <a:t>逻辑描述中的几个问题</a:t>
              </a:r>
            </a:p>
          </p:txBody>
        </p:sp>
      </p:grpSp>
      <p:sp>
        <p:nvSpPr>
          <p:cNvPr id="29700" name="Rectangle 7">
            <a:extLst>
              <a:ext uri="{FF2B5EF4-FFF2-40B4-BE49-F238E27FC236}">
                <a16:creationId xmlns:a16="http://schemas.microsoft.com/office/drawing/2014/main" id="{3A5915B1-8D28-98AE-B5BC-94A8B518A913}"/>
              </a:ext>
            </a:extLst>
          </p:cNvPr>
          <p:cNvSpPr>
            <a:spLocks noChangeArrowheads="1"/>
          </p:cNvSpPr>
          <p:nvPr/>
        </p:nvSpPr>
        <p:spPr bwMode="auto">
          <a:xfrm>
            <a:off x="1042988" y="3348038"/>
            <a:ext cx="76327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28528" bIns="22852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3200">
                <a:solidFill>
                  <a:schemeClr val="accent2"/>
                </a:solidFill>
                <a:latin typeface="Times New Roman" panose="02020603050405020304" pitchFamily="18" charset="0"/>
                <a:ea typeface="楷体_GB2312" pitchFamily="49" charset="-122"/>
              </a:rPr>
              <a:t>基本逻辑门的等效符号及其应用</a:t>
            </a:r>
          </a:p>
        </p:txBody>
      </p:sp>
      <p:sp>
        <p:nvSpPr>
          <p:cNvPr id="29701" name="Oval 6">
            <a:extLst>
              <a:ext uri="{FF2B5EF4-FFF2-40B4-BE49-F238E27FC236}">
                <a16:creationId xmlns:a16="http://schemas.microsoft.com/office/drawing/2014/main" id="{3DA22BFD-E99F-8E1B-9BD0-666430197767}"/>
              </a:ext>
            </a:extLst>
          </p:cNvPr>
          <p:cNvSpPr>
            <a:spLocks noChangeArrowheads="1"/>
          </p:cNvSpPr>
          <p:nvPr/>
        </p:nvSpPr>
        <p:spPr bwMode="auto">
          <a:xfrm rot="10298897">
            <a:off x="539750" y="2708275"/>
            <a:ext cx="360363" cy="358775"/>
          </a:xfrm>
          <a:prstGeom prst="ellipse">
            <a:avLst/>
          </a:prstGeom>
          <a:gradFill rotWithShape="1">
            <a:gsLst>
              <a:gs pos="0">
                <a:srgbClr val="005CBF"/>
              </a:gs>
              <a:gs pos="25000">
                <a:srgbClr val="0087E6"/>
              </a:gs>
              <a:gs pos="75000">
                <a:srgbClr val="21D6E0"/>
              </a:gs>
              <a:gs pos="100000">
                <a:srgbClr val="03D4A8"/>
              </a:gs>
            </a:gsLst>
            <a:lin ang="18900000" scaled="1"/>
          </a:gradFill>
          <a:ln>
            <a:noFill/>
          </a:ln>
          <a:effectLst>
            <a:outerShdw sy="50000" kx="2453608" algn="br" rotWithShape="0">
              <a:srgbClr val="3333CC">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Times New Roman" panose="02020603050405020304" pitchFamily="18" charset="0"/>
            </a:endParaRPr>
          </a:p>
        </p:txBody>
      </p:sp>
      <p:sp>
        <p:nvSpPr>
          <p:cNvPr id="29702" name="Oval 7">
            <a:extLst>
              <a:ext uri="{FF2B5EF4-FFF2-40B4-BE49-F238E27FC236}">
                <a16:creationId xmlns:a16="http://schemas.microsoft.com/office/drawing/2014/main" id="{B1D35946-3496-DFC0-0D20-AA1AAEB98026}"/>
              </a:ext>
            </a:extLst>
          </p:cNvPr>
          <p:cNvSpPr>
            <a:spLocks noChangeArrowheads="1"/>
          </p:cNvSpPr>
          <p:nvPr/>
        </p:nvSpPr>
        <p:spPr bwMode="auto">
          <a:xfrm rot="10298897">
            <a:off x="539750" y="3644900"/>
            <a:ext cx="360363" cy="358775"/>
          </a:xfrm>
          <a:prstGeom prst="ellipse">
            <a:avLst/>
          </a:prstGeom>
          <a:gradFill rotWithShape="1">
            <a:gsLst>
              <a:gs pos="0">
                <a:srgbClr val="005CBF"/>
              </a:gs>
              <a:gs pos="25000">
                <a:srgbClr val="0087E6"/>
              </a:gs>
              <a:gs pos="75000">
                <a:srgbClr val="21D6E0"/>
              </a:gs>
              <a:gs pos="100000">
                <a:srgbClr val="03D4A8"/>
              </a:gs>
            </a:gsLst>
            <a:lin ang="18900000" scaled="1"/>
          </a:gradFill>
          <a:ln>
            <a:noFill/>
          </a:ln>
          <a:effectLst>
            <a:outerShdw sy="50000" kx="2453608" algn="br" rotWithShape="0">
              <a:srgbClr val="3333CC">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49" name="Rectangle 33">
            <a:extLst>
              <a:ext uri="{FF2B5EF4-FFF2-40B4-BE49-F238E27FC236}">
                <a16:creationId xmlns:a16="http://schemas.microsoft.com/office/drawing/2014/main" id="{F13CA344-665F-62DE-1A80-B8B79450FB17}"/>
              </a:ext>
            </a:extLst>
          </p:cNvPr>
          <p:cNvSpPr>
            <a:spLocks noChangeArrowheads="1"/>
          </p:cNvSpPr>
          <p:nvPr/>
        </p:nvSpPr>
        <p:spPr bwMode="auto">
          <a:xfrm>
            <a:off x="2195513" y="2795588"/>
            <a:ext cx="355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二进制编码器的结构框图</a:t>
            </a:r>
          </a:p>
        </p:txBody>
      </p:sp>
      <p:sp>
        <p:nvSpPr>
          <p:cNvPr id="80899" name="Rectangle 34">
            <a:extLst>
              <a:ext uri="{FF2B5EF4-FFF2-40B4-BE49-F238E27FC236}">
                <a16:creationId xmlns:a16="http://schemas.microsoft.com/office/drawing/2014/main" id="{C5DDDC9A-F60D-BA6F-2B5E-F23F42322445}"/>
              </a:ext>
            </a:extLst>
          </p:cNvPr>
          <p:cNvSpPr>
            <a:spLocks noChangeArrowheads="1"/>
          </p:cNvSpPr>
          <p:nvPr/>
        </p:nvSpPr>
        <p:spPr bwMode="auto">
          <a:xfrm>
            <a:off x="1042988" y="2003425"/>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普通二进制编码器</a:t>
            </a:r>
          </a:p>
        </p:txBody>
      </p:sp>
      <p:sp>
        <p:nvSpPr>
          <p:cNvPr id="80900" name="Rectangle 35">
            <a:extLst>
              <a:ext uri="{FF2B5EF4-FFF2-40B4-BE49-F238E27FC236}">
                <a16:creationId xmlns:a16="http://schemas.microsoft.com/office/drawing/2014/main" id="{C07794B6-800A-2556-16B2-1089395DB69B}"/>
              </a:ext>
            </a:extLst>
          </p:cNvPr>
          <p:cNvSpPr>
            <a:spLocks noChangeArrowheads="1"/>
          </p:cNvSpPr>
          <p:nvPr/>
        </p:nvSpPr>
        <p:spPr bwMode="auto">
          <a:xfrm>
            <a:off x="827088" y="1282700"/>
            <a:ext cx="3094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2</a:t>
            </a:r>
            <a:r>
              <a:rPr kumimoji="1" lang="zh-CN" altLang="en-US" sz="2400">
                <a:solidFill>
                  <a:srgbClr val="000066"/>
                </a:solidFill>
                <a:latin typeface="Times New Roman" panose="02020603050405020304" pitchFamily="18" charset="0"/>
                <a:ea typeface="楷体_GB2312" pitchFamily="49" charset="-122"/>
              </a:rPr>
              <a:t>、编码器的工作原理</a:t>
            </a:r>
          </a:p>
        </p:txBody>
      </p:sp>
      <p:sp>
        <p:nvSpPr>
          <p:cNvPr id="80901" name="AutoShape 36">
            <a:extLst>
              <a:ext uri="{FF2B5EF4-FFF2-40B4-BE49-F238E27FC236}">
                <a16:creationId xmlns:a16="http://schemas.microsoft.com/office/drawing/2014/main" id="{AED5BB56-49E3-B456-2593-5FBF6938EFCA}"/>
              </a:ext>
            </a:extLst>
          </p:cNvPr>
          <p:cNvSpPr>
            <a:spLocks noChangeAspect="1" noChangeArrowheads="1" noTextEdit="1"/>
          </p:cNvSpPr>
          <p:nvPr/>
        </p:nvSpPr>
        <p:spPr bwMode="auto">
          <a:xfrm>
            <a:off x="1908175" y="3389313"/>
            <a:ext cx="48101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2" name="Rectangle 37">
            <a:extLst>
              <a:ext uri="{FF2B5EF4-FFF2-40B4-BE49-F238E27FC236}">
                <a16:creationId xmlns:a16="http://schemas.microsoft.com/office/drawing/2014/main" id="{2B94E736-8758-B24C-B9FB-F22DDD72FFC6}"/>
              </a:ext>
            </a:extLst>
          </p:cNvPr>
          <p:cNvSpPr>
            <a:spLocks noChangeArrowheads="1"/>
          </p:cNvSpPr>
          <p:nvPr/>
        </p:nvSpPr>
        <p:spPr bwMode="auto">
          <a:xfrm>
            <a:off x="3670300" y="5776913"/>
            <a:ext cx="50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 </a:t>
            </a:r>
            <a:endParaRPr lang="en-US" altLang="zh-CN" b="0">
              <a:latin typeface="Verdana" panose="020B0604030504040204" pitchFamily="34" charset="0"/>
            </a:endParaRPr>
          </a:p>
        </p:txBody>
      </p:sp>
      <p:grpSp>
        <p:nvGrpSpPr>
          <p:cNvPr id="367654" name="Group 38">
            <a:extLst>
              <a:ext uri="{FF2B5EF4-FFF2-40B4-BE49-F238E27FC236}">
                <a16:creationId xmlns:a16="http://schemas.microsoft.com/office/drawing/2014/main" id="{691C8E48-2FB3-251E-99E7-FBEB4E1B3DB2}"/>
              </a:ext>
            </a:extLst>
          </p:cNvPr>
          <p:cNvGrpSpPr>
            <a:grpSpLocks/>
          </p:cNvGrpSpPr>
          <p:nvPr/>
        </p:nvGrpSpPr>
        <p:grpSpPr bwMode="auto">
          <a:xfrm>
            <a:off x="2962275" y="3430588"/>
            <a:ext cx="2362200" cy="2241550"/>
            <a:chOff x="1866" y="2016"/>
            <a:chExt cx="1488" cy="1412"/>
          </a:xfrm>
        </p:grpSpPr>
        <p:sp>
          <p:nvSpPr>
            <p:cNvPr id="80919" name="Line 39">
              <a:extLst>
                <a:ext uri="{FF2B5EF4-FFF2-40B4-BE49-F238E27FC236}">
                  <a16:creationId xmlns:a16="http://schemas.microsoft.com/office/drawing/2014/main" id="{1D56E569-7A80-65B0-0E8B-6BC56180D216}"/>
                </a:ext>
              </a:extLst>
            </p:cNvPr>
            <p:cNvSpPr>
              <a:spLocks noChangeShapeType="1"/>
            </p:cNvSpPr>
            <p:nvPr/>
          </p:nvSpPr>
          <p:spPr bwMode="auto">
            <a:xfrm>
              <a:off x="1866" y="2286"/>
              <a:ext cx="1488" cy="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Line 40">
              <a:extLst>
                <a:ext uri="{FF2B5EF4-FFF2-40B4-BE49-F238E27FC236}">
                  <a16:creationId xmlns:a16="http://schemas.microsoft.com/office/drawing/2014/main" id="{022F18F8-E699-331C-95DF-DF233797B41E}"/>
                </a:ext>
              </a:extLst>
            </p:cNvPr>
            <p:cNvSpPr>
              <a:spLocks noChangeShapeType="1"/>
            </p:cNvSpPr>
            <p:nvPr/>
          </p:nvSpPr>
          <p:spPr bwMode="auto">
            <a:xfrm>
              <a:off x="1866" y="2511"/>
              <a:ext cx="1481" cy="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1" name="Line 41">
              <a:extLst>
                <a:ext uri="{FF2B5EF4-FFF2-40B4-BE49-F238E27FC236}">
                  <a16:creationId xmlns:a16="http://schemas.microsoft.com/office/drawing/2014/main" id="{454E944A-A5A1-B239-8B78-0B6BD2948074}"/>
                </a:ext>
              </a:extLst>
            </p:cNvPr>
            <p:cNvSpPr>
              <a:spLocks noChangeShapeType="1"/>
            </p:cNvSpPr>
            <p:nvPr/>
          </p:nvSpPr>
          <p:spPr bwMode="auto">
            <a:xfrm>
              <a:off x="1866" y="3185"/>
              <a:ext cx="1469" cy="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42">
              <a:extLst>
                <a:ext uri="{FF2B5EF4-FFF2-40B4-BE49-F238E27FC236}">
                  <a16:creationId xmlns:a16="http://schemas.microsoft.com/office/drawing/2014/main" id="{B177D4F0-69DB-4585-9D39-630DD3844904}"/>
                </a:ext>
              </a:extLst>
            </p:cNvPr>
            <p:cNvSpPr>
              <a:spLocks noChangeArrowheads="1"/>
            </p:cNvSpPr>
            <p:nvPr/>
          </p:nvSpPr>
          <p:spPr bwMode="auto">
            <a:xfrm>
              <a:off x="2114" y="2016"/>
              <a:ext cx="962" cy="1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80923" name="Rectangle 43">
              <a:extLst>
                <a:ext uri="{FF2B5EF4-FFF2-40B4-BE49-F238E27FC236}">
                  <a16:creationId xmlns:a16="http://schemas.microsoft.com/office/drawing/2014/main" id="{FBD69C08-4C9B-7DD7-6E87-D75DAFE47017}"/>
                </a:ext>
              </a:extLst>
            </p:cNvPr>
            <p:cNvSpPr>
              <a:spLocks noChangeArrowheads="1"/>
            </p:cNvSpPr>
            <p:nvPr/>
          </p:nvSpPr>
          <p:spPr bwMode="auto">
            <a:xfrm>
              <a:off x="2114" y="2016"/>
              <a:ext cx="962" cy="1412"/>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80924" name="Rectangle 44">
              <a:extLst>
                <a:ext uri="{FF2B5EF4-FFF2-40B4-BE49-F238E27FC236}">
                  <a16:creationId xmlns:a16="http://schemas.microsoft.com/office/drawing/2014/main" id="{5705EF54-B8FA-A16C-71FB-DEDF39BC4940}"/>
                </a:ext>
              </a:extLst>
            </p:cNvPr>
            <p:cNvSpPr>
              <a:spLocks noChangeArrowheads="1"/>
            </p:cNvSpPr>
            <p:nvPr/>
          </p:nvSpPr>
          <p:spPr bwMode="auto">
            <a:xfrm>
              <a:off x="2156" y="2151"/>
              <a:ext cx="7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I</a:t>
              </a:r>
              <a:endParaRPr lang="en-US" altLang="zh-CN" b="0">
                <a:latin typeface="Verdana" panose="020B0604030504040204" pitchFamily="34" charset="0"/>
              </a:endParaRPr>
            </a:p>
          </p:txBody>
        </p:sp>
        <p:sp>
          <p:nvSpPr>
            <p:cNvPr id="80925" name="Rectangle 45">
              <a:extLst>
                <a:ext uri="{FF2B5EF4-FFF2-40B4-BE49-F238E27FC236}">
                  <a16:creationId xmlns:a16="http://schemas.microsoft.com/office/drawing/2014/main" id="{A62C9DE3-7996-E71A-D270-CC41720F4A73}"/>
                </a:ext>
              </a:extLst>
            </p:cNvPr>
            <p:cNvSpPr>
              <a:spLocks noChangeArrowheads="1"/>
            </p:cNvSpPr>
            <p:nvPr/>
          </p:nvSpPr>
          <p:spPr bwMode="auto">
            <a:xfrm>
              <a:off x="2221" y="224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80926" name="Rectangle 46">
              <a:extLst>
                <a:ext uri="{FF2B5EF4-FFF2-40B4-BE49-F238E27FC236}">
                  <a16:creationId xmlns:a16="http://schemas.microsoft.com/office/drawing/2014/main" id="{29A1EB7B-377C-DD6B-48BB-0AA8FFAF2FD0}"/>
                </a:ext>
              </a:extLst>
            </p:cNvPr>
            <p:cNvSpPr>
              <a:spLocks noChangeArrowheads="1"/>
            </p:cNvSpPr>
            <p:nvPr/>
          </p:nvSpPr>
          <p:spPr bwMode="auto">
            <a:xfrm>
              <a:off x="2278" y="224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80927" name="Rectangle 47">
              <a:extLst>
                <a:ext uri="{FF2B5EF4-FFF2-40B4-BE49-F238E27FC236}">
                  <a16:creationId xmlns:a16="http://schemas.microsoft.com/office/drawing/2014/main" id="{5942E01B-C3CC-27DE-7CB4-8EDF05A58B42}"/>
                </a:ext>
              </a:extLst>
            </p:cNvPr>
            <p:cNvSpPr>
              <a:spLocks noChangeArrowheads="1"/>
            </p:cNvSpPr>
            <p:nvPr/>
          </p:nvSpPr>
          <p:spPr bwMode="auto">
            <a:xfrm>
              <a:off x="2156" y="2381"/>
              <a:ext cx="7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I</a:t>
              </a:r>
              <a:endParaRPr lang="en-US" altLang="zh-CN" b="0">
                <a:latin typeface="Verdana" panose="020B0604030504040204" pitchFamily="34" charset="0"/>
              </a:endParaRPr>
            </a:p>
          </p:txBody>
        </p:sp>
        <p:sp>
          <p:nvSpPr>
            <p:cNvPr id="80928" name="Rectangle 48">
              <a:extLst>
                <a:ext uri="{FF2B5EF4-FFF2-40B4-BE49-F238E27FC236}">
                  <a16:creationId xmlns:a16="http://schemas.microsoft.com/office/drawing/2014/main" id="{21EDF462-594E-ED79-9398-401144628BAC}"/>
                </a:ext>
              </a:extLst>
            </p:cNvPr>
            <p:cNvSpPr>
              <a:spLocks noChangeArrowheads="1"/>
            </p:cNvSpPr>
            <p:nvPr/>
          </p:nvSpPr>
          <p:spPr bwMode="auto">
            <a:xfrm>
              <a:off x="2221" y="247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80929" name="Rectangle 49">
              <a:extLst>
                <a:ext uri="{FF2B5EF4-FFF2-40B4-BE49-F238E27FC236}">
                  <a16:creationId xmlns:a16="http://schemas.microsoft.com/office/drawing/2014/main" id="{04C28AEA-D373-2C85-25BB-227BD0E19494}"/>
                </a:ext>
              </a:extLst>
            </p:cNvPr>
            <p:cNvSpPr>
              <a:spLocks noChangeArrowheads="1"/>
            </p:cNvSpPr>
            <p:nvPr/>
          </p:nvSpPr>
          <p:spPr bwMode="auto">
            <a:xfrm>
              <a:off x="2278" y="247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80930" name="Rectangle 50">
              <a:extLst>
                <a:ext uri="{FF2B5EF4-FFF2-40B4-BE49-F238E27FC236}">
                  <a16:creationId xmlns:a16="http://schemas.microsoft.com/office/drawing/2014/main" id="{B965D356-A8E6-F98B-E102-5CD3604FF070}"/>
                </a:ext>
              </a:extLst>
            </p:cNvPr>
            <p:cNvSpPr>
              <a:spLocks noChangeArrowheads="1"/>
            </p:cNvSpPr>
            <p:nvPr/>
          </p:nvSpPr>
          <p:spPr bwMode="auto">
            <a:xfrm>
              <a:off x="2782" y="3038"/>
              <a:ext cx="1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Y</a:t>
              </a:r>
              <a:endParaRPr lang="en-US" altLang="zh-CN" b="0">
                <a:latin typeface="Verdana" panose="020B0604030504040204" pitchFamily="34" charset="0"/>
              </a:endParaRPr>
            </a:p>
          </p:txBody>
        </p:sp>
        <p:sp>
          <p:nvSpPr>
            <p:cNvPr id="80931" name="Rectangle 51">
              <a:extLst>
                <a:ext uri="{FF2B5EF4-FFF2-40B4-BE49-F238E27FC236}">
                  <a16:creationId xmlns:a16="http://schemas.microsoft.com/office/drawing/2014/main" id="{7A7D6442-9C48-0FE2-D1E9-4B3773CD8D51}"/>
                </a:ext>
              </a:extLst>
            </p:cNvPr>
            <p:cNvSpPr>
              <a:spLocks noChangeArrowheads="1"/>
            </p:cNvSpPr>
            <p:nvPr/>
          </p:nvSpPr>
          <p:spPr bwMode="auto">
            <a:xfrm>
              <a:off x="2885" y="3129"/>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n</a:t>
              </a:r>
              <a:endParaRPr lang="en-US" altLang="zh-CN" b="0">
                <a:latin typeface="Verdana" panose="020B0604030504040204" pitchFamily="34" charset="0"/>
              </a:endParaRPr>
            </a:p>
          </p:txBody>
        </p:sp>
        <p:sp>
          <p:nvSpPr>
            <p:cNvPr id="80932" name="Rectangle 52">
              <a:extLst>
                <a:ext uri="{FF2B5EF4-FFF2-40B4-BE49-F238E27FC236}">
                  <a16:creationId xmlns:a16="http://schemas.microsoft.com/office/drawing/2014/main" id="{D94C1037-C561-697B-179D-262D152B31D2}"/>
                </a:ext>
              </a:extLst>
            </p:cNvPr>
            <p:cNvSpPr>
              <a:spLocks noChangeArrowheads="1"/>
            </p:cNvSpPr>
            <p:nvPr/>
          </p:nvSpPr>
          <p:spPr bwMode="auto">
            <a:xfrm>
              <a:off x="2946" y="3129"/>
              <a:ext cx="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a:t>
              </a:r>
              <a:endParaRPr lang="en-US" altLang="zh-CN" b="0">
                <a:latin typeface="Verdana" panose="020B0604030504040204" pitchFamily="34" charset="0"/>
              </a:endParaRPr>
            </a:p>
          </p:txBody>
        </p:sp>
        <p:sp>
          <p:nvSpPr>
            <p:cNvPr id="80933" name="Rectangle 53">
              <a:extLst>
                <a:ext uri="{FF2B5EF4-FFF2-40B4-BE49-F238E27FC236}">
                  <a16:creationId xmlns:a16="http://schemas.microsoft.com/office/drawing/2014/main" id="{83354AB3-544F-22F8-7686-B5150221B04F}"/>
                </a:ext>
              </a:extLst>
            </p:cNvPr>
            <p:cNvSpPr>
              <a:spLocks noChangeArrowheads="1"/>
            </p:cNvSpPr>
            <p:nvPr/>
          </p:nvSpPr>
          <p:spPr bwMode="auto">
            <a:xfrm>
              <a:off x="2984" y="312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80934" name="Rectangle 54">
              <a:extLst>
                <a:ext uri="{FF2B5EF4-FFF2-40B4-BE49-F238E27FC236}">
                  <a16:creationId xmlns:a16="http://schemas.microsoft.com/office/drawing/2014/main" id="{DA0C3501-B82F-647D-E472-56BBF6C1DEE6}"/>
                </a:ext>
              </a:extLst>
            </p:cNvPr>
            <p:cNvSpPr>
              <a:spLocks noChangeArrowheads="1"/>
            </p:cNvSpPr>
            <p:nvPr/>
          </p:nvSpPr>
          <p:spPr bwMode="auto">
            <a:xfrm>
              <a:off x="3041" y="3129"/>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80935" name="Rectangle 55">
              <a:extLst>
                <a:ext uri="{FF2B5EF4-FFF2-40B4-BE49-F238E27FC236}">
                  <a16:creationId xmlns:a16="http://schemas.microsoft.com/office/drawing/2014/main" id="{86351A8C-222C-F078-8E09-893DE527BCE2}"/>
                </a:ext>
              </a:extLst>
            </p:cNvPr>
            <p:cNvSpPr>
              <a:spLocks noChangeArrowheads="1"/>
            </p:cNvSpPr>
            <p:nvPr/>
          </p:nvSpPr>
          <p:spPr bwMode="auto">
            <a:xfrm>
              <a:off x="2877" y="2155"/>
              <a:ext cx="1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Y</a:t>
              </a:r>
              <a:endParaRPr lang="en-US" altLang="zh-CN" b="0">
                <a:latin typeface="Verdana" panose="020B0604030504040204" pitchFamily="34" charset="0"/>
              </a:endParaRPr>
            </a:p>
          </p:txBody>
        </p:sp>
        <p:sp>
          <p:nvSpPr>
            <p:cNvPr id="80936" name="Rectangle 56">
              <a:extLst>
                <a:ext uri="{FF2B5EF4-FFF2-40B4-BE49-F238E27FC236}">
                  <a16:creationId xmlns:a16="http://schemas.microsoft.com/office/drawing/2014/main" id="{7BC67C52-EFDD-A3BF-58E1-888AC357D51D}"/>
                </a:ext>
              </a:extLst>
            </p:cNvPr>
            <p:cNvSpPr>
              <a:spLocks noChangeArrowheads="1"/>
            </p:cNvSpPr>
            <p:nvPr/>
          </p:nvSpPr>
          <p:spPr bwMode="auto">
            <a:xfrm>
              <a:off x="2980" y="224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0</a:t>
              </a:r>
              <a:endParaRPr lang="en-US" altLang="zh-CN" b="0">
                <a:latin typeface="Verdana" panose="020B0604030504040204" pitchFamily="34" charset="0"/>
              </a:endParaRPr>
            </a:p>
          </p:txBody>
        </p:sp>
        <p:sp>
          <p:nvSpPr>
            <p:cNvPr id="80937" name="Rectangle 57">
              <a:extLst>
                <a:ext uri="{FF2B5EF4-FFF2-40B4-BE49-F238E27FC236}">
                  <a16:creationId xmlns:a16="http://schemas.microsoft.com/office/drawing/2014/main" id="{5E19ACFF-5F80-921F-55DA-CF39298E69DA}"/>
                </a:ext>
              </a:extLst>
            </p:cNvPr>
            <p:cNvSpPr>
              <a:spLocks noChangeArrowheads="1"/>
            </p:cNvSpPr>
            <p:nvPr/>
          </p:nvSpPr>
          <p:spPr bwMode="auto">
            <a:xfrm>
              <a:off x="3038" y="2246"/>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80938" name="Rectangle 58">
              <a:extLst>
                <a:ext uri="{FF2B5EF4-FFF2-40B4-BE49-F238E27FC236}">
                  <a16:creationId xmlns:a16="http://schemas.microsoft.com/office/drawing/2014/main" id="{13521E74-54B8-44C5-D4DB-C81F318BB7A7}"/>
                </a:ext>
              </a:extLst>
            </p:cNvPr>
            <p:cNvSpPr>
              <a:spLocks noChangeArrowheads="1"/>
            </p:cNvSpPr>
            <p:nvPr/>
          </p:nvSpPr>
          <p:spPr bwMode="auto">
            <a:xfrm>
              <a:off x="2877" y="2377"/>
              <a:ext cx="1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Y</a:t>
              </a:r>
              <a:endParaRPr lang="en-US" altLang="zh-CN" b="0">
                <a:latin typeface="Verdana" panose="020B0604030504040204" pitchFamily="34" charset="0"/>
              </a:endParaRPr>
            </a:p>
          </p:txBody>
        </p:sp>
        <p:sp>
          <p:nvSpPr>
            <p:cNvPr id="80939" name="Rectangle 59">
              <a:extLst>
                <a:ext uri="{FF2B5EF4-FFF2-40B4-BE49-F238E27FC236}">
                  <a16:creationId xmlns:a16="http://schemas.microsoft.com/office/drawing/2014/main" id="{A89C980C-3A4F-0D44-8D19-DC7487D154A2}"/>
                </a:ext>
              </a:extLst>
            </p:cNvPr>
            <p:cNvSpPr>
              <a:spLocks noChangeArrowheads="1"/>
            </p:cNvSpPr>
            <p:nvPr/>
          </p:nvSpPr>
          <p:spPr bwMode="auto">
            <a:xfrm>
              <a:off x="2980" y="2468"/>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80940" name="Rectangle 60">
              <a:extLst>
                <a:ext uri="{FF2B5EF4-FFF2-40B4-BE49-F238E27FC236}">
                  <a16:creationId xmlns:a16="http://schemas.microsoft.com/office/drawing/2014/main" id="{7DF7B7D7-1E94-24E6-8B88-2C6CB039A664}"/>
                </a:ext>
              </a:extLst>
            </p:cNvPr>
            <p:cNvSpPr>
              <a:spLocks noChangeArrowheads="1"/>
            </p:cNvSpPr>
            <p:nvPr/>
          </p:nvSpPr>
          <p:spPr bwMode="auto">
            <a:xfrm>
              <a:off x="3038" y="2468"/>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80941" name="Rectangle 61">
              <a:extLst>
                <a:ext uri="{FF2B5EF4-FFF2-40B4-BE49-F238E27FC236}">
                  <a16:creationId xmlns:a16="http://schemas.microsoft.com/office/drawing/2014/main" id="{EF95781B-17D7-47D4-A6C6-A3DC5289D9A1}"/>
                </a:ext>
              </a:extLst>
            </p:cNvPr>
            <p:cNvSpPr>
              <a:spLocks noChangeArrowheads="1"/>
            </p:cNvSpPr>
            <p:nvPr/>
          </p:nvSpPr>
          <p:spPr bwMode="auto">
            <a:xfrm>
              <a:off x="2438" y="321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1</a:t>
              </a:r>
              <a:endParaRPr lang="en-US" altLang="zh-CN" b="0">
                <a:latin typeface="Verdana" panose="020B0604030504040204" pitchFamily="34" charset="0"/>
              </a:endParaRPr>
            </a:p>
          </p:txBody>
        </p:sp>
        <p:sp>
          <p:nvSpPr>
            <p:cNvPr id="80942" name="Rectangle 62">
              <a:extLst>
                <a:ext uri="{FF2B5EF4-FFF2-40B4-BE49-F238E27FC236}">
                  <a16:creationId xmlns:a16="http://schemas.microsoft.com/office/drawing/2014/main" id="{004DD59F-8835-E6A0-0226-75C9D6C2EFA3}"/>
                </a:ext>
              </a:extLst>
            </p:cNvPr>
            <p:cNvSpPr>
              <a:spLocks noChangeArrowheads="1"/>
            </p:cNvSpPr>
            <p:nvPr/>
          </p:nvSpPr>
          <p:spPr bwMode="auto">
            <a:xfrm>
              <a:off x="2293" y="3159"/>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n</a:t>
              </a:r>
              <a:endParaRPr lang="en-US" altLang="zh-CN" b="0">
                <a:latin typeface="Verdana" panose="020B0604030504040204" pitchFamily="34" charset="0"/>
              </a:endParaRPr>
            </a:p>
          </p:txBody>
        </p:sp>
        <p:sp>
          <p:nvSpPr>
            <p:cNvPr id="80943" name="Rectangle 63">
              <a:extLst>
                <a:ext uri="{FF2B5EF4-FFF2-40B4-BE49-F238E27FC236}">
                  <a16:creationId xmlns:a16="http://schemas.microsoft.com/office/drawing/2014/main" id="{CDAB5FF3-07A2-2230-B7DD-6D1155ED0D3B}"/>
                </a:ext>
              </a:extLst>
            </p:cNvPr>
            <p:cNvSpPr>
              <a:spLocks noChangeArrowheads="1"/>
            </p:cNvSpPr>
            <p:nvPr/>
          </p:nvSpPr>
          <p:spPr bwMode="auto">
            <a:xfrm>
              <a:off x="2236" y="321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2</a:t>
              </a:r>
              <a:endParaRPr lang="en-US" altLang="zh-CN" b="0">
                <a:latin typeface="Verdana" panose="020B0604030504040204" pitchFamily="34" charset="0"/>
              </a:endParaRPr>
            </a:p>
          </p:txBody>
        </p:sp>
        <p:sp>
          <p:nvSpPr>
            <p:cNvPr id="80944" name="Rectangle 64">
              <a:extLst>
                <a:ext uri="{FF2B5EF4-FFF2-40B4-BE49-F238E27FC236}">
                  <a16:creationId xmlns:a16="http://schemas.microsoft.com/office/drawing/2014/main" id="{0300120F-DE01-E479-3B4B-5A2396132245}"/>
                </a:ext>
              </a:extLst>
            </p:cNvPr>
            <p:cNvSpPr>
              <a:spLocks noChangeArrowheads="1"/>
            </p:cNvSpPr>
            <p:nvPr/>
          </p:nvSpPr>
          <p:spPr bwMode="auto">
            <a:xfrm>
              <a:off x="2374" y="3199"/>
              <a:ext cx="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a:t>
              </a:r>
              <a:endParaRPr lang="en-US" altLang="zh-CN" b="0">
                <a:latin typeface="Verdana" panose="020B0604030504040204" pitchFamily="34" charset="0"/>
              </a:endParaRPr>
            </a:p>
          </p:txBody>
        </p:sp>
        <p:sp>
          <p:nvSpPr>
            <p:cNvPr id="80945" name="Rectangle 65">
              <a:extLst>
                <a:ext uri="{FF2B5EF4-FFF2-40B4-BE49-F238E27FC236}">
                  <a16:creationId xmlns:a16="http://schemas.microsoft.com/office/drawing/2014/main" id="{9F7444A6-CC25-2D53-525D-35171B85DECF}"/>
                </a:ext>
              </a:extLst>
            </p:cNvPr>
            <p:cNvSpPr>
              <a:spLocks noChangeArrowheads="1"/>
            </p:cNvSpPr>
            <p:nvPr/>
          </p:nvSpPr>
          <p:spPr bwMode="auto">
            <a:xfrm>
              <a:off x="2164" y="3064"/>
              <a:ext cx="7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300" i="1">
                  <a:solidFill>
                    <a:srgbClr val="000000"/>
                  </a:solidFill>
                  <a:latin typeface="Times New Roman" panose="02020603050405020304" pitchFamily="18" charset="0"/>
                </a:rPr>
                <a:t>I</a:t>
              </a:r>
              <a:endParaRPr lang="en-US" altLang="zh-CN" b="0">
                <a:latin typeface="Verdana" panose="020B0604030504040204" pitchFamily="34" charset="0"/>
              </a:endParaRPr>
            </a:p>
          </p:txBody>
        </p:sp>
        <p:sp>
          <p:nvSpPr>
            <p:cNvPr id="80946" name="Rectangle 66">
              <a:extLst>
                <a:ext uri="{FF2B5EF4-FFF2-40B4-BE49-F238E27FC236}">
                  <a16:creationId xmlns:a16="http://schemas.microsoft.com/office/drawing/2014/main" id="{15522B18-93EF-4993-768F-000246F0DAAF}"/>
                </a:ext>
              </a:extLst>
            </p:cNvPr>
            <p:cNvSpPr>
              <a:spLocks noChangeArrowheads="1"/>
            </p:cNvSpPr>
            <p:nvPr/>
          </p:nvSpPr>
          <p:spPr bwMode="auto">
            <a:xfrm>
              <a:off x="2374" y="2525"/>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100">
                  <a:solidFill>
                    <a:srgbClr val="000000"/>
                  </a:solidFill>
                  <a:latin typeface="楷体_GB2312" pitchFamily="49" charset="-122"/>
                  <a:ea typeface="楷体_GB2312" pitchFamily="49" charset="-122"/>
                </a:rPr>
                <a:t>二进制</a:t>
              </a:r>
              <a:endParaRPr lang="zh-CN" altLang="en-US" b="0">
                <a:latin typeface="Verdana" panose="020B0604030504040204" pitchFamily="34" charset="0"/>
              </a:endParaRPr>
            </a:p>
          </p:txBody>
        </p:sp>
        <p:sp>
          <p:nvSpPr>
            <p:cNvPr id="80947" name="Rectangle 67">
              <a:extLst>
                <a:ext uri="{FF2B5EF4-FFF2-40B4-BE49-F238E27FC236}">
                  <a16:creationId xmlns:a16="http://schemas.microsoft.com/office/drawing/2014/main" id="{5D324406-05FB-5D8D-A8C5-BA1E809CEE86}"/>
                </a:ext>
              </a:extLst>
            </p:cNvPr>
            <p:cNvSpPr>
              <a:spLocks noChangeArrowheads="1"/>
            </p:cNvSpPr>
            <p:nvPr/>
          </p:nvSpPr>
          <p:spPr bwMode="auto">
            <a:xfrm>
              <a:off x="2820" y="2525"/>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100">
                  <a:solidFill>
                    <a:srgbClr val="000000"/>
                  </a:solidFill>
                  <a:latin typeface="楷体_GB2312" pitchFamily="49" charset="-122"/>
                  <a:ea typeface="楷体_GB2312" pitchFamily="49" charset="-122"/>
                </a:rPr>
                <a:t> </a:t>
              </a:r>
              <a:endParaRPr lang="en-US" altLang="zh-CN" b="0">
                <a:latin typeface="Verdana" panose="020B0604030504040204" pitchFamily="34" charset="0"/>
              </a:endParaRPr>
            </a:p>
          </p:txBody>
        </p:sp>
        <p:sp>
          <p:nvSpPr>
            <p:cNvPr id="80948" name="Rectangle 68">
              <a:extLst>
                <a:ext uri="{FF2B5EF4-FFF2-40B4-BE49-F238E27FC236}">
                  <a16:creationId xmlns:a16="http://schemas.microsoft.com/office/drawing/2014/main" id="{D6334D0D-8B64-F2EA-B119-8321BC2F5E27}"/>
                </a:ext>
              </a:extLst>
            </p:cNvPr>
            <p:cNvSpPr>
              <a:spLocks noChangeArrowheads="1"/>
            </p:cNvSpPr>
            <p:nvPr/>
          </p:nvSpPr>
          <p:spPr bwMode="auto">
            <a:xfrm>
              <a:off x="2374" y="2807"/>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100">
                  <a:solidFill>
                    <a:srgbClr val="000000"/>
                  </a:solidFill>
                  <a:latin typeface="楷体_GB2312" pitchFamily="49" charset="-122"/>
                  <a:ea typeface="楷体_GB2312" pitchFamily="49" charset="-122"/>
                </a:rPr>
                <a:t>编码器</a:t>
              </a:r>
              <a:endParaRPr lang="zh-CN" altLang="en-US" b="0">
                <a:latin typeface="Verdana" panose="020B0604030504040204" pitchFamily="34" charset="0"/>
              </a:endParaRPr>
            </a:p>
          </p:txBody>
        </p:sp>
        <p:sp>
          <p:nvSpPr>
            <p:cNvPr id="80949" name="Rectangle 69">
              <a:extLst>
                <a:ext uri="{FF2B5EF4-FFF2-40B4-BE49-F238E27FC236}">
                  <a16:creationId xmlns:a16="http://schemas.microsoft.com/office/drawing/2014/main" id="{5E225C3C-EED0-E90B-CE64-8D181835FF34}"/>
                </a:ext>
              </a:extLst>
            </p:cNvPr>
            <p:cNvSpPr>
              <a:spLocks noChangeArrowheads="1"/>
            </p:cNvSpPr>
            <p:nvPr/>
          </p:nvSpPr>
          <p:spPr bwMode="auto">
            <a:xfrm>
              <a:off x="2820" y="2889"/>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a:solidFill>
                    <a:srgbClr val="000000"/>
                  </a:solidFill>
                  <a:latin typeface="楷体_GB2312" pitchFamily="49" charset="-122"/>
                  <a:ea typeface="楷体_GB2312" pitchFamily="49" charset="-122"/>
                </a:rPr>
                <a:t> </a:t>
              </a:r>
              <a:endParaRPr lang="en-US" altLang="zh-CN" b="0">
                <a:latin typeface="Verdana" panose="020B0604030504040204" pitchFamily="34" charset="0"/>
              </a:endParaRPr>
            </a:p>
          </p:txBody>
        </p:sp>
        <p:sp>
          <p:nvSpPr>
            <p:cNvPr id="80950" name="Freeform 70">
              <a:extLst>
                <a:ext uri="{FF2B5EF4-FFF2-40B4-BE49-F238E27FC236}">
                  <a16:creationId xmlns:a16="http://schemas.microsoft.com/office/drawing/2014/main" id="{9E85DA11-9F6F-5285-864D-0970B840F628}"/>
                </a:ext>
              </a:extLst>
            </p:cNvPr>
            <p:cNvSpPr>
              <a:spLocks/>
            </p:cNvSpPr>
            <p:nvPr/>
          </p:nvSpPr>
          <p:spPr bwMode="auto">
            <a:xfrm>
              <a:off x="1961" y="2685"/>
              <a:ext cx="27" cy="31"/>
            </a:xfrm>
            <a:custGeom>
              <a:avLst/>
              <a:gdLst>
                <a:gd name="T0" fmla="*/ 12 w 27"/>
                <a:gd name="T1" fmla="*/ 0 h 31"/>
                <a:gd name="T2" fmla="*/ 8 w 27"/>
                <a:gd name="T3" fmla="*/ 0 h 31"/>
                <a:gd name="T4" fmla="*/ 4 w 27"/>
                <a:gd name="T5" fmla="*/ 5 h 31"/>
                <a:gd name="T6" fmla="*/ 0 w 27"/>
                <a:gd name="T7" fmla="*/ 9 h 31"/>
                <a:gd name="T8" fmla="*/ 0 w 27"/>
                <a:gd name="T9" fmla="*/ 18 h 31"/>
                <a:gd name="T10" fmla="*/ 0 w 27"/>
                <a:gd name="T11" fmla="*/ 22 h 31"/>
                <a:gd name="T12" fmla="*/ 4 w 27"/>
                <a:gd name="T13" fmla="*/ 26 h 31"/>
                <a:gd name="T14" fmla="*/ 8 w 27"/>
                <a:gd name="T15" fmla="*/ 31 h 31"/>
                <a:gd name="T16" fmla="*/ 12 w 27"/>
                <a:gd name="T17" fmla="*/ 31 h 31"/>
                <a:gd name="T18" fmla="*/ 19 w 27"/>
                <a:gd name="T19" fmla="*/ 31 h 31"/>
                <a:gd name="T20" fmla="*/ 23 w 27"/>
                <a:gd name="T21" fmla="*/ 26 h 31"/>
                <a:gd name="T22" fmla="*/ 27 w 27"/>
                <a:gd name="T23" fmla="*/ 22 h 31"/>
                <a:gd name="T24" fmla="*/ 27 w 27"/>
                <a:gd name="T25" fmla="*/ 18 h 31"/>
                <a:gd name="T26" fmla="*/ 27 w 27"/>
                <a:gd name="T27" fmla="*/ 9 h 31"/>
                <a:gd name="T28" fmla="*/ 23 w 27"/>
                <a:gd name="T29" fmla="*/ 5 h 31"/>
                <a:gd name="T30" fmla="*/ 19 w 27"/>
                <a:gd name="T31" fmla="*/ 0 h 31"/>
                <a:gd name="T32" fmla="*/ 12 w 27"/>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31">
                  <a:moveTo>
                    <a:pt x="12" y="0"/>
                  </a:moveTo>
                  <a:lnTo>
                    <a:pt x="8" y="0"/>
                  </a:lnTo>
                  <a:lnTo>
                    <a:pt x="4" y="5"/>
                  </a:lnTo>
                  <a:lnTo>
                    <a:pt x="0" y="9"/>
                  </a:lnTo>
                  <a:lnTo>
                    <a:pt x="0" y="18"/>
                  </a:lnTo>
                  <a:lnTo>
                    <a:pt x="0" y="22"/>
                  </a:lnTo>
                  <a:lnTo>
                    <a:pt x="4" y="26"/>
                  </a:lnTo>
                  <a:lnTo>
                    <a:pt x="8" y="31"/>
                  </a:lnTo>
                  <a:lnTo>
                    <a:pt x="12" y="31"/>
                  </a:lnTo>
                  <a:lnTo>
                    <a:pt x="19" y="31"/>
                  </a:lnTo>
                  <a:lnTo>
                    <a:pt x="23" y="26"/>
                  </a:lnTo>
                  <a:lnTo>
                    <a:pt x="27" y="22"/>
                  </a:lnTo>
                  <a:lnTo>
                    <a:pt x="27" y="18"/>
                  </a:lnTo>
                  <a:lnTo>
                    <a:pt x="27" y="9"/>
                  </a:lnTo>
                  <a:lnTo>
                    <a:pt x="23" y="5"/>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51" name="Freeform 71">
              <a:extLst>
                <a:ext uri="{FF2B5EF4-FFF2-40B4-BE49-F238E27FC236}">
                  <a16:creationId xmlns:a16="http://schemas.microsoft.com/office/drawing/2014/main" id="{1213F2BB-A222-09FD-8519-CCCEB3A83FF0}"/>
                </a:ext>
              </a:extLst>
            </p:cNvPr>
            <p:cNvSpPr>
              <a:spLocks/>
            </p:cNvSpPr>
            <p:nvPr/>
          </p:nvSpPr>
          <p:spPr bwMode="auto">
            <a:xfrm>
              <a:off x="1961" y="2685"/>
              <a:ext cx="27" cy="31"/>
            </a:xfrm>
            <a:custGeom>
              <a:avLst/>
              <a:gdLst>
                <a:gd name="T0" fmla="*/ 12 w 27"/>
                <a:gd name="T1" fmla="*/ 0 h 31"/>
                <a:gd name="T2" fmla="*/ 8 w 27"/>
                <a:gd name="T3" fmla="*/ 0 h 31"/>
                <a:gd name="T4" fmla="*/ 4 w 27"/>
                <a:gd name="T5" fmla="*/ 5 h 31"/>
                <a:gd name="T6" fmla="*/ 0 w 27"/>
                <a:gd name="T7" fmla="*/ 9 h 31"/>
                <a:gd name="T8" fmla="*/ 0 w 27"/>
                <a:gd name="T9" fmla="*/ 18 h 31"/>
                <a:gd name="T10" fmla="*/ 0 w 27"/>
                <a:gd name="T11" fmla="*/ 22 h 31"/>
                <a:gd name="T12" fmla="*/ 4 w 27"/>
                <a:gd name="T13" fmla="*/ 26 h 31"/>
                <a:gd name="T14" fmla="*/ 8 w 27"/>
                <a:gd name="T15" fmla="*/ 31 h 31"/>
                <a:gd name="T16" fmla="*/ 12 w 27"/>
                <a:gd name="T17" fmla="*/ 31 h 31"/>
                <a:gd name="T18" fmla="*/ 19 w 27"/>
                <a:gd name="T19" fmla="*/ 31 h 31"/>
                <a:gd name="T20" fmla="*/ 23 w 27"/>
                <a:gd name="T21" fmla="*/ 26 h 31"/>
                <a:gd name="T22" fmla="*/ 27 w 27"/>
                <a:gd name="T23" fmla="*/ 22 h 31"/>
                <a:gd name="T24" fmla="*/ 27 w 27"/>
                <a:gd name="T25" fmla="*/ 18 h 31"/>
                <a:gd name="T26" fmla="*/ 27 w 27"/>
                <a:gd name="T27" fmla="*/ 9 h 31"/>
                <a:gd name="T28" fmla="*/ 23 w 27"/>
                <a:gd name="T29" fmla="*/ 5 h 31"/>
                <a:gd name="T30" fmla="*/ 19 w 27"/>
                <a:gd name="T31" fmla="*/ 0 h 31"/>
                <a:gd name="T32" fmla="*/ 12 w 27"/>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31">
                  <a:moveTo>
                    <a:pt x="12" y="0"/>
                  </a:moveTo>
                  <a:lnTo>
                    <a:pt x="8" y="0"/>
                  </a:lnTo>
                  <a:lnTo>
                    <a:pt x="4" y="5"/>
                  </a:lnTo>
                  <a:lnTo>
                    <a:pt x="0" y="9"/>
                  </a:lnTo>
                  <a:lnTo>
                    <a:pt x="0" y="18"/>
                  </a:lnTo>
                  <a:lnTo>
                    <a:pt x="0" y="22"/>
                  </a:lnTo>
                  <a:lnTo>
                    <a:pt x="4" y="26"/>
                  </a:lnTo>
                  <a:lnTo>
                    <a:pt x="8" y="31"/>
                  </a:lnTo>
                  <a:lnTo>
                    <a:pt x="12" y="31"/>
                  </a:lnTo>
                  <a:lnTo>
                    <a:pt x="19" y="31"/>
                  </a:lnTo>
                  <a:lnTo>
                    <a:pt x="23" y="26"/>
                  </a:lnTo>
                  <a:lnTo>
                    <a:pt x="27" y="22"/>
                  </a:lnTo>
                  <a:lnTo>
                    <a:pt x="27" y="18"/>
                  </a:lnTo>
                  <a:lnTo>
                    <a:pt x="27" y="9"/>
                  </a:lnTo>
                  <a:lnTo>
                    <a:pt x="23" y="5"/>
                  </a:lnTo>
                  <a:lnTo>
                    <a:pt x="19" y="0"/>
                  </a:lnTo>
                  <a:lnTo>
                    <a:pt x="12"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52" name="Freeform 72">
              <a:extLst>
                <a:ext uri="{FF2B5EF4-FFF2-40B4-BE49-F238E27FC236}">
                  <a16:creationId xmlns:a16="http://schemas.microsoft.com/office/drawing/2014/main" id="{294BDCF1-5B3C-353F-23D9-B08C23275267}"/>
                </a:ext>
              </a:extLst>
            </p:cNvPr>
            <p:cNvSpPr>
              <a:spLocks/>
            </p:cNvSpPr>
            <p:nvPr/>
          </p:nvSpPr>
          <p:spPr bwMode="auto">
            <a:xfrm>
              <a:off x="1961" y="2816"/>
              <a:ext cx="27" cy="30"/>
            </a:xfrm>
            <a:custGeom>
              <a:avLst/>
              <a:gdLst>
                <a:gd name="T0" fmla="*/ 12 w 27"/>
                <a:gd name="T1" fmla="*/ 0 h 30"/>
                <a:gd name="T2" fmla="*/ 8 w 27"/>
                <a:gd name="T3" fmla="*/ 0 h 30"/>
                <a:gd name="T4" fmla="*/ 4 w 27"/>
                <a:gd name="T5" fmla="*/ 4 h 30"/>
                <a:gd name="T6" fmla="*/ 0 w 27"/>
                <a:gd name="T7" fmla="*/ 8 h 30"/>
                <a:gd name="T8" fmla="*/ 0 w 27"/>
                <a:gd name="T9" fmla="*/ 17 h 30"/>
                <a:gd name="T10" fmla="*/ 0 w 27"/>
                <a:gd name="T11" fmla="*/ 21 h 30"/>
                <a:gd name="T12" fmla="*/ 4 w 27"/>
                <a:gd name="T13" fmla="*/ 26 h 30"/>
                <a:gd name="T14" fmla="*/ 8 w 27"/>
                <a:gd name="T15" fmla="*/ 30 h 30"/>
                <a:gd name="T16" fmla="*/ 12 w 27"/>
                <a:gd name="T17" fmla="*/ 30 h 30"/>
                <a:gd name="T18" fmla="*/ 19 w 27"/>
                <a:gd name="T19" fmla="*/ 30 h 30"/>
                <a:gd name="T20" fmla="*/ 23 w 27"/>
                <a:gd name="T21" fmla="*/ 26 h 30"/>
                <a:gd name="T22" fmla="*/ 27 w 27"/>
                <a:gd name="T23" fmla="*/ 21 h 30"/>
                <a:gd name="T24" fmla="*/ 27 w 27"/>
                <a:gd name="T25" fmla="*/ 17 h 30"/>
                <a:gd name="T26" fmla="*/ 27 w 27"/>
                <a:gd name="T27" fmla="*/ 8 h 30"/>
                <a:gd name="T28" fmla="*/ 23 w 27"/>
                <a:gd name="T29" fmla="*/ 4 h 30"/>
                <a:gd name="T30" fmla="*/ 19 w 27"/>
                <a:gd name="T31" fmla="*/ 0 h 30"/>
                <a:gd name="T32" fmla="*/ 12 w 27"/>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30">
                  <a:moveTo>
                    <a:pt x="12" y="0"/>
                  </a:moveTo>
                  <a:lnTo>
                    <a:pt x="8" y="0"/>
                  </a:lnTo>
                  <a:lnTo>
                    <a:pt x="4" y="4"/>
                  </a:lnTo>
                  <a:lnTo>
                    <a:pt x="0" y="8"/>
                  </a:lnTo>
                  <a:lnTo>
                    <a:pt x="0" y="17"/>
                  </a:lnTo>
                  <a:lnTo>
                    <a:pt x="0" y="21"/>
                  </a:lnTo>
                  <a:lnTo>
                    <a:pt x="4" y="26"/>
                  </a:lnTo>
                  <a:lnTo>
                    <a:pt x="8" y="30"/>
                  </a:lnTo>
                  <a:lnTo>
                    <a:pt x="12" y="30"/>
                  </a:lnTo>
                  <a:lnTo>
                    <a:pt x="19" y="30"/>
                  </a:lnTo>
                  <a:lnTo>
                    <a:pt x="23" y="26"/>
                  </a:lnTo>
                  <a:lnTo>
                    <a:pt x="27" y="21"/>
                  </a:lnTo>
                  <a:lnTo>
                    <a:pt x="27" y="17"/>
                  </a:lnTo>
                  <a:lnTo>
                    <a:pt x="27" y="8"/>
                  </a:lnTo>
                  <a:lnTo>
                    <a:pt x="23" y="4"/>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53" name="Freeform 73">
              <a:extLst>
                <a:ext uri="{FF2B5EF4-FFF2-40B4-BE49-F238E27FC236}">
                  <a16:creationId xmlns:a16="http://schemas.microsoft.com/office/drawing/2014/main" id="{E30AE3FF-1985-1BFE-5C80-055EBD0A93A3}"/>
                </a:ext>
              </a:extLst>
            </p:cNvPr>
            <p:cNvSpPr>
              <a:spLocks/>
            </p:cNvSpPr>
            <p:nvPr/>
          </p:nvSpPr>
          <p:spPr bwMode="auto">
            <a:xfrm>
              <a:off x="1961" y="2816"/>
              <a:ext cx="27" cy="30"/>
            </a:xfrm>
            <a:custGeom>
              <a:avLst/>
              <a:gdLst>
                <a:gd name="T0" fmla="*/ 12 w 27"/>
                <a:gd name="T1" fmla="*/ 0 h 30"/>
                <a:gd name="T2" fmla="*/ 8 w 27"/>
                <a:gd name="T3" fmla="*/ 0 h 30"/>
                <a:gd name="T4" fmla="*/ 4 w 27"/>
                <a:gd name="T5" fmla="*/ 4 h 30"/>
                <a:gd name="T6" fmla="*/ 0 w 27"/>
                <a:gd name="T7" fmla="*/ 8 h 30"/>
                <a:gd name="T8" fmla="*/ 0 w 27"/>
                <a:gd name="T9" fmla="*/ 17 h 30"/>
                <a:gd name="T10" fmla="*/ 0 w 27"/>
                <a:gd name="T11" fmla="*/ 21 h 30"/>
                <a:gd name="T12" fmla="*/ 4 w 27"/>
                <a:gd name="T13" fmla="*/ 26 h 30"/>
                <a:gd name="T14" fmla="*/ 8 w 27"/>
                <a:gd name="T15" fmla="*/ 30 h 30"/>
                <a:gd name="T16" fmla="*/ 12 w 27"/>
                <a:gd name="T17" fmla="*/ 30 h 30"/>
                <a:gd name="T18" fmla="*/ 19 w 27"/>
                <a:gd name="T19" fmla="*/ 30 h 30"/>
                <a:gd name="T20" fmla="*/ 23 w 27"/>
                <a:gd name="T21" fmla="*/ 26 h 30"/>
                <a:gd name="T22" fmla="*/ 27 w 27"/>
                <a:gd name="T23" fmla="*/ 21 h 30"/>
                <a:gd name="T24" fmla="*/ 27 w 27"/>
                <a:gd name="T25" fmla="*/ 17 h 30"/>
                <a:gd name="T26" fmla="*/ 27 w 27"/>
                <a:gd name="T27" fmla="*/ 8 h 30"/>
                <a:gd name="T28" fmla="*/ 23 w 27"/>
                <a:gd name="T29" fmla="*/ 4 h 30"/>
                <a:gd name="T30" fmla="*/ 19 w 27"/>
                <a:gd name="T31" fmla="*/ 0 h 30"/>
                <a:gd name="T32" fmla="*/ 12 w 27"/>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30">
                  <a:moveTo>
                    <a:pt x="12" y="0"/>
                  </a:moveTo>
                  <a:lnTo>
                    <a:pt x="8" y="0"/>
                  </a:lnTo>
                  <a:lnTo>
                    <a:pt x="4" y="4"/>
                  </a:lnTo>
                  <a:lnTo>
                    <a:pt x="0" y="8"/>
                  </a:lnTo>
                  <a:lnTo>
                    <a:pt x="0" y="17"/>
                  </a:lnTo>
                  <a:lnTo>
                    <a:pt x="0" y="21"/>
                  </a:lnTo>
                  <a:lnTo>
                    <a:pt x="4" y="26"/>
                  </a:lnTo>
                  <a:lnTo>
                    <a:pt x="8" y="30"/>
                  </a:lnTo>
                  <a:lnTo>
                    <a:pt x="12" y="30"/>
                  </a:lnTo>
                  <a:lnTo>
                    <a:pt x="19" y="30"/>
                  </a:lnTo>
                  <a:lnTo>
                    <a:pt x="23" y="26"/>
                  </a:lnTo>
                  <a:lnTo>
                    <a:pt x="27" y="21"/>
                  </a:lnTo>
                  <a:lnTo>
                    <a:pt x="27" y="17"/>
                  </a:lnTo>
                  <a:lnTo>
                    <a:pt x="27" y="8"/>
                  </a:lnTo>
                  <a:lnTo>
                    <a:pt x="23" y="4"/>
                  </a:lnTo>
                  <a:lnTo>
                    <a:pt x="19" y="0"/>
                  </a:lnTo>
                  <a:lnTo>
                    <a:pt x="12"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54" name="Freeform 74">
              <a:extLst>
                <a:ext uri="{FF2B5EF4-FFF2-40B4-BE49-F238E27FC236}">
                  <a16:creationId xmlns:a16="http://schemas.microsoft.com/office/drawing/2014/main" id="{BC98D49D-5808-4B45-8374-D9AAAD8F2A18}"/>
                </a:ext>
              </a:extLst>
            </p:cNvPr>
            <p:cNvSpPr>
              <a:spLocks/>
            </p:cNvSpPr>
            <p:nvPr/>
          </p:nvSpPr>
          <p:spPr bwMode="auto">
            <a:xfrm>
              <a:off x="1965" y="2933"/>
              <a:ext cx="27" cy="35"/>
            </a:xfrm>
            <a:custGeom>
              <a:avLst/>
              <a:gdLst>
                <a:gd name="T0" fmla="*/ 12 w 27"/>
                <a:gd name="T1" fmla="*/ 0 h 35"/>
                <a:gd name="T2" fmla="*/ 8 w 27"/>
                <a:gd name="T3" fmla="*/ 0 h 35"/>
                <a:gd name="T4" fmla="*/ 4 w 27"/>
                <a:gd name="T5" fmla="*/ 4 h 35"/>
                <a:gd name="T6" fmla="*/ 0 w 27"/>
                <a:gd name="T7" fmla="*/ 9 h 35"/>
                <a:gd name="T8" fmla="*/ 0 w 27"/>
                <a:gd name="T9" fmla="*/ 17 h 35"/>
                <a:gd name="T10" fmla="*/ 0 w 27"/>
                <a:gd name="T11" fmla="*/ 22 h 35"/>
                <a:gd name="T12" fmla="*/ 4 w 27"/>
                <a:gd name="T13" fmla="*/ 26 h 35"/>
                <a:gd name="T14" fmla="*/ 8 w 27"/>
                <a:gd name="T15" fmla="*/ 30 h 35"/>
                <a:gd name="T16" fmla="*/ 12 w 27"/>
                <a:gd name="T17" fmla="*/ 35 h 35"/>
                <a:gd name="T18" fmla="*/ 19 w 27"/>
                <a:gd name="T19" fmla="*/ 30 h 35"/>
                <a:gd name="T20" fmla="*/ 23 w 27"/>
                <a:gd name="T21" fmla="*/ 26 h 35"/>
                <a:gd name="T22" fmla="*/ 27 w 27"/>
                <a:gd name="T23" fmla="*/ 22 h 35"/>
                <a:gd name="T24" fmla="*/ 27 w 27"/>
                <a:gd name="T25" fmla="*/ 17 h 35"/>
                <a:gd name="T26" fmla="*/ 27 w 27"/>
                <a:gd name="T27" fmla="*/ 9 h 35"/>
                <a:gd name="T28" fmla="*/ 23 w 27"/>
                <a:gd name="T29" fmla="*/ 4 h 35"/>
                <a:gd name="T30" fmla="*/ 19 w 27"/>
                <a:gd name="T31" fmla="*/ 0 h 35"/>
                <a:gd name="T32" fmla="*/ 12 w 27"/>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35">
                  <a:moveTo>
                    <a:pt x="12" y="0"/>
                  </a:moveTo>
                  <a:lnTo>
                    <a:pt x="8" y="0"/>
                  </a:lnTo>
                  <a:lnTo>
                    <a:pt x="4" y="4"/>
                  </a:lnTo>
                  <a:lnTo>
                    <a:pt x="0" y="9"/>
                  </a:lnTo>
                  <a:lnTo>
                    <a:pt x="0" y="17"/>
                  </a:lnTo>
                  <a:lnTo>
                    <a:pt x="0" y="22"/>
                  </a:lnTo>
                  <a:lnTo>
                    <a:pt x="4" y="26"/>
                  </a:lnTo>
                  <a:lnTo>
                    <a:pt x="8" y="30"/>
                  </a:lnTo>
                  <a:lnTo>
                    <a:pt x="12" y="35"/>
                  </a:lnTo>
                  <a:lnTo>
                    <a:pt x="19" y="30"/>
                  </a:lnTo>
                  <a:lnTo>
                    <a:pt x="23" y="26"/>
                  </a:lnTo>
                  <a:lnTo>
                    <a:pt x="27" y="22"/>
                  </a:lnTo>
                  <a:lnTo>
                    <a:pt x="27" y="17"/>
                  </a:lnTo>
                  <a:lnTo>
                    <a:pt x="27" y="9"/>
                  </a:lnTo>
                  <a:lnTo>
                    <a:pt x="23" y="4"/>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55" name="Freeform 75">
              <a:extLst>
                <a:ext uri="{FF2B5EF4-FFF2-40B4-BE49-F238E27FC236}">
                  <a16:creationId xmlns:a16="http://schemas.microsoft.com/office/drawing/2014/main" id="{8CB76208-D307-A341-17A7-BC103A81CC49}"/>
                </a:ext>
              </a:extLst>
            </p:cNvPr>
            <p:cNvSpPr>
              <a:spLocks/>
            </p:cNvSpPr>
            <p:nvPr/>
          </p:nvSpPr>
          <p:spPr bwMode="auto">
            <a:xfrm>
              <a:off x="1965" y="2933"/>
              <a:ext cx="27" cy="35"/>
            </a:xfrm>
            <a:custGeom>
              <a:avLst/>
              <a:gdLst>
                <a:gd name="T0" fmla="*/ 12 w 27"/>
                <a:gd name="T1" fmla="*/ 0 h 35"/>
                <a:gd name="T2" fmla="*/ 8 w 27"/>
                <a:gd name="T3" fmla="*/ 0 h 35"/>
                <a:gd name="T4" fmla="*/ 4 w 27"/>
                <a:gd name="T5" fmla="*/ 4 h 35"/>
                <a:gd name="T6" fmla="*/ 0 w 27"/>
                <a:gd name="T7" fmla="*/ 9 h 35"/>
                <a:gd name="T8" fmla="*/ 0 w 27"/>
                <a:gd name="T9" fmla="*/ 17 h 35"/>
                <a:gd name="T10" fmla="*/ 0 w 27"/>
                <a:gd name="T11" fmla="*/ 22 h 35"/>
                <a:gd name="T12" fmla="*/ 4 w 27"/>
                <a:gd name="T13" fmla="*/ 26 h 35"/>
                <a:gd name="T14" fmla="*/ 8 w 27"/>
                <a:gd name="T15" fmla="*/ 30 h 35"/>
                <a:gd name="T16" fmla="*/ 12 w 27"/>
                <a:gd name="T17" fmla="*/ 35 h 35"/>
                <a:gd name="T18" fmla="*/ 19 w 27"/>
                <a:gd name="T19" fmla="*/ 30 h 35"/>
                <a:gd name="T20" fmla="*/ 23 w 27"/>
                <a:gd name="T21" fmla="*/ 26 h 35"/>
                <a:gd name="T22" fmla="*/ 27 w 27"/>
                <a:gd name="T23" fmla="*/ 22 h 35"/>
                <a:gd name="T24" fmla="*/ 27 w 27"/>
                <a:gd name="T25" fmla="*/ 17 h 35"/>
                <a:gd name="T26" fmla="*/ 27 w 27"/>
                <a:gd name="T27" fmla="*/ 9 h 35"/>
                <a:gd name="T28" fmla="*/ 23 w 27"/>
                <a:gd name="T29" fmla="*/ 4 h 35"/>
                <a:gd name="T30" fmla="*/ 19 w 27"/>
                <a:gd name="T31" fmla="*/ 0 h 35"/>
                <a:gd name="T32" fmla="*/ 12 w 27"/>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35">
                  <a:moveTo>
                    <a:pt x="12" y="0"/>
                  </a:moveTo>
                  <a:lnTo>
                    <a:pt x="8" y="0"/>
                  </a:lnTo>
                  <a:lnTo>
                    <a:pt x="4" y="4"/>
                  </a:lnTo>
                  <a:lnTo>
                    <a:pt x="0" y="9"/>
                  </a:lnTo>
                  <a:lnTo>
                    <a:pt x="0" y="17"/>
                  </a:lnTo>
                  <a:lnTo>
                    <a:pt x="0" y="22"/>
                  </a:lnTo>
                  <a:lnTo>
                    <a:pt x="4" y="26"/>
                  </a:lnTo>
                  <a:lnTo>
                    <a:pt x="8" y="30"/>
                  </a:lnTo>
                  <a:lnTo>
                    <a:pt x="12" y="35"/>
                  </a:lnTo>
                  <a:lnTo>
                    <a:pt x="19" y="30"/>
                  </a:lnTo>
                  <a:lnTo>
                    <a:pt x="23" y="26"/>
                  </a:lnTo>
                  <a:lnTo>
                    <a:pt x="27" y="22"/>
                  </a:lnTo>
                  <a:lnTo>
                    <a:pt x="27" y="17"/>
                  </a:lnTo>
                  <a:lnTo>
                    <a:pt x="27" y="9"/>
                  </a:lnTo>
                  <a:lnTo>
                    <a:pt x="23" y="4"/>
                  </a:lnTo>
                  <a:lnTo>
                    <a:pt x="19" y="0"/>
                  </a:lnTo>
                  <a:lnTo>
                    <a:pt x="12"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56" name="Freeform 76">
              <a:extLst>
                <a:ext uri="{FF2B5EF4-FFF2-40B4-BE49-F238E27FC236}">
                  <a16:creationId xmlns:a16="http://schemas.microsoft.com/office/drawing/2014/main" id="{5D45973F-6378-7681-03CD-D8C7F7AB0E6E}"/>
                </a:ext>
              </a:extLst>
            </p:cNvPr>
            <p:cNvSpPr>
              <a:spLocks/>
            </p:cNvSpPr>
            <p:nvPr/>
          </p:nvSpPr>
          <p:spPr bwMode="auto">
            <a:xfrm>
              <a:off x="3225" y="2681"/>
              <a:ext cx="26" cy="30"/>
            </a:xfrm>
            <a:custGeom>
              <a:avLst/>
              <a:gdLst>
                <a:gd name="T0" fmla="*/ 11 w 26"/>
                <a:gd name="T1" fmla="*/ 0 h 30"/>
                <a:gd name="T2" fmla="*/ 7 w 26"/>
                <a:gd name="T3" fmla="*/ 0 h 30"/>
                <a:gd name="T4" fmla="*/ 3 w 26"/>
                <a:gd name="T5" fmla="*/ 4 h 30"/>
                <a:gd name="T6" fmla="*/ 0 w 26"/>
                <a:gd name="T7" fmla="*/ 9 h 30"/>
                <a:gd name="T8" fmla="*/ 0 w 26"/>
                <a:gd name="T9" fmla="*/ 13 h 30"/>
                <a:gd name="T10" fmla="*/ 0 w 26"/>
                <a:gd name="T11" fmla="*/ 22 h 30"/>
                <a:gd name="T12" fmla="*/ 3 w 26"/>
                <a:gd name="T13" fmla="*/ 26 h 30"/>
                <a:gd name="T14" fmla="*/ 7 w 26"/>
                <a:gd name="T15" fmla="*/ 30 h 30"/>
                <a:gd name="T16" fmla="*/ 11 w 26"/>
                <a:gd name="T17" fmla="*/ 30 h 30"/>
                <a:gd name="T18" fmla="*/ 19 w 26"/>
                <a:gd name="T19" fmla="*/ 30 h 30"/>
                <a:gd name="T20" fmla="*/ 22 w 26"/>
                <a:gd name="T21" fmla="*/ 26 h 30"/>
                <a:gd name="T22" fmla="*/ 26 w 26"/>
                <a:gd name="T23" fmla="*/ 22 h 30"/>
                <a:gd name="T24" fmla="*/ 26 w 26"/>
                <a:gd name="T25" fmla="*/ 13 h 30"/>
                <a:gd name="T26" fmla="*/ 26 w 26"/>
                <a:gd name="T27" fmla="*/ 9 h 30"/>
                <a:gd name="T28" fmla="*/ 22 w 26"/>
                <a:gd name="T29" fmla="*/ 4 h 30"/>
                <a:gd name="T30" fmla="*/ 19 w 26"/>
                <a:gd name="T31" fmla="*/ 0 h 30"/>
                <a:gd name="T32" fmla="*/ 11 w 2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30">
                  <a:moveTo>
                    <a:pt x="11" y="0"/>
                  </a:moveTo>
                  <a:lnTo>
                    <a:pt x="7" y="0"/>
                  </a:lnTo>
                  <a:lnTo>
                    <a:pt x="3" y="4"/>
                  </a:lnTo>
                  <a:lnTo>
                    <a:pt x="0" y="9"/>
                  </a:lnTo>
                  <a:lnTo>
                    <a:pt x="0" y="13"/>
                  </a:lnTo>
                  <a:lnTo>
                    <a:pt x="0" y="22"/>
                  </a:lnTo>
                  <a:lnTo>
                    <a:pt x="3" y="26"/>
                  </a:lnTo>
                  <a:lnTo>
                    <a:pt x="7" y="30"/>
                  </a:lnTo>
                  <a:lnTo>
                    <a:pt x="11" y="30"/>
                  </a:lnTo>
                  <a:lnTo>
                    <a:pt x="19" y="30"/>
                  </a:lnTo>
                  <a:lnTo>
                    <a:pt x="22" y="26"/>
                  </a:lnTo>
                  <a:lnTo>
                    <a:pt x="26" y="22"/>
                  </a:lnTo>
                  <a:lnTo>
                    <a:pt x="26" y="13"/>
                  </a:lnTo>
                  <a:lnTo>
                    <a:pt x="26" y="9"/>
                  </a:lnTo>
                  <a:lnTo>
                    <a:pt x="22" y="4"/>
                  </a:lnTo>
                  <a:lnTo>
                    <a:pt x="19"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57" name="Freeform 77">
              <a:extLst>
                <a:ext uri="{FF2B5EF4-FFF2-40B4-BE49-F238E27FC236}">
                  <a16:creationId xmlns:a16="http://schemas.microsoft.com/office/drawing/2014/main" id="{99E9C898-D04D-E1A7-7B6E-5D1C8F1904FC}"/>
                </a:ext>
              </a:extLst>
            </p:cNvPr>
            <p:cNvSpPr>
              <a:spLocks/>
            </p:cNvSpPr>
            <p:nvPr/>
          </p:nvSpPr>
          <p:spPr bwMode="auto">
            <a:xfrm>
              <a:off x="3225" y="2681"/>
              <a:ext cx="26" cy="30"/>
            </a:xfrm>
            <a:custGeom>
              <a:avLst/>
              <a:gdLst>
                <a:gd name="T0" fmla="*/ 11 w 26"/>
                <a:gd name="T1" fmla="*/ 0 h 30"/>
                <a:gd name="T2" fmla="*/ 7 w 26"/>
                <a:gd name="T3" fmla="*/ 0 h 30"/>
                <a:gd name="T4" fmla="*/ 3 w 26"/>
                <a:gd name="T5" fmla="*/ 4 h 30"/>
                <a:gd name="T6" fmla="*/ 0 w 26"/>
                <a:gd name="T7" fmla="*/ 9 h 30"/>
                <a:gd name="T8" fmla="*/ 0 w 26"/>
                <a:gd name="T9" fmla="*/ 13 h 30"/>
                <a:gd name="T10" fmla="*/ 0 w 26"/>
                <a:gd name="T11" fmla="*/ 22 h 30"/>
                <a:gd name="T12" fmla="*/ 3 w 26"/>
                <a:gd name="T13" fmla="*/ 26 h 30"/>
                <a:gd name="T14" fmla="*/ 7 w 26"/>
                <a:gd name="T15" fmla="*/ 30 h 30"/>
                <a:gd name="T16" fmla="*/ 11 w 26"/>
                <a:gd name="T17" fmla="*/ 30 h 30"/>
                <a:gd name="T18" fmla="*/ 19 w 26"/>
                <a:gd name="T19" fmla="*/ 30 h 30"/>
                <a:gd name="T20" fmla="*/ 22 w 26"/>
                <a:gd name="T21" fmla="*/ 26 h 30"/>
                <a:gd name="T22" fmla="*/ 26 w 26"/>
                <a:gd name="T23" fmla="*/ 22 h 30"/>
                <a:gd name="T24" fmla="*/ 26 w 26"/>
                <a:gd name="T25" fmla="*/ 13 h 30"/>
                <a:gd name="T26" fmla="*/ 26 w 26"/>
                <a:gd name="T27" fmla="*/ 9 h 30"/>
                <a:gd name="T28" fmla="*/ 22 w 26"/>
                <a:gd name="T29" fmla="*/ 4 h 30"/>
                <a:gd name="T30" fmla="*/ 19 w 26"/>
                <a:gd name="T31" fmla="*/ 0 h 30"/>
                <a:gd name="T32" fmla="*/ 11 w 2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30">
                  <a:moveTo>
                    <a:pt x="11" y="0"/>
                  </a:moveTo>
                  <a:lnTo>
                    <a:pt x="7" y="0"/>
                  </a:lnTo>
                  <a:lnTo>
                    <a:pt x="3" y="4"/>
                  </a:lnTo>
                  <a:lnTo>
                    <a:pt x="0" y="9"/>
                  </a:lnTo>
                  <a:lnTo>
                    <a:pt x="0" y="13"/>
                  </a:lnTo>
                  <a:lnTo>
                    <a:pt x="0" y="22"/>
                  </a:lnTo>
                  <a:lnTo>
                    <a:pt x="3" y="26"/>
                  </a:lnTo>
                  <a:lnTo>
                    <a:pt x="7" y="30"/>
                  </a:lnTo>
                  <a:lnTo>
                    <a:pt x="11" y="30"/>
                  </a:lnTo>
                  <a:lnTo>
                    <a:pt x="19" y="30"/>
                  </a:lnTo>
                  <a:lnTo>
                    <a:pt x="22" y="26"/>
                  </a:lnTo>
                  <a:lnTo>
                    <a:pt x="26" y="22"/>
                  </a:lnTo>
                  <a:lnTo>
                    <a:pt x="26" y="13"/>
                  </a:lnTo>
                  <a:lnTo>
                    <a:pt x="26" y="9"/>
                  </a:lnTo>
                  <a:lnTo>
                    <a:pt x="22" y="4"/>
                  </a:lnTo>
                  <a:lnTo>
                    <a:pt x="19" y="0"/>
                  </a:lnTo>
                  <a:lnTo>
                    <a:pt x="11"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58" name="Freeform 78">
              <a:extLst>
                <a:ext uri="{FF2B5EF4-FFF2-40B4-BE49-F238E27FC236}">
                  <a16:creationId xmlns:a16="http://schemas.microsoft.com/office/drawing/2014/main" id="{015FF226-342E-7AF5-DAC0-60A76269C9A9}"/>
                </a:ext>
              </a:extLst>
            </p:cNvPr>
            <p:cNvSpPr>
              <a:spLocks/>
            </p:cNvSpPr>
            <p:nvPr/>
          </p:nvSpPr>
          <p:spPr bwMode="auto">
            <a:xfrm>
              <a:off x="3225" y="2811"/>
              <a:ext cx="26" cy="31"/>
            </a:xfrm>
            <a:custGeom>
              <a:avLst/>
              <a:gdLst>
                <a:gd name="T0" fmla="*/ 11 w 26"/>
                <a:gd name="T1" fmla="*/ 0 h 31"/>
                <a:gd name="T2" fmla="*/ 7 w 26"/>
                <a:gd name="T3" fmla="*/ 0 h 31"/>
                <a:gd name="T4" fmla="*/ 3 w 26"/>
                <a:gd name="T5" fmla="*/ 5 h 31"/>
                <a:gd name="T6" fmla="*/ 0 w 26"/>
                <a:gd name="T7" fmla="*/ 9 h 31"/>
                <a:gd name="T8" fmla="*/ 0 w 26"/>
                <a:gd name="T9" fmla="*/ 13 h 31"/>
                <a:gd name="T10" fmla="*/ 0 w 26"/>
                <a:gd name="T11" fmla="*/ 22 h 31"/>
                <a:gd name="T12" fmla="*/ 3 w 26"/>
                <a:gd name="T13" fmla="*/ 26 h 31"/>
                <a:gd name="T14" fmla="*/ 7 w 26"/>
                <a:gd name="T15" fmla="*/ 31 h 31"/>
                <a:gd name="T16" fmla="*/ 11 w 26"/>
                <a:gd name="T17" fmla="*/ 31 h 31"/>
                <a:gd name="T18" fmla="*/ 19 w 26"/>
                <a:gd name="T19" fmla="*/ 31 h 31"/>
                <a:gd name="T20" fmla="*/ 22 w 26"/>
                <a:gd name="T21" fmla="*/ 26 h 31"/>
                <a:gd name="T22" fmla="*/ 26 w 26"/>
                <a:gd name="T23" fmla="*/ 22 h 31"/>
                <a:gd name="T24" fmla="*/ 26 w 26"/>
                <a:gd name="T25" fmla="*/ 13 h 31"/>
                <a:gd name="T26" fmla="*/ 26 w 26"/>
                <a:gd name="T27" fmla="*/ 9 h 31"/>
                <a:gd name="T28" fmla="*/ 22 w 26"/>
                <a:gd name="T29" fmla="*/ 5 h 31"/>
                <a:gd name="T30" fmla="*/ 19 w 26"/>
                <a:gd name="T31" fmla="*/ 0 h 31"/>
                <a:gd name="T32" fmla="*/ 11 w 26"/>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31">
                  <a:moveTo>
                    <a:pt x="11" y="0"/>
                  </a:moveTo>
                  <a:lnTo>
                    <a:pt x="7" y="0"/>
                  </a:lnTo>
                  <a:lnTo>
                    <a:pt x="3" y="5"/>
                  </a:lnTo>
                  <a:lnTo>
                    <a:pt x="0" y="9"/>
                  </a:lnTo>
                  <a:lnTo>
                    <a:pt x="0" y="13"/>
                  </a:lnTo>
                  <a:lnTo>
                    <a:pt x="0" y="22"/>
                  </a:lnTo>
                  <a:lnTo>
                    <a:pt x="3" y="26"/>
                  </a:lnTo>
                  <a:lnTo>
                    <a:pt x="7" y="31"/>
                  </a:lnTo>
                  <a:lnTo>
                    <a:pt x="11" y="31"/>
                  </a:lnTo>
                  <a:lnTo>
                    <a:pt x="19" y="31"/>
                  </a:lnTo>
                  <a:lnTo>
                    <a:pt x="22" y="26"/>
                  </a:lnTo>
                  <a:lnTo>
                    <a:pt x="26" y="22"/>
                  </a:lnTo>
                  <a:lnTo>
                    <a:pt x="26" y="13"/>
                  </a:lnTo>
                  <a:lnTo>
                    <a:pt x="26" y="9"/>
                  </a:lnTo>
                  <a:lnTo>
                    <a:pt x="22" y="5"/>
                  </a:lnTo>
                  <a:lnTo>
                    <a:pt x="19"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59" name="Freeform 79">
              <a:extLst>
                <a:ext uri="{FF2B5EF4-FFF2-40B4-BE49-F238E27FC236}">
                  <a16:creationId xmlns:a16="http://schemas.microsoft.com/office/drawing/2014/main" id="{7E69362B-55F1-2E32-8C2A-638FCB9E5FA4}"/>
                </a:ext>
              </a:extLst>
            </p:cNvPr>
            <p:cNvSpPr>
              <a:spLocks/>
            </p:cNvSpPr>
            <p:nvPr/>
          </p:nvSpPr>
          <p:spPr bwMode="auto">
            <a:xfrm>
              <a:off x="3225" y="2811"/>
              <a:ext cx="26" cy="31"/>
            </a:xfrm>
            <a:custGeom>
              <a:avLst/>
              <a:gdLst>
                <a:gd name="T0" fmla="*/ 11 w 26"/>
                <a:gd name="T1" fmla="*/ 0 h 31"/>
                <a:gd name="T2" fmla="*/ 7 w 26"/>
                <a:gd name="T3" fmla="*/ 0 h 31"/>
                <a:gd name="T4" fmla="*/ 3 w 26"/>
                <a:gd name="T5" fmla="*/ 5 h 31"/>
                <a:gd name="T6" fmla="*/ 0 w 26"/>
                <a:gd name="T7" fmla="*/ 9 h 31"/>
                <a:gd name="T8" fmla="*/ 0 w 26"/>
                <a:gd name="T9" fmla="*/ 13 h 31"/>
                <a:gd name="T10" fmla="*/ 0 w 26"/>
                <a:gd name="T11" fmla="*/ 22 h 31"/>
                <a:gd name="T12" fmla="*/ 3 w 26"/>
                <a:gd name="T13" fmla="*/ 26 h 31"/>
                <a:gd name="T14" fmla="*/ 7 w 26"/>
                <a:gd name="T15" fmla="*/ 31 h 31"/>
                <a:gd name="T16" fmla="*/ 11 w 26"/>
                <a:gd name="T17" fmla="*/ 31 h 31"/>
                <a:gd name="T18" fmla="*/ 19 w 26"/>
                <a:gd name="T19" fmla="*/ 31 h 31"/>
                <a:gd name="T20" fmla="*/ 22 w 26"/>
                <a:gd name="T21" fmla="*/ 26 h 31"/>
                <a:gd name="T22" fmla="*/ 26 w 26"/>
                <a:gd name="T23" fmla="*/ 22 h 31"/>
                <a:gd name="T24" fmla="*/ 26 w 26"/>
                <a:gd name="T25" fmla="*/ 13 h 31"/>
                <a:gd name="T26" fmla="*/ 26 w 26"/>
                <a:gd name="T27" fmla="*/ 9 h 31"/>
                <a:gd name="T28" fmla="*/ 22 w 26"/>
                <a:gd name="T29" fmla="*/ 5 h 31"/>
                <a:gd name="T30" fmla="*/ 19 w 26"/>
                <a:gd name="T31" fmla="*/ 0 h 31"/>
                <a:gd name="T32" fmla="*/ 11 w 26"/>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31">
                  <a:moveTo>
                    <a:pt x="11" y="0"/>
                  </a:moveTo>
                  <a:lnTo>
                    <a:pt x="7" y="0"/>
                  </a:lnTo>
                  <a:lnTo>
                    <a:pt x="3" y="5"/>
                  </a:lnTo>
                  <a:lnTo>
                    <a:pt x="0" y="9"/>
                  </a:lnTo>
                  <a:lnTo>
                    <a:pt x="0" y="13"/>
                  </a:lnTo>
                  <a:lnTo>
                    <a:pt x="0" y="22"/>
                  </a:lnTo>
                  <a:lnTo>
                    <a:pt x="3" y="26"/>
                  </a:lnTo>
                  <a:lnTo>
                    <a:pt x="7" y="31"/>
                  </a:lnTo>
                  <a:lnTo>
                    <a:pt x="11" y="31"/>
                  </a:lnTo>
                  <a:lnTo>
                    <a:pt x="19" y="31"/>
                  </a:lnTo>
                  <a:lnTo>
                    <a:pt x="22" y="26"/>
                  </a:lnTo>
                  <a:lnTo>
                    <a:pt x="26" y="22"/>
                  </a:lnTo>
                  <a:lnTo>
                    <a:pt x="26" y="13"/>
                  </a:lnTo>
                  <a:lnTo>
                    <a:pt x="26" y="9"/>
                  </a:lnTo>
                  <a:lnTo>
                    <a:pt x="22" y="5"/>
                  </a:lnTo>
                  <a:lnTo>
                    <a:pt x="19" y="0"/>
                  </a:lnTo>
                  <a:lnTo>
                    <a:pt x="11"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0" name="Freeform 80">
              <a:extLst>
                <a:ext uri="{FF2B5EF4-FFF2-40B4-BE49-F238E27FC236}">
                  <a16:creationId xmlns:a16="http://schemas.microsoft.com/office/drawing/2014/main" id="{9BA4E603-64DD-EE51-AE0B-9EEE0E69D511}"/>
                </a:ext>
              </a:extLst>
            </p:cNvPr>
            <p:cNvSpPr>
              <a:spLocks/>
            </p:cNvSpPr>
            <p:nvPr/>
          </p:nvSpPr>
          <p:spPr bwMode="auto">
            <a:xfrm>
              <a:off x="3225" y="2929"/>
              <a:ext cx="30" cy="34"/>
            </a:xfrm>
            <a:custGeom>
              <a:avLst/>
              <a:gdLst>
                <a:gd name="T0" fmla="*/ 15 w 30"/>
                <a:gd name="T1" fmla="*/ 0 h 34"/>
                <a:gd name="T2" fmla="*/ 11 w 30"/>
                <a:gd name="T3" fmla="*/ 0 h 34"/>
                <a:gd name="T4" fmla="*/ 7 w 30"/>
                <a:gd name="T5" fmla="*/ 4 h 34"/>
                <a:gd name="T6" fmla="*/ 3 w 30"/>
                <a:gd name="T7" fmla="*/ 8 h 34"/>
                <a:gd name="T8" fmla="*/ 0 w 30"/>
                <a:gd name="T9" fmla="*/ 17 h 34"/>
                <a:gd name="T10" fmla="*/ 3 w 30"/>
                <a:gd name="T11" fmla="*/ 21 h 34"/>
                <a:gd name="T12" fmla="*/ 7 w 30"/>
                <a:gd name="T13" fmla="*/ 26 h 34"/>
                <a:gd name="T14" fmla="*/ 11 w 30"/>
                <a:gd name="T15" fmla="*/ 30 h 34"/>
                <a:gd name="T16" fmla="*/ 15 w 30"/>
                <a:gd name="T17" fmla="*/ 34 h 34"/>
                <a:gd name="T18" fmla="*/ 22 w 30"/>
                <a:gd name="T19" fmla="*/ 30 h 34"/>
                <a:gd name="T20" fmla="*/ 26 w 30"/>
                <a:gd name="T21" fmla="*/ 26 h 34"/>
                <a:gd name="T22" fmla="*/ 30 w 30"/>
                <a:gd name="T23" fmla="*/ 21 h 34"/>
                <a:gd name="T24" fmla="*/ 30 w 30"/>
                <a:gd name="T25" fmla="*/ 17 h 34"/>
                <a:gd name="T26" fmla="*/ 30 w 30"/>
                <a:gd name="T27" fmla="*/ 8 h 34"/>
                <a:gd name="T28" fmla="*/ 26 w 30"/>
                <a:gd name="T29" fmla="*/ 4 h 34"/>
                <a:gd name="T30" fmla="*/ 22 w 30"/>
                <a:gd name="T31" fmla="*/ 0 h 34"/>
                <a:gd name="T32" fmla="*/ 15 w 30"/>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34">
                  <a:moveTo>
                    <a:pt x="15" y="0"/>
                  </a:moveTo>
                  <a:lnTo>
                    <a:pt x="11" y="0"/>
                  </a:lnTo>
                  <a:lnTo>
                    <a:pt x="7" y="4"/>
                  </a:lnTo>
                  <a:lnTo>
                    <a:pt x="3" y="8"/>
                  </a:lnTo>
                  <a:lnTo>
                    <a:pt x="0" y="17"/>
                  </a:lnTo>
                  <a:lnTo>
                    <a:pt x="3" y="21"/>
                  </a:lnTo>
                  <a:lnTo>
                    <a:pt x="7" y="26"/>
                  </a:lnTo>
                  <a:lnTo>
                    <a:pt x="11" y="30"/>
                  </a:lnTo>
                  <a:lnTo>
                    <a:pt x="15" y="34"/>
                  </a:lnTo>
                  <a:lnTo>
                    <a:pt x="22" y="30"/>
                  </a:lnTo>
                  <a:lnTo>
                    <a:pt x="26" y="26"/>
                  </a:lnTo>
                  <a:lnTo>
                    <a:pt x="30" y="21"/>
                  </a:lnTo>
                  <a:lnTo>
                    <a:pt x="30" y="17"/>
                  </a:lnTo>
                  <a:lnTo>
                    <a:pt x="30" y="8"/>
                  </a:lnTo>
                  <a:lnTo>
                    <a:pt x="26" y="4"/>
                  </a:lnTo>
                  <a:lnTo>
                    <a:pt x="22"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61" name="Freeform 81">
              <a:extLst>
                <a:ext uri="{FF2B5EF4-FFF2-40B4-BE49-F238E27FC236}">
                  <a16:creationId xmlns:a16="http://schemas.microsoft.com/office/drawing/2014/main" id="{82494433-5CA6-E129-9A02-DFFFB65B559D}"/>
                </a:ext>
              </a:extLst>
            </p:cNvPr>
            <p:cNvSpPr>
              <a:spLocks/>
            </p:cNvSpPr>
            <p:nvPr/>
          </p:nvSpPr>
          <p:spPr bwMode="auto">
            <a:xfrm>
              <a:off x="3225" y="2929"/>
              <a:ext cx="30" cy="34"/>
            </a:xfrm>
            <a:custGeom>
              <a:avLst/>
              <a:gdLst>
                <a:gd name="T0" fmla="*/ 15 w 30"/>
                <a:gd name="T1" fmla="*/ 0 h 34"/>
                <a:gd name="T2" fmla="*/ 11 w 30"/>
                <a:gd name="T3" fmla="*/ 0 h 34"/>
                <a:gd name="T4" fmla="*/ 7 w 30"/>
                <a:gd name="T5" fmla="*/ 4 h 34"/>
                <a:gd name="T6" fmla="*/ 3 w 30"/>
                <a:gd name="T7" fmla="*/ 8 h 34"/>
                <a:gd name="T8" fmla="*/ 0 w 30"/>
                <a:gd name="T9" fmla="*/ 17 h 34"/>
                <a:gd name="T10" fmla="*/ 3 w 30"/>
                <a:gd name="T11" fmla="*/ 21 h 34"/>
                <a:gd name="T12" fmla="*/ 7 w 30"/>
                <a:gd name="T13" fmla="*/ 26 h 34"/>
                <a:gd name="T14" fmla="*/ 11 w 30"/>
                <a:gd name="T15" fmla="*/ 30 h 34"/>
                <a:gd name="T16" fmla="*/ 15 w 30"/>
                <a:gd name="T17" fmla="*/ 34 h 34"/>
                <a:gd name="T18" fmla="*/ 22 w 30"/>
                <a:gd name="T19" fmla="*/ 30 h 34"/>
                <a:gd name="T20" fmla="*/ 26 w 30"/>
                <a:gd name="T21" fmla="*/ 26 h 34"/>
                <a:gd name="T22" fmla="*/ 30 w 30"/>
                <a:gd name="T23" fmla="*/ 21 h 34"/>
                <a:gd name="T24" fmla="*/ 30 w 30"/>
                <a:gd name="T25" fmla="*/ 17 h 34"/>
                <a:gd name="T26" fmla="*/ 30 w 30"/>
                <a:gd name="T27" fmla="*/ 8 h 34"/>
                <a:gd name="T28" fmla="*/ 26 w 30"/>
                <a:gd name="T29" fmla="*/ 4 h 34"/>
                <a:gd name="T30" fmla="*/ 22 w 30"/>
                <a:gd name="T31" fmla="*/ 0 h 34"/>
                <a:gd name="T32" fmla="*/ 15 w 30"/>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34">
                  <a:moveTo>
                    <a:pt x="15" y="0"/>
                  </a:moveTo>
                  <a:lnTo>
                    <a:pt x="11" y="0"/>
                  </a:lnTo>
                  <a:lnTo>
                    <a:pt x="7" y="4"/>
                  </a:lnTo>
                  <a:lnTo>
                    <a:pt x="3" y="8"/>
                  </a:lnTo>
                  <a:lnTo>
                    <a:pt x="0" y="17"/>
                  </a:lnTo>
                  <a:lnTo>
                    <a:pt x="3" y="21"/>
                  </a:lnTo>
                  <a:lnTo>
                    <a:pt x="7" y="26"/>
                  </a:lnTo>
                  <a:lnTo>
                    <a:pt x="11" y="30"/>
                  </a:lnTo>
                  <a:lnTo>
                    <a:pt x="15" y="34"/>
                  </a:lnTo>
                  <a:lnTo>
                    <a:pt x="22" y="30"/>
                  </a:lnTo>
                  <a:lnTo>
                    <a:pt x="26" y="26"/>
                  </a:lnTo>
                  <a:lnTo>
                    <a:pt x="30" y="21"/>
                  </a:lnTo>
                  <a:lnTo>
                    <a:pt x="30" y="17"/>
                  </a:lnTo>
                  <a:lnTo>
                    <a:pt x="30" y="8"/>
                  </a:lnTo>
                  <a:lnTo>
                    <a:pt x="26" y="4"/>
                  </a:lnTo>
                  <a:lnTo>
                    <a:pt x="22" y="0"/>
                  </a:lnTo>
                  <a:lnTo>
                    <a:pt x="15"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7698" name="Group 82">
            <a:extLst>
              <a:ext uri="{FF2B5EF4-FFF2-40B4-BE49-F238E27FC236}">
                <a16:creationId xmlns:a16="http://schemas.microsoft.com/office/drawing/2014/main" id="{69BF7CA5-C581-BFA5-4FEE-7A26D7F1C8BC}"/>
              </a:ext>
            </a:extLst>
          </p:cNvPr>
          <p:cNvGrpSpPr>
            <a:grpSpLocks/>
          </p:cNvGrpSpPr>
          <p:nvPr/>
        </p:nvGrpSpPr>
        <p:grpSpPr bwMode="auto">
          <a:xfrm>
            <a:off x="1908175" y="3486150"/>
            <a:ext cx="969963" cy="1820863"/>
            <a:chOff x="1202" y="2051"/>
            <a:chExt cx="611" cy="1147"/>
          </a:xfrm>
        </p:grpSpPr>
        <p:sp>
          <p:nvSpPr>
            <p:cNvPr id="80911" name="Rectangle 83">
              <a:extLst>
                <a:ext uri="{FF2B5EF4-FFF2-40B4-BE49-F238E27FC236}">
                  <a16:creationId xmlns:a16="http://schemas.microsoft.com/office/drawing/2014/main" id="{525D7E00-0F32-18AB-37D0-AF14D8B9EB2F}"/>
                </a:ext>
              </a:extLst>
            </p:cNvPr>
            <p:cNvSpPr>
              <a:spLocks noChangeArrowheads="1"/>
            </p:cNvSpPr>
            <p:nvPr/>
          </p:nvSpPr>
          <p:spPr bwMode="auto">
            <a:xfrm>
              <a:off x="1202" y="205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b="0">
                  <a:solidFill>
                    <a:srgbClr val="000000"/>
                  </a:solidFill>
                  <a:latin typeface="Times New Roman" panose="02020603050405020304" pitchFamily="18" charset="0"/>
                </a:rPr>
                <a:t> </a:t>
              </a:r>
              <a:endParaRPr lang="en-US" altLang="zh-CN" b="0">
                <a:latin typeface="Verdana" panose="020B0604030504040204" pitchFamily="34" charset="0"/>
              </a:endParaRPr>
            </a:p>
          </p:txBody>
        </p:sp>
        <p:sp>
          <p:nvSpPr>
            <p:cNvPr id="80912" name="Freeform 84">
              <a:extLst>
                <a:ext uri="{FF2B5EF4-FFF2-40B4-BE49-F238E27FC236}">
                  <a16:creationId xmlns:a16="http://schemas.microsoft.com/office/drawing/2014/main" id="{DC60B447-76E0-E9CC-0DBF-DCD0E4C04242}"/>
                </a:ext>
              </a:extLst>
            </p:cNvPr>
            <p:cNvSpPr>
              <a:spLocks/>
            </p:cNvSpPr>
            <p:nvPr/>
          </p:nvSpPr>
          <p:spPr bwMode="auto">
            <a:xfrm>
              <a:off x="1687" y="2268"/>
              <a:ext cx="126" cy="930"/>
            </a:xfrm>
            <a:custGeom>
              <a:avLst/>
              <a:gdLst>
                <a:gd name="T0" fmla="*/ 126 w 126"/>
                <a:gd name="T1" fmla="*/ 0 h 930"/>
                <a:gd name="T2" fmla="*/ 114 w 126"/>
                <a:gd name="T3" fmla="*/ 4 h 930"/>
                <a:gd name="T4" fmla="*/ 99 w 126"/>
                <a:gd name="T5" fmla="*/ 9 h 930"/>
                <a:gd name="T6" fmla="*/ 91 w 126"/>
                <a:gd name="T7" fmla="*/ 13 h 930"/>
                <a:gd name="T8" fmla="*/ 80 w 126"/>
                <a:gd name="T9" fmla="*/ 22 h 930"/>
                <a:gd name="T10" fmla="*/ 72 w 126"/>
                <a:gd name="T11" fmla="*/ 35 h 930"/>
                <a:gd name="T12" fmla="*/ 68 w 126"/>
                <a:gd name="T13" fmla="*/ 48 h 930"/>
                <a:gd name="T14" fmla="*/ 65 w 126"/>
                <a:gd name="T15" fmla="*/ 61 h 930"/>
                <a:gd name="T16" fmla="*/ 65 w 126"/>
                <a:gd name="T17" fmla="*/ 78 h 930"/>
                <a:gd name="T18" fmla="*/ 65 w 126"/>
                <a:gd name="T19" fmla="*/ 387 h 930"/>
                <a:gd name="T20" fmla="*/ 61 w 126"/>
                <a:gd name="T21" fmla="*/ 404 h 930"/>
                <a:gd name="T22" fmla="*/ 57 w 126"/>
                <a:gd name="T23" fmla="*/ 417 h 930"/>
                <a:gd name="T24" fmla="*/ 53 w 126"/>
                <a:gd name="T25" fmla="*/ 430 h 930"/>
                <a:gd name="T26" fmla="*/ 45 w 126"/>
                <a:gd name="T27" fmla="*/ 443 h 930"/>
                <a:gd name="T28" fmla="*/ 34 w 126"/>
                <a:gd name="T29" fmla="*/ 452 h 930"/>
                <a:gd name="T30" fmla="*/ 26 w 126"/>
                <a:gd name="T31" fmla="*/ 461 h 930"/>
                <a:gd name="T32" fmla="*/ 15 w 126"/>
                <a:gd name="T33" fmla="*/ 465 h 930"/>
                <a:gd name="T34" fmla="*/ 0 w 126"/>
                <a:gd name="T35" fmla="*/ 465 h 930"/>
                <a:gd name="T36" fmla="*/ 15 w 126"/>
                <a:gd name="T37" fmla="*/ 465 h 930"/>
                <a:gd name="T38" fmla="*/ 26 w 126"/>
                <a:gd name="T39" fmla="*/ 469 h 930"/>
                <a:gd name="T40" fmla="*/ 34 w 126"/>
                <a:gd name="T41" fmla="*/ 478 h 930"/>
                <a:gd name="T42" fmla="*/ 45 w 126"/>
                <a:gd name="T43" fmla="*/ 487 h 930"/>
                <a:gd name="T44" fmla="*/ 53 w 126"/>
                <a:gd name="T45" fmla="*/ 500 h 930"/>
                <a:gd name="T46" fmla="*/ 57 w 126"/>
                <a:gd name="T47" fmla="*/ 513 h 930"/>
                <a:gd name="T48" fmla="*/ 61 w 126"/>
                <a:gd name="T49" fmla="*/ 526 h 930"/>
                <a:gd name="T50" fmla="*/ 65 w 126"/>
                <a:gd name="T51" fmla="*/ 543 h 930"/>
                <a:gd name="T52" fmla="*/ 65 w 126"/>
                <a:gd name="T53" fmla="*/ 852 h 930"/>
                <a:gd name="T54" fmla="*/ 65 w 126"/>
                <a:gd name="T55" fmla="*/ 865 h 930"/>
                <a:gd name="T56" fmla="*/ 68 w 126"/>
                <a:gd name="T57" fmla="*/ 882 h 930"/>
                <a:gd name="T58" fmla="*/ 72 w 126"/>
                <a:gd name="T59" fmla="*/ 895 h 930"/>
                <a:gd name="T60" fmla="*/ 80 w 126"/>
                <a:gd name="T61" fmla="*/ 904 h 930"/>
                <a:gd name="T62" fmla="*/ 91 w 126"/>
                <a:gd name="T63" fmla="*/ 917 h 930"/>
                <a:gd name="T64" fmla="*/ 99 w 126"/>
                <a:gd name="T65" fmla="*/ 921 h 930"/>
                <a:gd name="T66" fmla="*/ 114 w 126"/>
                <a:gd name="T67" fmla="*/ 926 h 930"/>
                <a:gd name="T68" fmla="*/ 126 w 126"/>
                <a:gd name="T69" fmla="*/ 930 h 9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6" h="930">
                  <a:moveTo>
                    <a:pt x="126" y="0"/>
                  </a:moveTo>
                  <a:lnTo>
                    <a:pt x="114" y="4"/>
                  </a:lnTo>
                  <a:lnTo>
                    <a:pt x="99" y="9"/>
                  </a:lnTo>
                  <a:lnTo>
                    <a:pt x="91" y="13"/>
                  </a:lnTo>
                  <a:lnTo>
                    <a:pt x="80" y="22"/>
                  </a:lnTo>
                  <a:lnTo>
                    <a:pt x="72" y="35"/>
                  </a:lnTo>
                  <a:lnTo>
                    <a:pt x="68" y="48"/>
                  </a:lnTo>
                  <a:lnTo>
                    <a:pt x="65" y="61"/>
                  </a:lnTo>
                  <a:lnTo>
                    <a:pt x="65" y="78"/>
                  </a:lnTo>
                  <a:lnTo>
                    <a:pt x="65" y="387"/>
                  </a:lnTo>
                  <a:lnTo>
                    <a:pt x="61" y="404"/>
                  </a:lnTo>
                  <a:lnTo>
                    <a:pt x="57" y="417"/>
                  </a:lnTo>
                  <a:lnTo>
                    <a:pt x="53" y="430"/>
                  </a:lnTo>
                  <a:lnTo>
                    <a:pt x="45" y="443"/>
                  </a:lnTo>
                  <a:lnTo>
                    <a:pt x="34" y="452"/>
                  </a:lnTo>
                  <a:lnTo>
                    <a:pt x="26" y="461"/>
                  </a:lnTo>
                  <a:lnTo>
                    <a:pt x="15" y="465"/>
                  </a:lnTo>
                  <a:lnTo>
                    <a:pt x="0" y="465"/>
                  </a:lnTo>
                  <a:lnTo>
                    <a:pt x="15" y="465"/>
                  </a:lnTo>
                  <a:lnTo>
                    <a:pt x="26" y="469"/>
                  </a:lnTo>
                  <a:lnTo>
                    <a:pt x="34" y="478"/>
                  </a:lnTo>
                  <a:lnTo>
                    <a:pt x="45" y="487"/>
                  </a:lnTo>
                  <a:lnTo>
                    <a:pt x="53" y="500"/>
                  </a:lnTo>
                  <a:lnTo>
                    <a:pt x="57" y="513"/>
                  </a:lnTo>
                  <a:lnTo>
                    <a:pt x="61" y="526"/>
                  </a:lnTo>
                  <a:lnTo>
                    <a:pt x="65" y="543"/>
                  </a:lnTo>
                  <a:lnTo>
                    <a:pt x="65" y="852"/>
                  </a:lnTo>
                  <a:lnTo>
                    <a:pt x="65" y="865"/>
                  </a:lnTo>
                  <a:lnTo>
                    <a:pt x="68" y="882"/>
                  </a:lnTo>
                  <a:lnTo>
                    <a:pt x="72" y="895"/>
                  </a:lnTo>
                  <a:lnTo>
                    <a:pt x="80" y="904"/>
                  </a:lnTo>
                  <a:lnTo>
                    <a:pt x="91" y="917"/>
                  </a:lnTo>
                  <a:lnTo>
                    <a:pt x="99" y="921"/>
                  </a:lnTo>
                  <a:lnTo>
                    <a:pt x="114" y="926"/>
                  </a:lnTo>
                  <a:lnTo>
                    <a:pt x="126" y="93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13" name="Rectangle 85">
              <a:extLst>
                <a:ext uri="{FF2B5EF4-FFF2-40B4-BE49-F238E27FC236}">
                  <a16:creationId xmlns:a16="http://schemas.microsoft.com/office/drawing/2014/main" id="{FCCCA936-F539-07BA-BEE4-841DA9196E39}"/>
                </a:ext>
              </a:extLst>
            </p:cNvPr>
            <p:cNvSpPr>
              <a:spLocks noChangeArrowheads="1"/>
            </p:cNvSpPr>
            <p:nvPr/>
          </p:nvSpPr>
          <p:spPr bwMode="auto">
            <a:xfrm>
              <a:off x="1328" y="2551"/>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100">
                  <a:solidFill>
                    <a:schemeClr val="accent2"/>
                  </a:solidFill>
                  <a:latin typeface="Times New Roman" panose="02020603050405020304" pitchFamily="18" charset="0"/>
                </a:rPr>
                <a:t>2</a:t>
              </a:r>
              <a:endParaRPr lang="en-US" altLang="zh-CN" b="0">
                <a:solidFill>
                  <a:schemeClr val="accent2"/>
                </a:solidFill>
                <a:latin typeface="Verdana" panose="020B0604030504040204" pitchFamily="34" charset="0"/>
              </a:endParaRPr>
            </a:p>
          </p:txBody>
        </p:sp>
        <p:sp>
          <p:nvSpPr>
            <p:cNvPr id="80914" name="Rectangle 86">
              <a:extLst>
                <a:ext uri="{FF2B5EF4-FFF2-40B4-BE49-F238E27FC236}">
                  <a16:creationId xmlns:a16="http://schemas.microsoft.com/office/drawing/2014/main" id="{3FAF4260-103A-8700-61C9-C977D8FD0C7B}"/>
                </a:ext>
              </a:extLst>
            </p:cNvPr>
            <p:cNvSpPr>
              <a:spLocks noChangeArrowheads="1"/>
            </p:cNvSpPr>
            <p:nvPr/>
          </p:nvSpPr>
          <p:spPr bwMode="auto">
            <a:xfrm>
              <a:off x="1400" y="2525"/>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400">
                  <a:solidFill>
                    <a:schemeClr val="accent2"/>
                  </a:solidFill>
                  <a:latin typeface="Times New Roman" panose="02020603050405020304" pitchFamily="18" charset="0"/>
                </a:rPr>
                <a:t>n</a:t>
              </a:r>
              <a:endParaRPr lang="en-US" altLang="zh-CN" b="0">
                <a:solidFill>
                  <a:schemeClr val="accent2"/>
                </a:solidFill>
                <a:latin typeface="Verdana" panose="020B0604030504040204" pitchFamily="34" charset="0"/>
              </a:endParaRPr>
            </a:p>
          </p:txBody>
        </p:sp>
        <p:sp>
          <p:nvSpPr>
            <p:cNvPr id="80915" name="Rectangle 87">
              <a:extLst>
                <a:ext uri="{FF2B5EF4-FFF2-40B4-BE49-F238E27FC236}">
                  <a16:creationId xmlns:a16="http://schemas.microsoft.com/office/drawing/2014/main" id="{434467AE-0194-2715-003E-B312766E05B1}"/>
                </a:ext>
              </a:extLst>
            </p:cNvPr>
            <p:cNvSpPr>
              <a:spLocks noChangeArrowheads="1"/>
            </p:cNvSpPr>
            <p:nvPr/>
          </p:nvSpPr>
          <p:spPr bwMode="auto">
            <a:xfrm>
              <a:off x="1477" y="2560"/>
              <a:ext cx="16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100">
                  <a:solidFill>
                    <a:srgbClr val="000000"/>
                  </a:solidFill>
                  <a:latin typeface="楷体_GB2312" pitchFamily="49" charset="-122"/>
                  <a:ea typeface="楷体_GB2312" pitchFamily="49" charset="-122"/>
                </a:rPr>
                <a:t>个</a:t>
              </a:r>
              <a:endParaRPr lang="zh-CN" altLang="en-US" b="0">
                <a:latin typeface="Verdana" panose="020B0604030504040204" pitchFamily="34" charset="0"/>
              </a:endParaRPr>
            </a:p>
          </p:txBody>
        </p:sp>
        <p:sp>
          <p:nvSpPr>
            <p:cNvPr id="80916" name="Rectangle 88">
              <a:extLst>
                <a:ext uri="{FF2B5EF4-FFF2-40B4-BE49-F238E27FC236}">
                  <a16:creationId xmlns:a16="http://schemas.microsoft.com/office/drawing/2014/main" id="{82B6F44A-F011-024A-30C5-50B8DD25387B}"/>
                </a:ext>
              </a:extLst>
            </p:cNvPr>
            <p:cNvSpPr>
              <a:spLocks noChangeArrowheads="1"/>
            </p:cNvSpPr>
            <p:nvPr/>
          </p:nvSpPr>
          <p:spPr bwMode="auto">
            <a:xfrm>
              <a:off x="1626" y="2560"/>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100">
                  <a:solidFill>
                    <a:srgbClr val="000000"/>
                  </a:solidFill>
                  <a:latin typeface="楷体_GB2312" pitchFamily="49" charset="-122"/>
                  <a:ea typeface="楷体_GB2312" pitchFamily="49" charset="-122"/>
                </a:rPr>
                <a:t> </a:t>
              </a:r>
              <a:endParaRPr lang="en-US" altLang="zh-CN" b="0">
                <a:latin typeface="Verdana" panose="020B0604030504040204" pitchFamily="34" charset="0"/>
              </a:endParaRPr>
            </a:p>
          </p:txBody>
        </p:sp>
        <p:sp>
          <p:nvSpPr>
            <p:cNvPr id="80917" name="Rectangle 89">
              <a:extLst>
                <a:ext uri="{FF2B5EF4-FFF2-40B4-BE49-F238E27FC236}">
                  <a16:creationId xmlns:a16="http://schemas.microsoft.com/office/drawing/2014/main" id="{0DB4EC94-495A-AA57-1496-0FE07696E00D}"/>
                </a:ext>
              </a:extLst>
            </p:cNvPr>
            <p:cNvSpPr>
              <a:spLocks noChangeArrowheads="1"/>
            </p:cNvSpPr>
            <p:nvPr/>
          </p:nvSpPr>
          <p:spPr bwMode="auto">
            <a:xfrm>
              <a:off x="1328" y="2777"/>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100">
                  <a:solidFill>
                    <a:srgbClr val="000000"/>
                  </a:solidFill>
                  <a:latin typeface="楷体_GB2312" pitchFamily="49" charset="-122"/>
                  <a:ea typeface="楷体_GB2312" pitchFamily="49" charset="-122"/>
                </a:rPr>
                <a:t>输入</a:t>
              </a:r>
              <a:endParaRPr lang="zh-CN" altLang="en-US" b="0">
                <a:latin typeface="Verdana" panose="020B0604030504040204" pitchFamily="34" charset="0"/>
              </a:endParaRPr>
            </a:p>
          </p:txBody>
        </p:sp>
        <p:sp>
          <p:nvSpPr>
            <p:cNvPr id="80918" name="Rectangle 90">
              <a:extLst>
                <a:ext uri="{FF2B5EF4-FFF2-40B4-BE49-F238E27FC236}">
                  <a16:creationId xmlns:a16="http://schemas.microsoft.com/office/drawing/2014/main" id="{C131B634-BF22-B34C-838D-D1AE553DC276}"/>
                </a:ext>
              </a:extLst>
            </p:cNvPr>
            <p:cNvSpPr>
              <a:spLocks noChangeArrowheads="1"/>
            </p:cNvSpPr>
            <p:nvPr/>
          </p:nvSpPr>
          <p:spPr bwMode="auto">
            <a:xfrm>
              <a:off x="1626" y="2833"/>
              <a:ext cx="2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 </a:t>
              </a:r>
              <a:endParaRPr lang="en-US" altLang="zh-CN" b="0">
                <a:latin typeface="Verdana" panose="020B0604030504040204" pitchFamily="34" charset="0"/>
              </a:endParaRPr>
            </a:p>
          </p:txBody>
        </p:sp>
      </p:grpSp>
      <p:grpSp>
        <p:nvGrpSpPr>
          <p:cNvPr id="367707" name="Group 91">
            <a:extLst>
              <a:ext uri="{FF2B5EF4-FFF2-40B4-BE49-F238E27FC236}">
                <a16:creationId xmlns:a16="http://schemas.microsoft.com/office/drawing/2014/main" id="{203136DF-8389-B6F6-890F-71F7525EDDF2}"/>
              </a:ext>
            </a:extLst>
          </p:cNvPr>
          <p:cNvGrpSpPr>
            <a:grpSpLocks/>
          </p:cNvGrpSpPr>
          <p:nvPr/>
        </p:nvGrpSpPr>
        <p:grpSpPr bwMode="auto">
          <a:xfrm>
            <a:off x="5403850" y="3824288"/>
            <a:ext cx="1412875" cy="1476375"/>
            <a:chOff x="3404" y="2264"/>
            <a:chExt cx="890" cy="930"/>
          </a:xfrm>
        </p:grpSpPr>
        <p:sp>
          <p:nvSpPr>
            <p:cNvPr id="80906" name="Freeform 92">
              <a:extLst>
                <a:ext uri="{FF2B5EF4-FFF2-40B4-BE49-F238E27FC236}">
                  <a16:creationId xmlns:a16="http://schemas.microsoft.com/office/drawing/2014/main" id="{4000A007-7E41-F8C4-8046-1BD0CAC4C895}"/>
                </a:ext>
              </a:extLst>
            </p:cNvPr>
            <p:cNvSpPr>
              <a:spLocks/>
            </p:cNvSpPr>
            <p:nvPr/>
          </p:nvSpPr>
          <p:spPr bwMode="auto">
            <a:xfrm>
              <a:off x="3404" y="2264"/>
              <a:ext cx="122" cy="930"/>
            </a:xfrm>
            <a:custGeom>
              <a:avLst/>
              <a:gdLst>
                <a:gd name="T0" fmla="*/ 0 w 122"/>
                <a:gd name="T1" fmla="*/ 0 h 930"/>
                <a:gd name="T2" fmla="*/ 11 w 122"/>
                <a:gd name="T3" fmla="*/ 0 h 930"/>
                <a:gd name="T4" fmla="*/ 23 w 122"/>
                <a:gd name="T5" fmla="*/ 8 h 930"/>
                <a:gd name="T6" fmla="*/ 34 w 122"/>
                <a:gd name="T7" fmla="*/ 13 h 930"/>
                <a:gd name="T8" fmla="*/ 42 w 122"/>
                <a:gd name="T9" fmla="*/ 22 h 930"/>
                <a:gd name="T10" fmla="*/ 50 w 122"/>
                <a:gd name="T11" fmla="*/ 35 h 930"/>
                <a:gd name="T12" fmla="*/ 53 w 122"/>
                <a:gd name="T13" fmla="*/ 48 h 930"/>
                <a:gd name="T14" fmla="*/ 57 w 122"/>
                <a:gd name="T15" fmla="*/ 61 h 930"/>
                <a:gd name="T16" fmla="*/ 61 w 122"/>
                <a:gd name="T17" fmla="*/ 78 h 930"/>
                <a:gd name="T18" fmla="*/ 61 w 122"/>
                <a:gd name="T19" fmla="*/ 387 h 930"/>
                <a:gd name="T20" fmla="*/ 61 w 122"/>
                <a:gd name="T21" fmla="*/ 404 h 930"/>
                <a:gd name="T22" fmla="*/ 65 w 122"/>
                <a:gd name="T23" fmla="*/ 417 h 930"/>
                <a:gd name="T24" fmla="*/ 72 w 122"/>
                <a:gd name="T25" fmla="*/ 430 h 930"/>
                <a:gd name="T26" fmla="*/ 80 w 122"/>
                <a:gd name="T27" fmla="*/ 443 h 930"/>
                <a:gd name="T28" fmla="*/ 88 w 122"/>
                <a:gd name="T29" fmla="*/ 452 h 930"/>
                <a:gd name="T30" fmla="*/ 99 w 122"/>
                <a:gd name="T31" fmla="*/ 456 h 930"/>
                <a:gd name="T32" fmla="*/ 111 w 122"/>
                <a:gd name="T33" fmla="*/ 460 h 930"/>
                <a:gd name="T34" fmla="*/ 122 w 122"/>
                <a:gd name="T35" fmla="*/ 465 h 930"/>
                <a:gd name="T36" fmla="*/ 111 w 122"/>
                <a:gd name="T37" fmla="*/ 465 h 930"/>
                <a:gd name="T38" fmla="*/ 99 w 122"/>
                <a:gd name="T39" fmla="*/ 469 h 930"/>
                <a:gd name="T40" fmla="*/ 88 w 122"/>
                <a:gd name="T41" fmla="*/ 478 h 930"/>
                <a:gd name="T42" fmla="*/ 80 w 122"/>
                <a:gd name="T43" fmla="*/ 487 h 930"/>
                <a:gd name="T44" fmla="*/ 72 w 122"/>
                <a:gd name="T45" fmla="*/ 500 h 930"/>
                <a:gd name="T46" fmla="*/ 65 w 122"/>
                <a:gd name="T47" fmla="*/ 513 h 930"/>
                <a:gd name="T48" fmla="*/ 61 w 122"/>
                <a:gd name="T49" fmla="*/ 526 h 930"/>
                <a:gd name="T50" fmla="*/ 61 w 122"/>
                <a:gd name="T51" fmla="*/ 543 h 930"/>
                <a:gd name="T52" fmla="*/ 61 w 122"/>
                <a:gd name="T53" fmla="*/ 852 h 930"/>
                <a:gd name="T54" fmla="*/ 57 w 122"/>
                <a:gd name="T55" fmla="*/ 865 h 930"/>
                <a:gd name="T56" fmla="*/ 53 w 122"/>
                <a:gd name="T57" fmla="*/ 882 h 930"/>
                <a:gd name="T58" fmla="*/ 50 w 122"/>
                <a:gd name="T59" fmla="*/ 895 h 930"/>
                <a:gd name="T60" fmla="*/ 42 w 122"/>
                <a:gd name="T61" fmla="*/ 904 h 930"/>
                <a:gd name="T62" fmla="*/ 34 w 122"/>
                <a:gd name="T63" fmla="*/ 917 h 930"/>
                <a:gd name="T64" fmla="*/ 23 w 122"/>
                <a:gd name="T65" fmla="*/ 921 h 930"/>
                <a:gd name="T66" fmla="*/ 11 w 122"/>
                <a:gd name="T67" fmla="*/ 925 h 930"/>
                <a:gd name="T68" fmla="*/ 0 w 122"/>
                <a:gd name="T69" fmla="*/ 930 h 9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2" h="930">
                  <a:moveTo>
                    <a:pt x="0" y="0"/>
                  </a:moveTo>
                  <a:lnTo>
                    <a:pt x="11" y="0"/>
                  </a:lnTo>
                  <a:lnTo>
                    <a:pt x="23" y="8"/>
                  </a:lnTo>
                  <a:lnTo>
                    <a:pt x="34" y="13"/>
                  </a:lnTo>
                  <a:lnTo>
                    <a:pt x="42" y="22"/>
                  </a:lnTo>
                  <a:lnTo>
                    <a:pt x="50" y="35"/>
                  </a:lnTo>
                  <a:lnTo>
                    <a:pt x="53" y="48"/>
                  </a:lnTo>
                  <a:lnTo>
                    <a:pt x="57" y="61"/>
                  </a:lnTo>
                  <a:lnTo>
                    <a:pt x="61" y="78"/>
                  </a:lnTo>
                  <a:lnTo>
                    <a:pt x="61" y="387"/>
                  </a:lnTo>
                  <a:lnTo>
                    <a:pt x="61" y="404"/>
                  </a:lnTo>
                  <a:lnTo>
                    <a:pt x="65" y="417"/>
                  </a:lnTo>
                  <a:lnTo>
                    <a:pt x="72" y="430"/>
                  </a:lnTo>
                  <a:lnTo>
                    <a:pt x="80" y="443"/>
                  </a:lnTo>
                  <a:lnTo>
                    <a:pt x="88" y="452"/>
                  </a:lnTo>
                  <a:lnTo>
                    <a:pt x="99" y="456"/>
                  </a:lnTo>
                  <a:lnTo>
                    <a:pt x="111" y="460"/>
                  </a:lnTo>
                  <a:lnTo>
                    <a:pt x="122" y="465"/>
                  </a:lnTo>
                  <a:lnTo>
                    <a:pt x="111" y="465"/>
                  </a:lnTo>
                  <a:lnTo>
                    <a:pt x="99" y="469"/>
                  </a:lnTo>
                  <a:lnTo>
                    <a:pt x="88" y="478"/>
                  </a:lnTo>
                  <a:lnTo>
                    <a:pt x="80" y="487"/>
                  </a:lnTo>
                  <a:lnTo>
                    <a:pt x="72" y="500"/>
                  </a:lnTo>
                  <a:lnTo>
                    <a:pt x="65" y="513"/>
                  </a:lnTo>
                  <a:lnTo>
                    <a:pt x="61" y="526"/>
                  </a:lnTo>
                  <a:lnTo>
                    <a:pt x="61" y="543"/>
                  </a:lnTo>
                  <a:lnTo>
                    <a:pt x="61" y="852"/>
                  </a:lnTo>
                  <a:lnTo>
                    <a:pt x="57" y="865"/>
                  </a:lnTo>
                  <a:lnTo>
                    <a:pt x="53" y="882"/>
                  </a:lnTo>
                  <a:lnTo>
                    <a:pt x="50" y="895"/>
                  </a:lnTo>
                  <a:lnTo>
                    <a:pt x="42" y="904"/>
                  </a:lnTo>
                  <a:lnTo>
                    <a:pt x="34" y="917"/>
                  </a:lnTo>
                  <a:lnTo>
                    <a:pt x="23" y="921"/>
                  </a:lnTo>
                  <a:lnTo>
                    <a:pt x="11" y="925"/>
                  </a:lnTo>
                  <a:lnTo>
                    <a:pt x="0" y="930"/>
                  </a:lnTo>
                </a:path>
              </a:pathLst>
            </a:custGeom>
            <a:noFill/>
            <a:ln w="38100" cmpd="sng">
              <a:solidFill>
                <a:srgbClr val="CC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07" name="Rectangle 93">
              <a:extLst>
                <a:ext uri="{FF2B5EF4-FFF2-40B4-BE49-F238E27FC236}">
                  <a16:creationId xmlns:a16="http://schemas.microsoft.com/office/drawing/2014/main" id="{8A7C4F33-A05E-89EA-013E-993E277B294E}"/>
                </a:ext>
              </a:extLst>
            </p:cNvPr>
            <p:cNvSpPr>
              <a:spLocks noChangeArrowheads="1"/>
            </p:cNvSpPr>
            <p:nvPr/>
          </p:nvSpPr>
          <p:spPr bwMode="auto">
            <a:xfrm>
              <a:off x="3637" y="2529"/>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100" i="1">
                  <a:solidFill>
                    <a:schemeClr val="accent2"/>
                  </a:solidFill>
                  <a:latin typeface="Times New Roman" panose="02020603050405020304" pitchFamily="18" charset="0"/>
                  <a:ea typeface="楷体_GB2312" pitchFamily="49" charset="-122"/>
                </a:rPr>
                <a:t>n</a:t>
              </a:r>
              <a:endParaRPr lang="en-US" altLang="zh-CN" b="0" i="1">
                <a:solidFill>
                  <a:schemeClr val="accent2"/>
                </a:solidFill>
                <a:latin typeface="Times New Roman" panose="02020603050405020304" pitchFamily="18" charset="0"/>
              </a:endParaRPr>
            </a:p>
          </p:txBody>
        </p:sp>
        <p:sp>
          <p:nvSpPr>
            <p:cNvPr id="80908" name="Rectangle 94">
              <a:extLst>
                <a:ext uri="{FF2B5EF4-FFF2-40B4-BE49-F238E27FC236}">
                  <a16:creationId xmlns:a16="http://schemas.microsoft.com/office/drawing/2014/main" id="{C9C9578C-A31B-CA5C-3F37-E51B30A1483D}"/>
                </a:ext>
              </a:extLst>
            </p:cNvPr>
            <p:cNvSpPr>
              <a:spLocks noChangeArrowheads="1"/>
            </p:cNvSpPr>
            <p:nvPr/>
          </p:nvSpPr>
          <p:spPr bwMode="auto">
            <a:xfrm>
              <a:off x="3747" y="2529"/>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100">
                  <a:solidFill>
                    <a:srgbClr val="000000"/>
                  </a:solidFill>
                  <a:latin typeface="楷体_GB2312" pitchFamily="49" charset="-122"/>
                  <a:ea typeface="楷体_GB2312" pitchFamily="49" charset="-122"/>
                </a:rPr>
                <a:t>位二进</a:t>
              </a:r>
              <a:endParaRPr lang="zh-CN" altLang="en-US" b="0">
                <a:latin typeface="Verdana" panose="020B0604030504040204" pitchFamily="34" charset="0"/>
              </a:endParaRPr>
            </a:p>
          </p:txBody>
        </p:sp>
        <p:sp>
          <p:nvSpPr>
            <p:cNvPr id="80909" name="Rectangle 95">
              <a:extLst>
                <a:ext uri="{FF2B5EF4-FFF2-40B4-BE49-F238E27FC236}">
                  <a16:creationId xmlns:a16="http://schemas.microsoft.com/office/drawing/2014/main" id="{25C30571-F91F-EF90-EE2F-54810848A5B1}"/>
                </a:ext>
              </a:extLst>
            </p:cNvPr>
            <p:cNvSpPr>
              <a:spLocks noChangeArrowheads="1"/>
            </p:cNvSpPr>
            <p:nvPr/>
          </p:nvSpPr>
          <p:spPr bwMode="auto">
            <a:xfrm>
              <a:off x="3618" y="2747"/>
              <a:ext cx="67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100">
                  <a:solidFill>
                    <a:srgbClr val="000000"/>
                  </a:solidFill>
                  <a:latin typeface="楷体_GB2312" pitchFamily="49" charset="-122"/>
                  <a:ea typeface="楷体_GB2312" pitchFamily="49" charset="-122"/>
                </a:rPr>
                <a:t>制码输出</a:t>
              </a:r>
              <a:endParaRPr lang="zh-CN" altLang="en-US" b="0">
                <a:latin typeface="Verdana" panose="020B0604030504040204" pitchFamily="34" charset="0"/>
              </a:endParaRPr>
            </a:p>
          </p:txBody>
        </p:sp>
        <p:sp>
          <p:nvSpPr>
            <p:cNvPr id="80910" name="Rectangle 96">
              <a:extLst>
                <a:ext uri="{FF2B5EF4-FFF2-40B4-BE49-F238E27FC236}">
                  <a16:creationId xmlns:a16="http://schemas.microsoft.com/office/drawing/2014/main" id="{3294E38D-76B6-12CD-AD4A-3F6F99DC21E7}"/>
                </a:ext>
              </a:extLst>
            </p:cNvPr>
            <p:cNvSpPr>
              <a:spLocks noChangeArrowheads="1"/>
            </p:cNvSpPr>
            <p:nvPr/>
          </p:nvSpPr>
          <p:spPr bwMode="auto">
            <a:xfrm>
              <a:off x="4213" y="281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300">
                  <a:solidFill>
                    <a:srgbClr val="000000"/>
                  </a:solidFill>
                  <a:latin typeface="楷体_GB2312" pitchFamily="49" charset="-122"/>
                  <a:ea typeface="楷体_GB2312" pitchFamily="49" charset="-122"/>
                </a:rPr>
                <a:t> </a:t>
              </a:r>
              <a:endParaRPr lang="en-US" altLang="zh-CN" b="0">
                <a:latin typeface="Verdana" panose="020B060403050404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7649"/>
                                        </p:tgtEl>
                                        <p:attrNameLst>
                                          <p:attrName>style.visibility</p:attrName>
                                        </p:attrNameLst>
                                      </p:cBhvr>
                                      <p:to>
                                        <p:strVal val="visible"/>
                                      </p:to>
                                    </p:set>
                                    <p:animEffect transition="in" filter="strips(downRight)">
                                      <p:cBhvr>
                                        <p:cTn id="7" dur="500"/>
                                        <p:tgtEl>
                                          <p:spTgt spid="3676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7654"/>
                                        </p:tgtEl>
                                        <p:attrNameLst>
                                          <p:attrName>style.visibility</p:attrName>
                                        </p:attrNameLst>
                                      </p:cBhvr>
                                      <p:to>
                                        <p:strVal val="visible"/>
                                      </p:to>
                                    </p:set>
                                    <p:animEffect transition="in" filter="box(in)">
                                      <p:cBhvr>
                                        <p:cTn id="12" dur="500"/>
                                        <p:tgtEl>
                                          <p:spTgt spid="3676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7698"/>
                                        </p:tgtEl>
                                        <p:attrNameLst>
                                          <p:attrName>style.visibility</p:attrName>
                                        </p:attrNameLst>
                                      </p:cBhvr>
                                      <p:to>
                                        <p:strVal val="visible"/>
                                      </p:to>
                                    </p:set>
                                    <p:animEffect transition="in" filter="wipe(left)">
                                      <p:cBhvr>
                                        <p:cTn id="17" dur="500"/>
                                        <p:tgtEl>
                                          <p:spTgt spid="3676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7707"/>
                                        </p:tgtEl>
                                        <p:attrNameLst>
                                          <p:attrName>style.visibility</p:attrName>
                                        </p:attrNameLst>
                                      </p:cBhvr>
                                      <p:to>
                                        <p:strVal val="visible"/>
                                      </p:to>
                                    </p:set>
                                    <p:animEffect transition="in" filter="wipe(left)">
                                      <p:cBhvr>
                                        <p:cTn id="22" dur="500"/>
                                        <p:tgtEl>
                                          <p:spTgt spid="367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3">
            <a:extLst>
              <a:ext uri="{FF2B5EF4-FFF2-40B4-BE49-F238E27FC236}">
                <a16:creationId xmlns:a16="http://schemas.microsoft.com/office/drawing/2014/main" id="{63837223-79D5-A19F-2825-9BE38DFD6318}"/>
              </a:ext>
            </a:extLst>
          </p:cNvPr>
          <p:cNvSpPr>
            <a:spLocks noChangeArrowheads="1"/>
          </p:cNvSpPr>
          <p:nvPr/>
        </p:nvSpPr>
        <p:spPr bwMode="auto">
          <a:xfrm>
            <a:off x="684213" y="1052513"/>
            <a:ext cx="5905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(1) 4</a:t>
            </a:r>
            <a:r>
              <a:rPr kumimoji="1" lang="zh-CN" altLang="en-US" sz="2400">
                <a:solidFill>
                  <a:srgbClr val="000066"/>
                </a:solidFill>
                <a:latin typeface="Times New Roman" panose="02020603050405020304" pitchFamily="18" charset="0"/>
              </a:rPr>
              <a:t>线─</a:t>
            </a:r>
            <a:r>
              <a:rPr kumimoji="1" lang="en-US" altLang="zh-CN" sz="2400">
                <a:solidFill>
                  <a:srgbClr val="000066"/>
                </a:solidFill>
                <a:latin typeface="Times New Roman" panose="02020603050405020304" pitchFamily="18" charset="0"/>
              </a:rPr>
              <a:t>2</a:t>
            </a:r>
            <a:r>
              <a:rPr kumimoji="1" lang="zh-CN" altLang="en-US" sz="2400">
                <a:solidFill>
                  <a:srgbClr val="000066"/>
                </a:solidFill>
                <a:latin typeface="Times New Roman" panose="02020603050405020304" pitchFamily="18" charset="0"/>
              </a:rPr>
              <a:t>线普通二进制编码器 </a:t>
            </a:r>
            <a:r>
              <a:rPr kumimoji="1" lang="en-US" altLang="zh-CN" sz="2400">
                <a:solidFill>
                  <a:srgbClr val="000066"/>
                </a:solidFill>
                <a:latin typeface="Times New Roman" panose="02020603050405020304" pitchFamily="18" charset="0"/>
              </a:rPr>
              <a:t>(</a:t>
            </a:r>
            <a:r>
              <a:rPr kumimoji="1" lang="zh-CN" altLang="en-US" sz="2400">
                <a:solidFill>
                  <a:srgbClr val="000066"/>
                </a:solidFill>
                <a:latin typeface="Times New Roman" panose="02020603050405020304" pitchFamily="18" charset="0"/>
              </a:rPr>
              <a:t>设计</a:t>
            </a:r>
            <a:r>
              <a:rPr kumimoji="1" lang="en-US" altLang="zh-CN" sz="2400">
                <a:solidFill>
                  <a:srgbClr val="000066"/>
                </a:solidFill>
                <a:latin typeface="Times New Roman" panose="02020603050405020304" pitchFamily="18" charset="0"/>
              </a:rPr>
              <a:t>)</a:t>
            </a:r>
          </a:p>
        </p:txBody>
      </p:sp>
      <p:grpSp>
        <p:nvGrpSpPr>
          <p:cNvPr id="369688" name="Group 24">
            <a:extLst>
              <a:ext uri="{FF2B5EF4-FFF2-40B4-BE49-F238E27FC236}">
                <a16:creationId xmlns:a16="http://schemas.microsoft.com/office/drawing/2014/main" id="{305F80C7-7B85-191A-2C14-1283A022E6FD}"/>
              </a:ext>
            </a:extLst>
          </p:cNvPr>
          <p:cNvGrpSpPr>
            <a:grpSpLocks/>
          </p:cNvGrpSpPr>
          <p:nvPr/>
        </p:nvGrpSpPr>
        <p:grpSpPr bwMode="auto">
          <a:xfrm>
            <a:off x="5003800" y="1868488"/>
            <a:ext cx="3971925" cy="3232150"/>
            <a:chOff x="2958" y="969"/>
            <a:chExt cx="2502" cy="2036"/>
          </a:xfrm>
        </p:grpSpPr>
        <p:sp>
          <p:nvSpPr>
            <p:cNvPr id="82979" name="Rectangle 25" descr="羊皮纸">
              <a:extLst>
                <a:ext uri="{FF2B5EF4-FFF2-40B4-BE49-F238E27FC236}">
                  <a16:creationId xmlns:a16="http://schemas.microsoft.com/office/drawing/2014/main" id="{FEEDD9AF-3096-70B5-386F-35CBABBBC8E7}"/>
                </a:ext>
              </a:extLst>
            </p:cNvPr>
            <p:cNvSpPr>
              <a:spLocks noChangeArrowheads="1"/>
            </p:cNvSpPr>
            <p:nvPr/>
          </p:nvSpPr>
          <p:spPr bwMode="auto">
            <a:xfrm>
              <a:off x="4608" y="1632"/>
              <a:ext cx="816" cy="1344"/>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endParaRPr lang="en-GB" altLang="zh-CN" sz="2400" b="0">
                <a:solidFill>
                  <a:srgbClr val="000066"/>
                </a:solidFill>
                <a:latin typeface="Times New Roman" panose="02020603050405020304" pitchFamily="18" charset="0"/>
              </a:endParaRPr>
            </a:p>
          </p:txBody>
        </p:sp>
        <p:sp>
          <p:nvSpPr>
            <p:cNvPr id="82980" name="Rectangle 26" descr="羊皮纸">
              <a:extLst>
                <a:ext uri="{FF2B5EF4-FFF2-40B4-BE49-F238E27FC236}">
                  <a16:creationId xmlns:a16="http://schemas.microsoft.com/office/drawing/2014/main" id="{3520D473-C9F0-E53F-5337-CFAA74DCFC59}"/>
                </a:ext>
              </a:extLst>
            </p:cNvPr>
            <p:cNvSpPr>
              <a:spLocks noChangeArrowheads="1"/>
            </p:cNvSpPr>
            <p:nvPr/>
          </p:nvSpPr>
          <p:spPr bwMode="auto">
            <a:xfrm>
              <a:off x="4216" y="2660"/>
              <a:ext cx="402"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sp>
          <p:nvSpPr>
            <p:cNvPr id="82981" name="Rectangle 27" descr="羊皮纸">
              <a:extLst>
                <a:ext uri="{FF2B5EF4-FFF2-40B4-BE49-F238E27FC236}">
                  <a16:creationId xmlns:a16="http://schemas.microsoft.com/office/drawing/2014/main" id="{FAB3BBEC-77F7-6C6A-1444-7B1F190C6E77}"/>
                </a:ext>
              </a:extLst>
            </p:cNvPr>
            <p:cNvSpPr>
              <a:spLocks noChangeArrowheads="1"/>
            </p:cNvSpPr>
            <p:nvPr/>
          </p:nvSpPr>
          <p:spPr bwMode="auto">
            <a:xfrm>
              <a:off x="3779" y="2660"/>
              <a:ext cx="437"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2" name="Rectangle 28" descr="羊皮纸">
              <a:extLst>
                <a:ext uri="{FF2B5EF4-FFF2-40B4-BE49-F238E27FC236}">
                  <a16:creationId xmlns:a16="http://schemas.microsoft.com/office/drawing/2014/main" id="{E0BA8791-D11C-53D8-01AD-981A22A10BCE}"/>
                </a:ext>
              </a:extLst>
            </p:cNvPr>
            <p:cNvSpPr>
              <a:spLocks noChangeArrowheads="1"/>
            </p:cNvSpPr>
            <p:nvPr/>
          </p:nvSpPr>
          <p:spPr bwMode="auto">
            <a:xfrm>
              <a:off x="3368" y="2660"/>
              <a:ext cx="411"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3" name="Rectangle 29" descr="羊皮纸">
              <a:extLst>
                <a:ext uri="{FF2B5EF4-FFF2-40B4-BE49-F238E27FC236}">
                  <a16:creationId xmlns:a16="http://schemas.microsoft.com/office/drawing/2014/main" id="{EE7334F9-7BC3-C559-5D75-D076CD87BC05}"/>
                </a:ext>
              </a:extLst>
            </p:cNvPr>
            <p:cNvSpPr>
              <a:spLocks noChangeArrowheads="1"/>
            </p:cNvSpPr>
            <p:nvPr/>
          </p:nvSpPr>
          <p:spPr bwMode="auto">
            <a:xfrm>
              <a:off x="2958" y="2660"/>
              <a:ext cx="410"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4" name="Rectangle 30" descr="羊皮纸">
              <a:extLst>
                <a:ext uri="{FF2B5EF4-FFF2-40B4-BE49-F238E27FC236}">
                  <a16:creationId xmlns:a16="http://schemas.microsoft.com/office/drawing/2014/main" id="{C80CAE41-217A-F8E2-0746-A75EA41C3B50}"/>
                </a:ext>
              </a:extLst>
            </p:cNvPr>
            <p:cNvSpPr>
              <a:spLocks noChangeArrowheads="1"/>
            </p:cNvSpPr>
            <p:nvPr/>
          </p:nvSpPr>
          <p:spPr bwMode="auto">
            <a:xfrm>
              <a:off x="4216" y="2314"/>
              <a:ext cx="402"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5" name="Rectangle 31" descr="羊皮纸">
              <a:extLst>
                <a:ext uri="{FF2B5EF4-FFF2-40B4-BE49-F238E27FC236}">
                  <a16:creationId xmlns:a16="http://schemas.microsoft.com/office/drawing/2014/main" id="{39E8EF09-336E-C0D2-FF7D-CBC9F67EC07D}"/>
                </a:ext>
              </a:extLst>
            </p:cNvPr>
            <p:cNvSpPr>
              <a:spLocks noChangeArrowheads="1"/>
            </p:cNvSpPr>
            <p:nvPr/>
          </p:nvSpPr>
          <p:spPr bwMode="auto">
            <a:xfrm>
              <a:off x="3792" y="2304"/>
              <a:ext cx="437"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sp>
          <p:nvSpPr>
            <p:cNvPr id="82986" name="Rectangle 32" descr="羊皮纸">
              <a:extLst>
                <a:ext uri="{FF2B5EF4-FFF2-40B4-BE49-F238E27FC236}">
                  <a16:creationId xmlns:a16="http://schemas.microsoft.com/office/drawing/2014/main" id="{CDCE2662-7186-B9ED-80C7-94D891A0961F}"/>
                </a:ext>
              </a:extLst>
            </p:cNvPr>
            <p:cNvSpPr>
              <a:spLocks noChangeArrowheads="1"/>
            </p:cNvSpPr>
            <p:nvPr/>
          </p:nvSpPr>
          <p:spPr bwMode="auto">
            <a:xfrm>
              <a:off x="3368" y="2314"/>
              <a:ext cx="411"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7" name="Rectangle 33" descr="羊皮纸">
              <a:extLst>
                <a:ext uri="{FF2B5EF4-FFF2-40B4-BE49-F238E27FC236}">
                  <a16:creationId xmlns:a16="http://schemas.microsoft.com/office/drawing/2014/main" id="{CEEB1D46-4824-73EA-8929-DF72439C9DCB}"/>
                </a:ext>
              </a:extLst>
            </p:cNvPr>
            <p:cNvSpPr>
              <a:spLocks noChangeArrowheads="1"/>
            </p:cNvSpPr>
            <p:nvPr/>
          </p:nvSpPr>
          <p:spPr bwMode="auto">
            <a:xfrm>
              <a:off x="2958" y="2314"/>
              <a:ext cx="410"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8" name="Rectangle 34" descr="羊皮纸">
              <a:extLst>
                <a:ext uri="{FF2B5EF4-FFF2-40B4-BE49-F238E27FC236}">
                  <a16:creationId xmlns:a16="http://schemas.microsoft.com/office/drawing/2014/main" id="{34F5141D-7D0A-5578-336B-26DB2543519C}"/>
                </a:ext>
              </a:extLst>
            </p:cNvPr>
            <p:cNvSpPr>
              <a:spLocks noChangeArrowheads="1"/>
            </p:cNvSpPr>
            <p:nvPr/>
          </p:nvSpPr>
          <p:spPr bwMode="auto">
            <a:xfrm>
              <a:off x="4216" y="1968"/>
              <a:ext cx="402"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89" name="Rectangle 35" descr="羊皮纸">
              <a:extLst>
                <a:ext uri="{FF2B5EF4-FFF2-40B4-BE49-F238E27FC236}">
                  <a16:creationId xmlns:a16="http://schemas.microsoft.com/office/drawing/2014/main" id="{2CF3E7B4-3231-8545-8A28-9F9FAA51F029}"/>
                </a:ext>
              </a:extLst>
            </p:cNvPr>
            <p:cNvSpPr>
              <a:spLocks noChangeArrowheads="1"/>
            </p:cNvSpPr>
            <p:nvPr/>
          </p:nvSpPr>
          <p:spPr bwMode="auto">
            <a:xfrm>
              <a:off x="3779" y="1968"/>
              <a:ext cx="437"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90" name="Rectangle 36" descr="羊皮纸">
              <a:extLst>
                <a:ext uri="{FF2B5EF4-FFF2-40B4-BE49-F238E27FC236}">
                  <a16:creationId xmlns:a16="http://schemas.microsoft.com/office/drawing/2014/main" id="{08468ECE-869A-42FD-6738-C876D6F69F50}"/>
                </a:ext>
              </a:extLst>
            </p:cNvPr>
            <p:cNvSpPr>
              <a:spLocks noChangeArrowheads="1"/>
            </p:cNvSpPr>
            <p:nvPr/>
          </p:nvSpPr>
          <p:spPr bwMode="auto">
            <a:xfrm>
              <a:off x="3381" y="1968"/>
              <a:ext cx="411"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sp>
          <p:nvSpPr>
            <p:cNvPr id="82991" name="Rectangle 37" descr="羊皮纸">
              <a:extLst>
                <a:ext uri="{FF2B5EF4-FFF2-40B4-BE49-F238E27FC236}">
                  <a16:creationId xmlns:a16="http://schemas.microsoft.com/office/drawing/2014/main" id="{5C4E1BD9-B736-3E78-4377-C2A1E3FBAD55}"/>
                </a:ext>
              </a:extLst>
            </p:cNvPr>
            <p:cNvSpPr>
              <a:spLocks noChangeArrowheads="1"/>
            </p:cNvSpPr>
            <p:nvPr/>
          </p:nvSpPr>
          <p:spPr bwMode="auto">
            <a:xfrm>
              <a:off x="2958" y="1968"/>
              <a:ext cx="410" cy="34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92" name="Rectangle 38" descr="羊皮纸">
              <a:extLst>
                <a:ext uri="{FF2B5EF4-FFF2-40B4-BE49-F238E27FC236}">
                  <a16:creationId xmlns:a16="http://schemas.microsoft.com/office/drawing/2014/main" id="{284BCD38-F324-72C4-CAFF-B8B77AF0FC83}"/>
                </a:ext>
              </a:extLst>
            </p:cNvPr>
            <p:cNvSpPr>
              <a:spLocks noChangeArrowheads="1"/>
            </p:cNvSpPr>
            <p:nvPr/>
          </p:nvSpPr>
          <p:spPr bwMode="auto">
            <a:xfrm>
              <a:off x="4216" y="1627"/>
              <a:ext cx="402" cy="341"/>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93" name="Rectangle 39" descr="羊皮纸">
              <a:extLst>
                <a:ext uri="{FF2B5EF4-FFF2-40B4-BE49-F238E27FC236}">
                  <a16:creationId xmlns:a16="http://schemas.microsoft.com/office/drawing/2014/main" id="{3D444891-6A2E-F0A1-04D3-4EDDFEA49CAB}"/>
                </a:ext>
              </a:extLst>
            </p:cNvPr>
            <p:cNvSpPr>
              <a:spLocks noChangeArrowheads="1"/>
            </p:cNvSpPr>
            <p:nvPr/>
          </p:nvSpPr>
          <p:spPr bwMode="auto">
            <a:xfrm>
              <a:off x="3779" y="1627"/>
              <a:ext cx="437" cy="341"/>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94" name="Rectangle 40" descr="羊皮纸">
              <a:extLst>
                <a:ext uri="{FF2B5EF4-FFF2-40B4-BE49-F238E27FC236}">
                  <a16:creationId xmlns:a16="http://schemas.microsoft.com/office/drawing/2014/main" id="{380BD551-7F96-798A-28DF-82F7E6AFA2C1}"/>
                </a:ext>
              </a:extLst>
            </p:cNvPr>
            <p:cNvSpPr>
              <a:spLocks noChangeArrowheads="1"/>
            </p:cNvSpPr>
            <p:nvPr/>
          </p:nvSpPr>
          <p:spPr bwMode="auto">
            <a:xfrm>
              <a:off x="3368" y="1627"/>
              <a:ext cx="411" cy="341"/>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95" name="Rectangle 41" descr="羊皮纸">
              <a:extLst>
                <a:ext uri="{FF2B5EF4-FFF2-40B4-BE49-F238E27FC236}">
                  <a16:creationId xmlns:a16="http://schemas.microsoft.com/office/drawing/2014/main" id="{967FE96E-45C9-E878-9692-8520DCED0F80}"/>
                </a:ext>
              </a:extLst>
            </p:cNvPr>
            <p:cNvSpPr>
              <a:spLocks noChangeArrowheads="1"/>
            </p:cNvSpPr>
            <p:nvPr/>
          </p:nvSpPr>
          <p:spPr bwMode="auto">
            <a:xfrm>
              <a:off x="2958" y="1627"/>
              <a:ext cx="410" cy="341"/>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sp>
          <p:nvSpPr>
            <p:cNvPr id="82996" name="Rectangle 42" descr="羊皮纸">
              <a:extLst>
                <a:ext uri="{FF2B5EF4-FFF2-40B4-BE49-F238E27FC236}">
                  <a16:creationId xmlns:a16="http://schemas.microsoft.com/office/drawing/2014/main" id="{03B20272-D45B-EC96-F961-1C978EFD5AD6}"/>
                </a:ext>
              </a:extLst>
            </p:cNvPr>
            <p:cNvSpPr>
              <a:spLocks noChangeArrowheads="1"/>
            </p:cNvSpPr>
            <p:nvPr/>
          </p:nvSpPr>
          <p:spPr bwMode="auto">
            <a:xfrm>
              <a:off x="5011" y="1282"/>
              <a:ext cx="410"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i="1">
                  <a:solidFill>
                    <a:srgbClr val="000066"/>
                  </a:solidFill>
                  <a:latin typeface="Times New Roman" panose="02020603050405020304" pitchFamily="18" charset="0"/>
                  <a:cs typeface="Times New Roman" panose="02020603050405020304" pitchFamily="18" charset="0"/>
                </a:rPr>
                <a:t>Y</a:t>
              </a:r>
              <a:r>
                <a:rPr lang="en-US" altLang="zh-CN" sz="2400" b="0" baseline="-30000">
                  <a:solidFill>
                    <a:srgbClr val="000066"/>
                  </a:solidFill>
                  <a:latin typeface="Times New Roman" panose="02020603050405020304" pitchFamily="18" charset="0"/>
                  <a:cs typeface="Times New Roman" panose="02020603050405020304" pitchFamily="18" charset="0"/>
                </a:rPr>
                <a:t>0</a:t>
              </a:r>
            </a:p>
          </p:txBody>
        </p:sp>
        <p:sp>
          <p:nvSpPr>
            <p:cNvPr id="82997" name="Rectangle 43" descr="羊皮纸">
              <a:extLst>
                <a:ext uri="{FF2B5EF4-FFF2-40B4-BE49-F238E27FC236}">
                  <a16:creationId xmlns:a16="http://schemas.microsoft.com/office/drawing/2014/main" id="{8D25E94F-9DA3-6251-72A7-CD382B603CCE}"/>
                </a:ext>
              </a:extLst>
            </p:cNvPr>
            <p:cNvSpPr>
              <a:spLocks noChangeArrowheads="1"/>
            </p:cNvSpPr>
            <p:nvPr/>
          </p:nvSpPr>
          <p:spPr bwMode="auto">
            <a:xfrm>
              <a:off x="4618" y="1282"/>
              <a:ext cx="393"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i="1">
                  <a:solidFill>
                    <a:srgbClr val="000066"/>
                  </a:solidFill>
                  <a:latin typeface="Times New Roman" panose="02020603050405020304" pitchFamily="18" charset="0"/>
                  <a:cs typeface="Times New Roman" panose="02020603050405020304" pitchFamily="18" charset="0"/>
                </a:rPr>
                <a:t>Y</a:t>
              </a:r>
              <a:r>
                <a:rPr lang="en-US" altLang="zh-CN" sz="2400" b="0" baseline="-30000">
                  <a:solidFill>
                    <a:srgbClr val="000066"/>
                  </a:solidFill>
                  <a:latin typeface="Times New Roman" panose="02020603050405020304" pitchFamily="18" charset="0"/>
                  <a:cs typeface="Times New Roman" panose="02020603050405020304" pitchFamily="18" charset="0"/>
                </a:rPr>
                <a:t>1</a:t>
              </a:r>
            </a:p>
          </p:txBody>
        </p:sp>
        <p:sp>
          <p:nvSpPr>
            <p:cNvPr id="82998" name="Rectangle 44" descr="羊皮纸">
              <a:extLst>
                <a:ext uri="{FF2B5EF4-FFF2-40B4-BE49-F238E27FC236}">
                  <a16:creationId xmlns:a16="http://schemas.microsoft.com/office/drawing/2014/main" id="{4FFDE222-7340-0C04-3C40-F0F1F6E800ED}"/>
                </a:ext>
              </a:extLst>
            </p:cNvPr>
            <p:cNvSpPr>
              <a:spLocks noChangeArrowheads="1"/>
            </p:cNvSpPr>
            <p:nvPr/>
          </p:nvSpPr>
          <p:spPr bwMode="auto">
            <a:xfrm>
              <a:off x="4216" y="1282"/>
              <a:ext cx="402"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i="1">
                  <a:solidFill>
                    <a:srgbClr val="000066"/>
                  </a:solidFill>
                  <a:latin typeface="Times New Roman" panose="02020603050405020304" pitchFamily="18" charset="0"/>
                  <a:cs typeface="Times New Roman" panose="02020603050405020304" pitchFamily="18" charset="0"/>
                </a:rPr>
                <a:t>I</a:t>
              </a:r>
              <a:r>
                <a:rPr lang="en-US" altLang="zh-CN" sz="2400" b="0" baseline="-30000">
                  <a:solidFill>
                    <a:srgbClr val="000066"/>
                  </a:solidFill>
                  <a:latin typeface="Times New Roman" panose="02020603050405020304" pitchFamily="18" charset="0"/>
                  <a:cs typeface="Times New Roman" panose="02020603050405020304" pitchFamily="18" charset="0"/>
                </a:rPr>
                <a:t>3</a:t>
              </a:r>
            </a:p>
          </p:txBody>
        </p:sp>
        <p:sp>
          <p:nvSpPr>
            <p:cNvPr id="82999" name="Rectangle 45" descr="羊皮纸">
              <a:extLst>
                <a:ext uri="{FF2B5EF4-FFF2-40B4-BE49-F238E27FC236}">
                  <a16:creationId xmlns:a16="http://schemas.microsoft.com/office/drawing/2014/main" id="{8986C43B-0C81-04E8-3979-CA46B8A52351}"/>
                </a:ext>
              </a:extLst>
            </p:cNvPr>
            <p:cNvSpPr>
              <a:spLocks noChangeArrowheads="1"/>
            </p:cNvSpPr>
            <p:nvPr/>
          </p:nvSpPr>
          <p:spPr bwMode="auto">
            <a:xfrm>
              <a:off x="3779" y="1282"/>
              <a:ext cx="437"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i="1">
                  <a:solidFill>
                    <a:srgbClr val="000066"/>
                  </a:solidFill>
                  <a:latin typeface="Times New Roman" panose="02020603050405020304" pitchFamily="18" charset="0"/>
                  <a:cs typeface="Times New Roman" panose="02020603050405020304" pitchFamily="18" charset="0"/>
                </a:rPr>
                <a:t>I</a:t>
              </a:r>
              <a:r>
                <a:rPr lang="en-US" altLang="zh-CN" sz="2400" b="0" baseline="-30000">
                  <a:solidFill>
                    <a:srgbClr val="000066"/>
                  </a:solidFill>
                  <a:latin typeface="Times New Roman" panose="02020603050405020304" pitchFamily="18" charset="0"/>
                  <a:cs typeface="Times New Roman" panose="02020603050405020304" pitchFamily="18" charset="0"/>
                </a:rPr>
                <a:t>2</a:t>
              </a:r>
            </a:p>
          </p:txBody>
        </p:sp>
        <p:sp>
          <p:nvSpPr>
            <p:cNvPr id="83000" name="Rectangle 46" descr="羊皮纸">
              <a:extLst>
                <a:ext uri="{FF2B5EF4-FFF2-40B4-BE49-F238E27FC236}">
                  <a16:creationId xmlns:a16="http://schemas.microsoft.com/office/drawing/2014/main" id="{53355B21-A74D-4A88-C000-62470A09BBC7}"/>
                </a:ext>
              </a:extLst>
            </p:cNvPr>
            <p:cNvSpPr>
              <a:spLocks noChangeArrowheads="1"/>
            </p:cNvSpPr>
            <p:nvPr/>
          </p:nvSpPr>
          <p:spPr bwMode="auto">
            <a:xfrm>
              <a:off x="3368" y="1282"/>
              <a:ext cx="411"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i="1">
                  <a:solidFill>
                    <a:srgbClr val="000066"/>
                  </a:solidFill>
                  <a:latin typeface="Times New Roman" panose="02020603050405020304" pitchFamily="18" charset="0"/>
                  <a:cs typeface="Times New Roman" panose="02020603050405020304" pitchFamily="18" charset="0"/>
                </a:rPr>
                <a:t>I</a:t>
              </a:r>
              <a:r>
                <a:rPr lang="en-US" altLang="zh-CN" sz="2400" b="0" baseline="-30000">
                  <a:solidFill>
                    <a:srgbClr val="000066"/>
                  </a:solidFill>
                  <a:latin typeface="Times New Roman" panose="02020603050405020304" pitchFamily="18" charset="0"/>
                  <a:cs typeface="Times New Roman" panose="02020603050405020304" pitchFamily="18" charset="0"/>
                </a:rPr>
                <a:t>1</a:t>
              </a:r>
            </a:p>
          </p:txBody>
        </p:sp>
        <p:sp>
          <p:nvSpPr>
            <p:cNvPr id="83001" name="Rectangle 47" descr="羊皮纸">
              <a:extLst>
                <a:ext uri="{FF2B5EF4-FFF2-40B4-BE49-F238E27FC236}">
                  <a16:creationId xmlns:a16="http://schemas.microsoft.com/office/drawing/2014/main" id="{0FFA7EAA-66A8-FA6A-4AFB-D23773A2D80C}"/>
                </a:ext>
              </a:extLst>
            </p:cNvPr>
            <p:cNvSpPr>
              <a:spLocks noChangeArrowheads="1"/>
            </p:cNvSpPr>
            <p:nvPr/>
          </p:nvSpPr>
          <p:spPr bwMode="auto">
            <a:xfrm>
              <a:off x="2958" y="1282"/>
              <a:ext cx="410" cy="34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i="1">
                  <a:solidFill>
                    <a:srgbClr val="000066"/>
                  </a:solidFill>
                  <a:latin typeface="Times New Roman" panose="02020603050405020304" pitchFamily="18" charset="0"/>
                  <a:cs typeface="Times New Roman" panose="02020603050405020304" pitchFamily="18" charset="0"/>
                </a:rPr>
                <a:t>I</a:t>
              </a:r>
              <a:r>
                <a:rPr lang="en-US" altLang="zh-CN" sz="2400" b="0" baseline="-30000">
                  <a:solidFill>
                    <a:srgbClr val="000066"/>
                  </a:solidFill>
                  <a:latin typeface="Times New Roman" panose="02020603050405020304" pitchFamily="18" charset="0"/>
                  <a:cs typeface="Times New Roman" panose="02020603050405020304" pitchFamily="18" charset="0"/>
                </a:rPr>
                <a:t>0</a:t>
              </a:r>
              <a:r>
                <a:rPr lang="en-US" altLang="zh-CN" sz="2400" b="0">
                  <a:solidFill>
                    <a:srgbClr val="000066"/>
                  </a:solidFill>
                  <a:latin typeface="Times New Roman" panose="02020603050405020304" pitchFamily="18" charset="0"/>
                  <a:cs typeface="Times New Roman" panose="02020603050405020304" pitchFamily="18" charset="0"/>
                </a:rPr>
                <a:t> </a:t>
              </a:r>
            </a:p>
          </p:txBody>
        </p:sp>
        <p:sp>
          <p:nvSpPr>
            <p:cNvPr id="83002" name="Line 48" descr="羊皮纸">
              <a:extLst>
                <a:ext uri="{FF2B5EF4-FFF2-40B4-BE49-F238E27FC236}">
                  <a16:creationId xmlns:a16="http://schemas.microsoft.com/office/drawing/2014/main" id="{58768E5F-CB7E-9BE8-297B-17FC7750DD07}"/>
                </a:ext>
              </a:extLst>
            </p:cNvPr>
            <p:cNvSpPr>
              <a:spLocks noChangeShapeType="1"/>
            </p:cNvSpPr>
            <p:nvPr/>
          </p:nvSpPr>
          <p:spPr bwMode="auto">
            <a:xfrm>
              <a:off x="2958" y="1282"/>
              <a:ext cx="246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3" name="Line 49" descr="羊皮纸">
              <a:extLst>
                <a:ext uri="{FF2B5EF4-FFF2-40B4-BE49-F238E27FC236}">
                  <a16:creationId xmlns:a16="http://schemas.microsoft.com/office/drawing/2014/main" id="{0B9761FD-8EB6-E78B-5A74-5556EA4C6762}"/>
                </a:ext>
              </a:extLst>
            </p:cNvPr>
            <p:cNvSpPr>
              <a:spLocks noChangeShapeType="1"/>
            </p:cNvSpPr>
            <p:nvPr/>
          </p:nvSpPr>
          <p:spPr bwMode="auto">
            <a:xfrm>
              <a:off x="2958" y="1627"/>
              <a:ext cx="24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4" name="Line 50" descr="羊皮纸">
              <a:extLst>
                <a:ext uri="{FF2B5EF4-FFF2-40B4-BE49-F238E27FC236}">
                  <a16:creationId xmlns:a16="http://schemas.microsoft.com/office/drawing/2014/main" id="{8B5C3038-764E-9562-BB54-BCB24E2F0D0C}"/>
                </a:ext>
              </a:extLst>
            </p:cNvPr>
            <p:cNvSpPr>
              <a:spLocks noChangeShapeType="1"/>
            </p:cNvSpPr>
            <p:nvPr/>
          </p:nvSpPr>
          <p:spPr bwMode="auto">
            <a:xfrm>
              <a:off x="2958" y="1968"/>
              <a:ext cx="24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5" name="Line 51" descr="羊皮纸">
              <a:extLst>
                <a:ext uri="{FF2B5EF4-FFF2-40B4-BE49-F238E27FC236}">
                  <a16:creationId xmlns:a16="http://schemas.microsoft.com/office/drawing/2014/main" id="{96F3992D-C8C6-AD26-9A11-D722EF98DBCD}"/>
                </a:ext>
              </a:extLst>
            </p:cNvPr>
            <p:cNvSpPr>
              <a:spLocks noChangeShapeType="1"/>
            </p:cNvSpPr>
            <p:nvPr/>
          </p:nvSpPr>
          <p:spPr bwMode="auto">
            <a:xfrm>
              <a:off x="2958" y="2314"/>
              <a:ext cx="24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6" name="Line 52" descr="羊皮纸">
              <a:extLst>
                <a:ext uri="{FF2B5EF4-FFF2-40B4-BE49-F238E27FC236}">
                  <a16:creationId xmlns:a16="http://schemas.microsoft.com/office/drawing/2014/main" id="{685ED191-7C64-2986-C3DB-B5BC5E4D9F21}"/>
                </a:ext>
              </a:extLst>
            </p:cNvPr>
            <p:cNvSpPr>
              <a:spLocks noChangeShapeType="1"/>
            </p:cNvSpPr>
            <p:nvPr/>
          </p:nvSpPr>
          <p:spPr bwMode="auto">
            <a:xfrm>
              <a:off x="2958" y="2660"/>
              <a:ext cx="24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7" name="Line 53" descr="羊皮纸">
              <a:extLst>
                <a:ext uri="{FF2B5EF4-FFF2-40B4-BE49-F238E27FC236}">
                  <a16:creationId xmlns:a16="http://schemas.microsoft.com/office/drawing/2014/main" id="{8FF34784-C4F7-D53B-AB8B-923309843C72}"/>
                </a:ext>
              </a:extLst>
            </p:cNvPr>
            <p:cNvSpPr>
              <a:spLocks noChangeShapeType="1"/>
            </p:cNvSpPr>
            <p:nvPr/>
          </p:nvSpPr>
          <p:spPr bwMode="auto">
            <a:xfrm>
              <a:off x="2958" y="3005"/>
              <a:ext cx="246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8" name="Line 54" descr="羊皮纸">
              <a:extLst>
                <a:ext uri="{FF2B5EF4-FFF2-40B4-BE49-F238E27FC236}">
                  <a16:creationId xmlns:a16="http://schemas.microsoft.com/office/drawing/2014/main" id="{FC0E187F-47FE-040A-7869-1B1BBCCF5854}"/>
                </a:ext>
              </a:extLst>
            </p:cNvPr>
            <p:cNvSpPr>
              <a:spLocks noChangeShapeType="1"/>
            </p:cNvSpPr>
            <p:nvPr/>
          </p:nvSpPr>
          <p:spPr bwMode="auto">
            <a:xfrm>
              <a:off x="2958" y="1282"/>
              <a:ext cx="0" cy="172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9" name="Line 55" descr="羊皮纸">
              <a:extLst>
                <a:ext uri="{FF2B5EF4-FFF2-40B4-BE49-F238E27FC236}">
                  <a16:creationId xmlns:a16="http://schemas.microsoft.com/office/drawing/2014/main" id="{B58B928B-18D2-72B0-F887-2D4F6F6D1E1B}"/>
                </a:ext>
              </a:extLst>
            </p:cNvPr>
            <p:cNvSpPr>
              <a:spLocks noChangeShapeType="1"/>
            </p:cNvSpPr>
            <p:nvPr/>
          </p:nvSpPr>
          <p:spPr bwMode="auto">
            <a:xfrm>
              <a:off x="3368" y="1282"/>
              <a:ext cx="0" cy="17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0" name="Line 56" descr="羊皮纸">
              <a:extLst>
                <a:ext uri="{FF2B5EF4-FFF2-40B4-BE49-F238E27FC236}">
                  <a16:creationId xmlns:a16="http://schemas.microsoft.com/office/drawing/2014/main" id="{82FF5892-DD1B-947A-BF01-B1B6F945D14C}"/>
                </a:ext>
              </a:extLst>
            </p:cNvPr>
            <p:cNvSpPr>
              <a:spLocks noChangeShapeType="1"/>
            </p:cNvSpPr>
            <p:nvPr/>
          </p:nvSpPr>
          <p:spPr bwMode="auto">
            <a:xfrm>
              <a:off x="3779" y="1282"/>
              <a:ext cx="0" cy="17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1" name="Line 57" descr="羊皮纸">
              <a:extLst>
                <a:ext uri="{FF2B5EF4-FFF2-40B4-BE49-F238E27FC236}">
                  <a16:creationId xmlns:a16="http://schemas.microsoft.com/office/drawing/2014/main" id="{1ED938C7-11A4-E6E3-49FC-BD50CE067590}"/>
                </a:ext>
              </a:extLst>
            </p:cNvPr>
            <p:cNvSpPr>
              <a:spLocks noChangeShapeType="1"/>
            </p:cNvSpPr>
            <p:nvPr/>
          </p:nvSpPr>
          <p:spPr bwMode="auto">
            <a:xfrm>
              <a:off x="4216" y="1282"/>
              <a:ext cx="0" cy="17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2" name="Line 58" descr="羊皮纸">
              <a:extLst>
                <a:ext uri="{FF2B5EF4-FFF2-40B4-BE49-F238E27FC236}">
                  <a16:creationId xmlns:a16="http://schemas.microsoft.com/office/drawing/2014/main" id="{0B918292-4126-75F0-D245-717080FD5ECB}"/>
                </a:ext>
              </a:extLst>
            </p:cNvPr>
            <p:cNvSpPr>
              <a:spLocks noChangeShapeType="1"/>
            </p:cNvSpPr>
            <p:nvPr/>
          </p:nvSpPr>
          <p:spPr bwMode="auto">
            <a:xfrm>
              <a:off x="4618" y="1282"/>
              <a:ext cx="0" cy="17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3" name="Line 59" descr="羊皮纸">
              <a:extLst>
                <a:ext uri="{FF2B5EF4-FFF2-40B4-BE49-F238E27FC236}">
                  <a16:creationId xmlns:a16="http://schemas.microsoft.com/office/drawing/2014/main" id="{7340A6D1-F27F-5DF8-7199-881E9EB093FC}"/>
                </a:ext>
              </a:extLst>
            </p:cNvPr>
            <p:cNvSpPr>
              <a:spLocks noChangeShapeType="1"/>
            </p:cNvSpPr>
            <p:nvPr/>
          </p:nvSpPr>
          <p:spPr bwMode="auto">
            <a:xfrm>
              <a:off x="5011" y="1282"/>
              <a:ext cx="0" cy="17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4" name="Line 60" descr="羊皮纸">
              <a:extLst>
                <a:ext uri="{FF2B5EF4-FFF2-40B4-BE49-F238E27FC236}">
                  <a16:creationId xmlns:a16="http://schemas.microsoft.com/office/drawing/2014/main" id="{E17411AF-876B-480B-43CA-83AC01153319}"/>
                </a:ext>
              </a:extLst>
            </p:cNvPr>
            <p:cNvSpPr>
              <a:spLocks noChangeShapeType="1"/>
            </p:cNvSpPr>
            <p:nvPr/>
          </p:nvSpPr>
          <p:spPr bwMode="auto">
            <a:xfrm>
              <a:off x="5421" y="1282"/>
              <a:ext cx="0" cy="172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5" name="Text Box 61">
              <a:extLst>
                <a:ext uri="{FF2B5EF4-FFF2-40B4-BE49-F238E27FC236}">
                  <a16:creationId xmlns:a16="http://schemas.microsoft.com/office/drawing/2014/main" id="{45440935-5508-C701-8A18-0CC8F4D784DF}"/>
                </a:ext>
              </a:extLst>
            </p:cNvPr>
            <p:cNvSpPr txBox="1">
              <a:spLocks noChangeArrowheads="1"/>
            </p:cNvSpPr>
            <p:nvPr/>
          </p:nvSpPr>
          <p:spPr bwMode="auto">
            <a:xfrm>
              <a:off x="3277" y="969"/>
              <a:ext cx="2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a:t>
              </a:r>
              <a:r>
                <a:rPr lang="en-US" altLang="zh-CN" sz="2400">
                  <a:solidFill>
                    <a:srgbClr val="000066"/>
                  </a:solidFill>
                  <a:latin typeface="Times New Roman" panose="02020603050405020304" pitchFamily="18" charset="0"/>
                  <a:ea typeface="楷体_GB2312" pitchFamily="49" charset="-122"/>
                </a:rPr>
                <a:t>2</a:t>
              </a:r>
              <a:r>
                <a:rPr lang="zh-CN" altLang="en-US" sz="2400">
                  <a:solidFill>
                    <a:srgbClr val="000066"/>
                  </a:solidFill>
                  <a:latin typeface="Times New Roman" panose="02020603050405020304" pitchFamily="18" charset="0"/>
                  <a:ea typeface="楷体_GB2312" pitchFamily="49" charset="-122"/>
                </a:rPr>
                <a:t>）逻辑功能表</a:t>
              </a:r>
            </a:p>
          </p:txBody>
        </p:sp>
      </p:grpSp>
      <p:sp>
        <p:nvSpPr>
          <p:cNvPr id="369726" name="Oval 62">
            <a:extLst>
              <a:ext uri="{FF2B5EF4-FFF2-40B4-BE49-F238E27FC236}">
                <a16:creationId xmlns:a16="http://schemas.microsoft.com/office/drawing/2014/main" id="{2D029A82-F35D-3A13-3EB2-FBE364F4B3D9}"/>
              </a:ext>
            </a:extLst>
          </p:cNvPr>
          <p:cNvSpPr>
            <a:spLocks noChangeArrowheads="1"/>
          </p:cNvSpPr>
          <p:nvPr/>
        </p:nvSpPr>
        <p:spPr bwMode="auto">
          <a:xfrm>
            <a:off x="5076825" y="2901950"/>
            <a:ext cx="533400" cy="533400"/>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69727" name="Oval 63">
            <a:extLst>
              <a:ext uri="{FF2B5EF4-FFF2-40B4-BE49-F238E27FC236}">
                <a16:creationId xmlns:a16="http://schemas.microsoft.com/office/drawing/2014/main" id="{8BE77588-1A09-C882-407D-FE8BF47BC274}"/>
              </a:ext>
            </a:extLst>
          </p:cNvPr>
          <p:cNvSpPr>
            <a:spLocks noChangeArrowheads="1"/>
          </p:cNvSpPr>
          <p:nvPr/>
        </p:nvSpPr>
        <p:spPr bwMode="auto">
          <a:xfrm>
            <a:off x="5724525" y="3435350"/>
            <a:ext cx="533400" cy="533400"/>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69728" name="Oval 64">
            <a:extLst>
              <a:ext uri="{FF2B5EF4-FFF2-40B4-BE49-F238E27FC236}">
                <a16:creationId xmlns:a16="http://schemas.microsoft.com/office/drawing/2014/main" id="{F8B0EFBF-D816-43C2-6F4A-18F79CEA5020}"/>
              </a:ext>
            </a:extLst>
          </p:cNvPr>
          <p:cNvSpPr>
            <a:spLocks noChangeArrowheads="1"/>
          </p:cNvSpPr>
          <p:nvPr/>
        </p:nvSpPr>
        <p:spPr bwMode="auto">
          <a:xfrm>
            <a:off x="6372225" y="3968750"/>
            <a:ext cx="533400" cy="533400"/>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69729" name="Oval 65">
            <a:extLst>
              <a:ext uri="{FF2B5EF4-FFF2-40B4-BE49-F238E27FC236}">
                <a16:creationId xmlns:a16="http://schemas.microsoft.com/office/drawing/2014/main" id="{8BAB8576-CF70-47CF-9563-748E2FBEB228}"/>
              </a:ext>
            </a:extLst>
          </p:cNvPr>
          <p:cNvSpPr>
            <a:spLocks noChangeArrowheads="1"/>
          </p:cNvSpPr>
          <p:nvPr/>
        </p:nvSpPr>
        <p:spPr bwMode="auto">
          <a:xfrm>
            <a:off x="7065963" y="4575175"/>
            <a:ext cx="533400" cy="533400"/>
          </a:xfrm>
          <a:prstGeom prst="ellipse">
            <a:avLst/>
          </a:prstGeom>
          <a:noFill/>
          <a:ln w="28575">
            <a:solidFill>
              <a:srgbClr val="FF0000"/>
            </a:solidFill>
            <a:round/>
            <a:headEnd/>
            <a:tailEnd type="none" w="lg" len="lg"/>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69730" name="Text Box 66">
            <a:extLst>
              <a:ext uri="{FF2B5EF4-FFF2-40B4-BE49-F238E27FC236}">
                <a16:creationId xmlns:a16="http://schemas.microsoft.com/office/drawing/2014/main" id="{9AF43847-2322-FBF1-6AC2-825A4D3D1D21}"/>
              </a:ext>
            </a:extLst>
          </p:cNvPr>
          <p:cNvSpPr txBox="1">
            <a:spLocks noChangeArrowheads="1"/>
          </p:cNvSpPr>
          <p:nvPr/>
        </p:nvSpPr>
        <p:spPr bwMode="auto">
          <a:xfrm>
            <a:off x="4895850" y="5278438"/>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编码器的输入为高电平有效。</a:t>
            </a:r>
          </a:p>
        </p:txBody>
      </p:sp>
      <p:grpSp>
        <p:nvGrpSpPr>
          <p:cNvPr id="369731" name="Group 67">
            <a:extLst>
              <a:ext uri="{FF2B5EF4-FFF2-40B4-BE49-F238E27FC236}">
                <a16:creationId xmlns:a16="http://schemas.microsoft.com/office/drawing/2014/main" id="{0E38D4D9-F831-F1A2-6A1B-61EE9C642F4A}"/>
              </a:ext>
            </a:extLst>
          </p:cNvPr>
          <p:cNvGrpSpPr>
            <a:grpSpLocks/>
          </p:cNvGrpSpPr>
          <p:nvPr/>
        </p:nvGrpSpPr>
        <p:grpSpPr bwMode="auto">
          <a:xfrm>
            <a:off x="250825" y="1700213"/>
            <a:ext cx="4006850" cy="3362325"/>
            <a:chOff x="384" y="969"/>
            <a:chExt cx="2524" cy="2118"/>
          </a:xfrm>
        </p:grpSpPr>
        <p:sp>
          <p:nvSpPr>
            <p:cNvPr id="82976" name="AutoShape 68">
              <a:extLst>
                <a:ext uri="{FF2B5EF4-FFF2-40B4-BE49-F238E27FC236}">
                  <a16:creationId xmlns:a16="http://schemas.microsoft.com/office/drawing/2014/main" id="{A1A069B0-ED65-4519-1A1C-A9D7327302C3}"/>
                </a:ext>
              </a:extLst>
            </p:cNvPr>
            <p:cNvSpPr>
              <a:spLocks noChangeArrowheads="1"/>
            </p:cNvSpPr>
            <p:nvPr/>
          </p:nvSpPr>
          <p:spPr bwMode="auto">
            <a:xfrm>
              <a:off x="384" y="1263"/>
              <a:ext cx="2496" cy="1824"/>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82977" name="Object 69">
              <a:extLst>
                <a:ext uri="{FF2B5EF4-FFF2-40B4-BE49-F238E27FC236}">
                  <a16:creationId xmlns:a16="http://schemas.microsoft.com/office/drawing/2014/main" id="{B6DADF1D-F153-F55D-B07A-10AAA4D637B3}"/>
                </a:ext>
              </a:extLst>
            </p:cNvPr>
            <p:cNvGraphicFramePr>
              <a:graphicFrameLocks noChangeAspect="1"/>
            </p:cNvGraphicFramePr>
            <p:nvPr/>
          </p:nvGraphicFramePr>
          <p:xfrm>
            <a:off x="954" y="1488"/>
            <a:ext cx="1355" cy="1263"/>
          </p:xfrm>
          <a:graphic>
            <a:graphicData uri="http://schemas.openxmlformats.org/presentationml/2006/ole">
              <mc:AlternateContent xmlns:mc="http://schemas.openxmlformats.org/markup-compatibility/2006">
                <mc:Choice xmlns:v="urn:schemas-microsoft-com:vml" Requires="v">
                  <p:oleObj name="图片" r:id="rId3" imgW="868756" imgH="807898" progId="Word.Picture.8">
                    <p:embed/>
                  </p:oleObj>
                </mc:Choice>
                <mc:Fallback>
                  <p:oleObj name="图片" r:id="rId3" imgW="868756" imgH="807898" progId="Word.Picture.8">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 y="1488"/>
                          <a:ext cx="1355" cy="1263"/>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78" name="Text Box 70">
              <a:extLst>
                <a:ext uri="{FF2B5EF4-FFF2-40B4-BE49-F238E27FC236}">
                  <a16:creationId xmlns:a16="http://schemas.microsoft.com/office/drawing/2014/main" id="{A4C82D41-2346-75E6-DB22-0BE3837772FB}"/>
                </a:ext>
              </a:extLst>
            </p:cNvPr>
            <p:cNvSpPr txBox="1">
              <a:spLocks noChangeArrowheads="1"/>
            </p:cNvSpPr>
            <p:nvPr/>
          </p:nvSpPr>
          <p:spPr bwMode="auto">
            <a:xfrm>
              <a:off x="725" y="969"/>
              <a:ext cx="2183"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66"/>
                  </a:solidFill>
                  <a:latin typeface="Times New Roman" panose="02020603050405020304" pitchFamily="18" charset="0"/>
                  <a:ea typeface="楷体_GB2312" pitchFamily="49" charset="-122"/>
                </a:rPr>
                <a:t>   </a:t>
              </a:r>
              <a:r>
                <a:rPr lang="zh-CN" altLang="en-US" sz="2400">
                  <a:solidFill>
                    <a:srgbClr val="000066"/>
                  </a:solidFill>
                  <a:latin typeface="Times New Roman" panose="02020603050405020304" pitchFamily="18" charset="0"/>
                  <a:ea typeface="楷体_GB2312" pitchFamily="49" charset="-122"/>
                </a:rPr>
                <a:t>（</a:t>
              </a:r>
              <a:r>
                <a:rPr lang="en-US" altLang="zh-CN" sz="2400">
                  <a:solidFill>
                    <a:srgbClr val="000066"/>
                  </a:solidFill>
                  <a:latin typeface="Times New Roman" panose="02020603050405020304" pitchFamily="18" charset="0"/>
                  <a:ea typeface="楷体_GB2312" pitchFamily="49" charset="-122"/>
                </a:rPr>
                <a:t>a</a:t>
              </a:r>
              <a:r>
                <a:rPr lang="zh-CN" altLang="en-US" sz="2400">
                  <a:solidFill>
                    <a:srgbClr val="000066"/>
                  </a:solidFill>
                  <a:latin typeface="Times New Roman" panose="02020603050405020304" pitchFamily="18" charset="0"/>
                  <a:ea typeface="楷体_GB2312" pitchFamily="49" charset="-122"/>
                </a:rPr>
                <a:t>）逻辑框图</a:t>
              </a:r>
            </a:p>
          </p:txBody>
        </p:sp>
      </p:grpSp>
      <p:grpSp>
        <p:nvGrpSpPr>
          <p:cNvPr id="369735" name="Group 71">
            <a:extLst>
              <a:ext uri="{FF2B5EF4-FFF2-40B4-BE49-F238E27FC236}">
                <a16:creationId xmlns:a16="http://schemas.microsoft.com/office/drawing/2014/main" id="{6DD24A44-F347-1CBF-FB4B-A166A841CDDC}"/>
              </a:ext>
            </a:extLst>
          </p:cNvPr>
          <p:cNvGrpSpPr>
            <a:grpSpLocks/>
          </p:cNvGrpSpPr>
          <p:nvPr/>
        </p:nvGrpSpPr>
        <p:grpSpPr bwMode="auto">
          <a:xfrm>
            <a:off x="250825" y="2973388"/>
            <a:ext cx="792163" cy="1198562"/>
            <a:chOff x="3264" y="1392"/>
            <a:chExt cx="477" cy="1002"/>
          </a:xfrm>
        </p:grpSpPr>
        <p:sp>
          <p:nvSpPr>
            <p:cNvPr id="82974" name="Text Box 72">
              <a:extLst>
                <a:ext uri="{FF2B5EF4-FFF2-40B4-BE49-F238E27FC236}">
                  <a16:creationId xmlns:a16="http://schemas.microsoft.com/office/drawing/2014/main" id="{82309DFE-C0D4-9B19-58B2-0A79FC4CCEAB}"/>
                </a:ext>
              </a:extLst>
            </p:cNvPr>
            <p:cNvSpPr txBox="1">
              <a:spLocks noChangeArrowheads="1"/>
            </p:cNvSpPr>
            <p:nvPr/>
          </p:nvSpPr>
          <p:spPr bwMode="auto">
            <a:xfrm>
              <a:off x="3264" y="1488"/>
              <a:ext cx="240" cy="720"/>
            </a:xfrm>
            <a:prstGeom prst="rect">
              <a:avLst/>
            </a:prstGeom>
            <a:solidFill>
              <a:srgbClr val="FFCC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66"/>
                  </a:solidFill>
                  <a:latin typeface="Times New Roman" panose="02020603050405020304" pitchFamily="18" charset="0"/>
                  <a:ea typeface="楷体_GB2312" pitchFamily="49" charset="-122"/>
                </a:rPr>
                <a:t>4</a:t>
              </a:r>
              <a:r>
                <a:rPr lang="zh-CN" altLang="en-US" sz="2400">
                  <a:solidFill>
                    <a:srgbClr val="000066"/>
                  </a:solidFill>
                  <a:latin typeface="Times New Roman" panose="02020603050405020304" pitchFamily="18" charset="0"/>
                  <a:ea typeface="楷体_GB2312" pitchFamily="49" charset="-122"/>
                </a:rPr>
                <a:t>输入</a:t>
              </a:r>
            </a:p>
          </p:txBody>
        </p:sp>
        <p:sp>
          <p:nvSpPr>
            <p:cNvPr id="82975" name="AutoShape 73">
              <a:extLst>
                <a:ext uri="{FF2B5EF4-FFF2-40B4-BE49-F238E27FC236}">
                  <a16:creationId xmlns:a16="http://schemas.microsoft.com/office/drawing/2014/main" id="{60FEE6DA-39C2-3C34-B69A-5B9662C358D0}"/>
                </a:ext>
              </a:extLst>
            </p:cNvPr>
            <p:cNvSpPr>
              <a:spLocks/>
            </p:cNvSpPr>
            <p:nvPr/>
          </p:nvSpPr>
          <p:spPr bwMode="auto">
            <a:xfrm>
              <a:off x="3552" y="1392"/>
              <a:ext cx="189" cy="1002"/>
            </a:xfrm>
            <a:prstGeom prst="leftBrace">
              <a:avLst>
                <a:gd name="adj1" fmla="val 44180"/>
                <a:gd name="adj2" fmla="val 50000"/>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369738" name="Group 74">
            <a:extLst>
              <a:ext uri="{FF2B5EF4-FFF2-40B4-BE49-F238E27FC236}">
                <a16:creationId xmlns:a16="http://schemas.microsoft.com/office/drawing/2014/main" id="{45FB952B-BCF1-38F8-7007-31234C3445C5}"/>
              </a:ext>
            </a:extLst>
          </p:cNvPr>
          <p:cNvGrpSpPr>
            <a:grpSpLocks/>
          </p:cNvGrpSpPr>
          <p:nvPr/>
        </p:nvGrpSpPr>
        <p:grpSpPr bwMode="auto">
          <a:xfrm>
            <a:off x="3302000" y="2757488"/>
            <a:ext cx="622300" cy="1828800"/>
            <a:chOff x="2304" y="1536"/>
            <a:chExt cx="392" cy="1152"/>
          </a:xfrm>
        </p:grpSpPr>
        <p:sp>
          <p:nvSpPr>
            <p:cNvPr id="82972" name="Text Box 75">
              <a:extLst>
                <a:ext uri="{FF2B5EF4-FFF2-40B4-BE49-F238E27FC236}">
                  <a16:creationId xmlns:a16="http://schemas.microsoft.com/office/drawing/2014/main" id="{4A244D86-2436-B294-2654-8DE397A19D3D}"/>
                </a:ext>
              </a:extLst>
            </p:cNvPr>
            <p:cNvSpPr txBox="1">
              <a:spLocks noChangeArrowheads="1"/>
            </p:cNvSpPr>
            <p:nvPr/>
          </p:nvSpPr>
          <p:spPr bwMode="auto">
            <a:xfrm>
              <a:off x="2428" y="1536"/>
              <a:ext cx="268" cy="1152"/>
            </a:xfrm>
            <a:prstGeom prst="rect">
              <a:avLst/>
            </a:prstGeom>
            <a:solidFill>
              <a:srgbClr val="00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just" eaLnBrk="1" hangingPunct="1"/>
              <a:r>
                <a:rPr lang="zh-CN" altLang="en-US" sz="2400">
                  <a:solidFill>
                    <a:srgbClr val="000066"/>
                  </a:solidFill>
                  <a:latin typeface="Times New Roman" panose="02020603050405020304" pitchFamily="18" charset="0"/>
                  <a:ea typeface="楷体_GB2312" pitchFamily="49" charset="-122"/>
                </a:rPr>
                <a:t>二进制码输出</a:t>
              </a:r>
            </a:p>
          </p:txBody>
        </p:sp>
        <p:sp>
          <p:nvSpPr>
            <p:cNvPr id="82973" name="AutoShape 76">
              <a:extLst>
                <a:ext uri="{FF2B5EF4-FFF2-40B4-BE49-F238E27FC236}">
                  <a16:creationId xmlns:a16="http://schemas.microsoft.com/office/drawing/2014/main" id="{25C247C4-679F-ED59-7DA6-76C74CEC54AC}"/>
                </a:ext>
              </a:extLst>
            </p:cNvPr>
            <p:cNvSpPr>
              <a:spLocks/>
            </p:cNvSpPr>
            <p:nvPr/>
          </p:nvSpPr>
          <p:spPr bwMode="auto">
            <a:xfrm>
              <a:off x="2304" y="1755"/>
              <a:ext cx="44" cy="450"/>
            </a:xfrm>
            <a:prstGeom prst="rightBrace">
              <a:avLst>
                <a:gd name="adj1" fmla="val 85227"/>
                <a:gd name="adj2" fmla="val 48213"/>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369741" name="Group 77">
            <a:extLst>
              <a:ext uri="{FF2B5EF4-FFF2-40B4-BE49-F238E27FC236}">
                <a16:creationId xmlns:a16="http://schemas.microsoft.com/office/drawing/2014/main" id="{819C8982-EB5E-56EE-79A1-7B9FF2E1653B}"/>
              </a:ext>
            </a:extLst>
          </p:cNvPr>
          <p:cNvGrpSpPr>
            <a:grpSpLocks/>
          </p:cNvGrpSpPr>
          <p:nvPr/>
        </p:nvGrpSpPr>
        <p:grpSpPr bwMode="auto">
          <a:xfrm>
            <a:off x="7740650" y="4567238"/>
            <a:ext cx="1198563" cy="685800"/>
            <a:chOff x="4618" y="2660"/>
            <a:chExt cx="803" cy="345"/>
          </a:xfrm>
        </p:grpSpPr>
        <p:sp>
          <p:nvSpPr>
            <p:cNvPr id="82970" name="Rectangle 78">
              <a:extLst>
                <a:ext uri="{FF2B5EF4-FFF2-40B4-BE49-F238E27FC236}">
                  <a16:creationId xmlns:a16="http://schemas.microsoft.com/office/drawing/2014/main" id="{57439175-73CE-4862-5F21-5C903460527B}"/>
                </a:ext>
              </a:extLst>
            </p:cNvPr>
            <p:cNvSpPr>
              <a:spLocks noChangeArrowheads="1"/>
            </p:cNvSpPr>
            <p:nvPr/>
          </p:nvSpPr>
          <p:spPr bwMode="auto">
            <a:xfrm>
              <a:off x="5011" y="2660"/>
              <a:ext cx="410" cy="345"/>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sp>
          <p:nvSpPr>
            <p:cNvPr id="82971" name="Rectangle 79">
              <a:extLst>
                <a:ext uri="{FF2B5EF4-FFF2-40B4-BE49-F238E27FC236}">
                  <a16:creationId xmlns:a16="http://schemas.microsoft.com/office/drawing/2014/main" id="{F176BD58-7219-0667-F24B-E3F66D0C757C}"/>
                </a:ext>
              </a:extLst>
            </p:cNvPr>
            <p:cNvSpPr>
              <a:spLocks noChangeArrowheads="1"/>
            </p:cNvSpPr>
            <p:nvPr/>
          </p:nvSpPr>
          <p:spPr bwMode="auto">
            <a:xfrm>
              <a:off x="4618" y="2660"/>
              <a:ext cx="393" cy="345"/>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grpSp>
      <p:grpSp>
        <p:nvGrpSpPr>
          <p:cNvPr id="369744" name="Group 80">
            <a:extLst>
              <a:ext uri="{FF2B5EF4-FFF2-40B4-BE49-F238E27FC236}">
                <a16:creationId xmlns:a16="http://schemas.microsoft.com/office/drawing/2014/main" id="{1EF22EB3-E651-F260-187B-B367367A4469}"/>
              </a:ext>
            </a:extLst>
          </p:cNvPr>
          <p:cNvGrpSpPr>
            <a:grpSpLocks/>
          </p:cNvGrpSpPr>
          <p:nvPr/>
        </p:nvGrpSpPr>
        <p:grpSpPr bwMode="auto">
          <a:xfrm>
            <a:off x="7740650" y="3968750"/>
            <a:ext cx="1122363" cy="549275"/>
            <a:chOff x="4618" y="2314"/>
            <a:chExt cx="803" cy="346"/>
          </a:xfrm>
        </p:grpSpPr>
        <p:sp>
          <p:nvSpPr>
            <p:cNvPr id="82968" name="Rectangle 81">
              <a:extLst>
                <a:ext uri="{FF2B5EF4-FFF2-40B4-BE49-F238E27FC236}">
                  <a16:creationId xmlns:a16="http://schemas.microsoft.com/office/drawing/2014/main" id="{34678810-BDC8-B731-94F5-6F7E118C72CA}"/>
                </a:ext>
              </a:extLst>
            </p:cNvPr>
            <p:cNvSpPr>
              <a:spLocks noChangeArrowheads="1"/>
            </p:cNvSpPr>
            <p:nvPr/>
          </p:nvSpPr>
          <p:spPr bwMode="auto">
            <a:xfrm>
              <a:off x="5011" y="2314"/>
              <a:ext cx="410" cy="34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69" name="Rectangle 82">
              <a:extLst>
                <a:ext uri="{FF2B5EF4-FFF2-40B4-BE49-F238E27FC236}">
                  <a16:creationId xmlns:a16="http://schemas.microsoft.com/office/drawing/2014/main" id="{1978101D-2B33-73BF-E8C5-29CB9CF0DD63}"/>
                </a:ext>
              </a:extLst>
            </p:cNvPr>
            <p:cNvSpPr>
              <a:spLocks noChangeArrowheads="1"/>
            </p:cNvSpPr>
            <p:nvPr/>
          </p:nvSpPr>
          <p:spPr bwMode="auto">
            <a:xfrm>
              <a:off x="4618" y="2314"/>
              <a:ext cx="393" cy="34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grpSp>
      <p:grpSp>
        <p:nvGrpSpPr>
          <p:cNvPr id="369747" name="Group 83">
            <a:extLst>
              <a:ext uri="{FF2B5EF4-FFF2-40B4-BE49-F238E27FC236}">
                <a16:creationId xmlns:a16="http://schemas.microsoft.com/office/drawing/2014/main" id="{2467FF7F-904B-08FE-5B48-DB337B6B8DB2}"/>
              </a:ext>
            </a:extLst>
          </p:cNvPr>
          <p:cNvGrpSpPr>
            <a:grpSpLocks/>
          </p:cNvGrpSpPr>
          <p:nvPr/>
        </p:nvGrpSpPr>
        <p:grpSpPr bwMode="auto">
          <a:xfrm>
            <a:off x="7745413" y="3435350"/>
            <a:ext cx="1219200" cy="549275"/>
            <a:chOff x="4618" y="1968"/>
            <a:chExt cx="803" cy="346"/>
          </a:xfrm>
        </p:grpSpPr>
        <p:sp>
          <p:nvSpPr>
            <p:cNvPr id="82966" name="Rectangle 84">
              <a:extLst>
                <a:ext uri="{FF2B5EF4-FFF2-40B4-BE49-F238E27FC236}">
                  <a16:creationId xmlns:a16="http://schemas.microsoft.com/office/drawing/2014/main" id="{E2C543A4-E7A9-1E59-3FA3-9D9F744707F7}"/>
                </a:ext>
              </a:extLst>
            </p:cNvPr>
            <p:cNvSpPr>
              <a:spLocks noChangeArrowheads="1"/>
            </p:cNvSpPr>
            <p:nvPr/>
          </p:nvSpPr>
          <p:spPr bwMode="auto">
            <a:xfrm>
              <a:off x="5011" y="1968"/>
              <a:ext cx="410" cy="34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1</a:t>
              </a:r>
            </a:p>
          </p:txBody>
        </p:sp>
        <p:sp>
          <p:nvSpPr>
            <p:cNvPr id="82967" name="Rectangle 85">
              <a:extLst>
                <a:ext uri="{FF2B5EF4-FFF2-40B4-BE49-F238E27FC236}">
                  <a16:creationId xmlns:a16="http://schemas.microsoft.com/office/drawing/2014/main" id="{CAF55DDD-44F9-A380-92A2-BCE41D612138}"/>
                </a:ext>
              </a:extLst>
            </p:cNvPr>
            <p:cNvSpPr>
              <a:spLocks noChangeArrowheads="1"/>
            </p:cNvSpPr>
            <p:nvPr/>
          </p:nvSpPr>
          <p:spPr bwMode="auto">
            <a:xfrm>
              <a:off x="4618" y="1968"/>
              <a:ext cx="393" cy="346"/>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grpSp>
      <p:grpSp>
        <p:nvGrpSpPr>
          <p:cNvPr id="369750" name="Group 86">
            <a:extLst>
              <a:ext uri="{FF2B5EF4-FFF2-40B4-BE49-F238E27FC236}">
                <a16:creationId xmlns:a16="http://schemas.microsoft.com/office/drawing/2014/main" id="{195D5780-71ED-E400-8355-58B867ACF93F}"/>
              </a:ext>
            </a:extLst>
          </p:cNvPr>
          <p:cNvGrpSpPr>
            <a:grpSpLocks/>
          </p:cNvGrpSpPr>
          <p:nvPr/>
        </p:nvGrpSpPr>
        <p:grpSpPr bwMode="auto">
          <a:xfrm>
            <a:off x="7772400" y="2901950"/>
            <a:ext cx="1198563" cy="541338"/>
            <a:chOff x="4618" y="1627"/>
            <a:chExt cx="803" cy="341"/>
          </a:xfrm>
        </p:grpSpPr>
        <p:sp>
          <p:nvSpPr>
            <p:cNvPr id="82964" name="Rectangle 87">
              <a:extLst>
                <a:ext uri="{FF2B5EF4-FFF2-40B4-BE49-F238E27FC236}">
                  <a16:creationId xmlns:a16="http://schemas.microsoft.com/office/drawing/2014/main" id="{57F1BE0E-4565-7BF7-22A4-0DFE203EFECD}"/>
                </a:ext>
              </a:extLst>
            </p:cNvPr>
            <p:cNvSpPr>
              <a:spLocks noChangeArrowheads="1"/>
            </p:cNvSpPr>
            <p:nvPr/>
          </p:nvSpPr>
          <p:spPr bwMode="auto">
            <a:xfrm>
              <a:off x="5011" y="1627"/>
              <a:ext cx="410" cy="341"/>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sp>
          <p:nvSpPr>
            <p:cNvPr id="82965" name="Rectangle 88">
              <a:extLst>
                <a:ext uri="{FF2B5EF4-FFF2-40B4-BE49-F238E27FC236}">
                  <a16:creationId xmlns:a16="http://schemas.microsoft.com/office/drawing/2014/main" id="{337AADF6-0430-5A6C-8BE7-076547701F00}"/>
                </a:ext>
              </a:extLst>
            </p:cNvPr>
            <p:cNvSpPr>
              <a:spLocks noChangeArrowheads="1"/>
            </p:cNvSpPr>
            <p:nvPr/>
          </p:nvSpPr>
          <p:spPr bwMode="auto">
            <a:xfrm>
              <a:off x="4618" y="1627"/>
              <a:ext cx="393" cy="341"/>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400" b="0">
                  <a:solidFill>
                    <a:srgbClr val="000066"/>
                  </a:solidFill>
                  <a:latin typeface="Times New Roman" panose="02020603050405020304" pitchFamily="18" charset="0"/>
                </a:rPr>
                <a:t>0</a:t>
              </a:r>
            </a:p>
          </p:txBody>
        </p:sp>
      </p:grpSp>
      <p:sp>
        <p:nvSpPr>
          <p:cNvPr id="82960" name="Rectangle 89">
            <a:extLst>
              <a:ext uri="{FF2B5EF4-FFF2-40B4-BE49-F238E27FC236}">
                <a16:creationId xmlns:a16="http://schemas.microsoft.com/office/drawing/2014/main" id="{91DD6C66-BF38-AC3C-235D-49B5C687AFD2}"/>
              </a:ext>
            </a:extLst>
          </p:cNvPr>
          <p:cNvSpPr>
            <a:spLocks noChangeArrowheads="1"/>
          </p:cNvSpPr>
          <p:nvPr/>
        </p:nvSpPr>
        <p:spPr bwMode="auto">
          <a:xfrm>
            <a:off x="1042988" y="477838"/>
            <a:ext cx="3094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2</a:t>
            </a:r>
            <a:r>
              <a:rPr kumimoji="1" lang="zh-CN" altLang="en-US" sz="2400">
                <a:solidFill>
                  <a:srgbClr val="000066"/>
                </a:solidFill>
                <a:latin typeface="Times New Roman" panose="02020603050405020304" pitchFamily="18" charset="0"/>
                <a:ea typeface="楷体_GB2312" pitchFamily="49" charset="-122"/>
              </a:rPr>
              <a:t>、编码器的工作原理</a:t>
            </a:r>
          </a:p>
        </p:txBody>
      </p:sp>
      <p:sp>
        <p:nvSpPr>
          <p:cNvPr id="82961" name="Rectangle 90">
            <a:extLst>
              <a:ext uri="{FF2B5EF4-FFF2-40B4-BE49-F238E27FC236}">
                <a16:creationId xmlns:a16="http://schemas.microsoft.com/office/drawing/2014/main" id="{39FA06FE-2169-3140-EDFA-5F777AD5DE30}"/>
              </a:ext>
            </a:extLst>
          </p:cNvPr>
          <p:cNvSpPr>
            <a:spLocks noChangeArrowheads="1"/>
          </p:cNvSpPr>
          <p:nvPr/>
        </p:nvSpPr>
        <p:spPr bwMode="auto">
          <a:xfrm>
            <a:off x="0" y="3071813"/>
            <a:ext cx="454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endParaRPr lang="zh-CN" altLang="zh-CN" sz="1800" b="0">
              <a:solidFill>
                <a:srgbClr val="000066"/>
              </a:solidFill>
              <a:latin typeface="Arial" panose="020B0604020202020204" pitchFamily="34" charset="0"/>
              <a:ea typeface="宋体" panose="02010600030101010101" pitchFamily="2" charset="-122"/>
            </a:endParaRPr>
          </a:p>
        </p:txBody>
      </p:sp>
      <p:graphicFrame>
        <p:nvGraphicFramePr>
          <p:cNvPr id="369755" name="Object 91">
            <a:extLst>
              <a:ext uri="{FF2B5EF4-FFF2-40B4-BE49-F238E27FC236}">
                <a16:creationId xmlns:a16="http://schemas.microsoft.com/office/drawing/2014/main" id="{BB9A8B07-010F-5F17-881D-04FE893436F4}"/>
              </a:ext>
            </a:extLst>
          </p:cNvPr>
          <p:cNvGraphicFramePr>
            <a:graphicFrameLocks noChangeAspect="1"/>
          </p:cNvGraphicFramePr>
          <p:nvPr/>
        </p:nvGraphicFramePr>
        <p:xfrm>
          <a:off x="468313" y="4679950"/>
          <a:ext cx="3816350" cy="1111250"/>
        </p:xfrm>
        <a:graphic>
          <a:graphicData uri="http://schemas.openxmlformats.org/presentationml/2006/ole">
            <mc:AlternateContent xmlns:mc="http://schemas.openxmlformats.org/markup-compatibility/2006">
              <mc:Choice xmlns:v="urn:schemas-microsoft-com:vml" Requires="v">
                <p:oleObj name="公式" r:id="rId5" imgW="1447800" imgH="419100" progId="Equation.3">
                  <p:embed/>
                </p:oleObj>
              </mc:Choice>
              <mc:Fallback>
                <p:oleObj name="公式" r:id="rId5" imgW="1447800" imgH="419100" progId="Equation.3">
                  <p:embed/>
                  <p:pic>
                    <p:nvPicPr>
                      <p:cNvPr id="0" name="Object 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679950"/>
                        <a:ext cx="38163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9757" name="Rectangle 93">
            <a:extLst>
              <a:ext uri="{FF2B5EF4-FFF2-40B4-BE49-F238E27FC236}">
                <a16:creationId xmlns:a16="http://schemas.microsoft.com/office/drawing/2014/main" id="{82C2F5D7-7201-8BDE-744E-E731CB219205}"/>
              </a:ext>
            </a:extLst>
          </p:cNvPr>
          <p:cNvSpPr>
            <a:spLocks noChangeArrowheads="1"/>
          </p:cNvSpPr>
          <p:nvPr/>
        </p:nvSpPr>
        <p:spPr bwMode="auto">
          <a:xfrm>
            <a:off x="1187450" y="5805488"/>
            <a:ext cx="41846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chemeClr val="accent2"/>
                </a:solidFill>
                <a:latin typeface="黑体" panose="02010609060101010101" pitchFamily="49" charset="-122"/>
              </a:rPr>
              <a:t>该表达式是否可以再简化？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9731"/>
                                        </p:tgtEl>
                                        <p:attrNameLst>
                                          <p:attrName>style.visibility</p:attrName>
                                        </p:attrNameLst>
                                      </p:cBhvr>
                                      <p:to>
                                        <p:strVal val="visible"/>
                                      </p:to>
                                    </p:set>
                                    <p:animEffect transition="in" filter="wipe(left)">
                                      <p:cBhvr>
                                        <p:cTn id="7" dur="500"/>
                                        <p:tgtEl>
                                          <p:spTgt spid="369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9735"/>
                                        </p:tgtEl>
                                        <p:attrNameLst>
                                          <p:attrName>style.visibility</p:attrName>
                                        </p:attrNameLst>
                                      </p:cBhvr>
                                      <p:to>
                                        <p:strVal val="visible"/>
                                      </p:to>
                                    </p:set>
                                    <p:animEffect transition="in" filter="box(in)">
                                      <p:cBhvr>
                                        <p:cTn id="12" dur="500"/>
                                        <p:tgtEl>
                                          <p:spTgt spid="3697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9738"/>
                                        </p:tgtEl>
                                        <p:attrNameLst>
                                          <p:attrName>style.visibility</p:attrName>
                                        </p:attrNameLst>
                                      </p:cBhvr>
                                      <p:to>
                                        <p:strVal val="visible"/>
                                      </p:to>
                                    </p:set>
                                    <p:animEffect transition="in" filter="wipe(left)">
                                      <p:cBhvr>
                                        <p:cTn id="17" dur="500"/>
                                        <p:tgtEl>
                                          <p:spTgt spid="3697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69688"/>
                                        </p:tgtEl>
                                        <p:attrNameLst>
                                          <p:attrName>style.visibility</p:attrName>
                                        </p:attrNameLst>
                                      </p:cBhvr>
                                      <p:to>
                                        <p:strVal val="visible"/>
                                      </p:to>
                                    </p:set>
                                    <p:animEffect transition="in" filter="wipe(up)">
                                      <p:cBhvr>
                                        <p:cTn id="22" dur="500"/>
                                        <p:tgtEl>
                                          <p:spTgt spid="3696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69726"/>
                                        </p:tgtEl>
                                        <p:attrNameLst>
                                          <p:attrName>style.visibility</p:attrName>
                                        </p:attrNameLst>
                                      </p:cBhvr>
                                      <p:to>
                                        <p:strVal val="visible"/>
                                      </p:to>
                                    </p:set>
                                    <p:animEffect transition="in" filter="strips(downLeft)">
                                      <p:cBhvr>
                                        <p:cTn id="27" dur="500"/>
                                        <p:tgtEl>
                                          <p:spTgt spid="3697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36975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369727"/>
                                        </p:tgtEl>
                                        <p:attrNameLst>
                                          <p:attrName>style.visibility</p:attrName>
                                        </p:attrNameLst>
                                      </p:cBhvr>
                                      <p:to>
                                        <p:strVal val="visible"/>
                                      </p:to>
                                    </p:set>
                                    <p:animEffect transition="in" filter="box(in)">
                                      <p:cBhvr>
                                        <p:cTn id="36" dur="500"/>
                                        <p:tgtEl>
                                          <p:spTgt spid="3697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36974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369728"/>
                                        </p:tgtEl>
                                        <p:attrNameLst>
                                          <p:attrName>style.visibility</p:attrName>
                                        </p:attrNameLst>
                                      </p:cBhvr>
                                      <p:to>
                                        <p:strVal val="visible"/>
                                      </p:to>
                                    </p:set>
                                    <p:animEffect transition="in" filter="box(in)">
                                      <p:cBhvr>
                                        <p:cTn id="45" dur="500"/>
                                        <p:tgtEl>
                                          <p:spTgt spid="36972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36974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369729"/>
                                        </p:tgtEl>
                                        <p:attrNameLst>
                                          <p:attrName>style.visibility</p:attrName>
                                        </p:attrNameLst>
                                      </p:cBhvr>
                                      <p:to>
                                        <p:strVal val="visible"/>
                                      </p:to>
                                    </p:set>
                                    <p:animEffect transition="in" filter="box(in)">
                                      <p:cBhvr>
                                        <p:cTn id="54" dur="500"/>
                                        <p:tgtEl>
                                          <p:spTgt spid="3697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36974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369730"/>
                                        </p:tgtEl>
                                        <p:attrNameLst>
                                          <p:attrName>style.visibility</p:attrName>
                                        </p:attrNameLst>
                                      </p:cBhvr>
                                      <p:to>
                                        <p:strVal val="visible"/>
                                      </p:to>
                                    </p:set>
                                    <p:animEffect transition="in" filter="box(in)">
                                      <p:cBhvr>
                                        <p:cTn id="63" dur="500"/>
                                        <p:tgtEl>
                                          <p:spTgt spid="369730"/>
                                        </p:tgtEl>
                                      </p:cBhvr>
                                    </p:animEffect>
                                  </p:childTnLst>
                                  <p:subTnLst>
                                    <p:set>
                                      <p:cBhvr override="childStyle">
                                        <p:cTn dur="1" fill="hold" display="0" masterRel="nextClick" afterEffect="1"/>
                                        <p:tgtEl>
                                          <p:spTgt spid="369730"/>
                                        </p:tgtEl>
                                        <p:attrNameLst>
                                          <p:attrName>style.visibility</p:attrName>
                                        </p:attrNameLst>
                                      </p:cBhvr>
                                      <p:to>
                                        <p:strVal val="hidden"/>
                                      </p:to>
                                    </p:set>
                                  </p:sub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nodeType="clickEffect">
                                  <p:stCondLst>
                                    <p:cond delay="0"/>
                                  </p:stCondLst>
                                  <p:childTnLst>
                                    <p:set>
                                      <p:cBhvr>
                                        <p:cTn id="67" dur="1" fill="hold">
                                          <p:stCondLst>
                                            <p:cond delay="0"/>
                                          </p:stCondLst>
                                        </p:cTn>
                                        <p:tgtEl>
                                          <p:spTgt spid="369755"/>
                                        </p:tgtEl>
                                        <p:attrNameLst>
                                          <p:attrName>style.visibility</p:attrName>
                                        </p:attrNameLst>
                                      </p:cBhvr>
                                      <p:to>
                                        <p:strVal val="visible"/>
                                      </p:to>
                                    </p:set>
                                    <p:animEffect transition="in" filter="wipe(up)">
                                      <p:cBhvr>
                                        <p:cTn id="68" dur="500"/>
                                        <p:tgtEl>
                                          <p:spTgt spid="36975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369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726" grpId="0" animBg="1"/>
      <p:bldP spid="369727" grpId="0" animBg="1"/>
      <p:bldP spid="369728" grpId="0" animBg="1"/>
      <p:bldP spid="369729" grpId="0" animBg="1"/>
      <p:bldP spid="369730" grpId="0" autoUpdateAnimBg="0"/>
      <p:bldP spid="36975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719" name="Rectangle 31">
            <a:extLst>
              <a:ext uri="{FF2B5EF4-FFF2-40B4-BE49-F238E27FC236}">
                <a16:creationId xmlns:a16="http://schemas.microsoft.com/office/drawing/2014/main" id="{14E0FB84-D486-56E8-6C09-85718B46D696}"/>
              </a:ext>
            </a:extLst>
          </p:cNvPr>
          <p:cNvSpPr>
            <a:spLocks noChangeArrowheads="1"/>
          </p:cNvSpPr>
          <p:nvPr/>
        </p:nvSpPr>
        <p:spPr bwMode="auto">
          <a:xfrm>
            <a:off x="3233738" y="3717925"/>
            <a:ext cx="463550" cy="2087563"/>
          </a:xfrm>
          <a:prstGeom prst="rect">
            <a:avLst/>
          </a:prstGeom>
          <a:noFill/>
          <a:ln w="19050">
            <a:solidFill>
              <a:srgbClr val="FFCC66"/>
            </a:solidFill>
            <a:miter lim="800000"/>
            <a:headEnd/>
            <a:tailEnd type="none" w="lg" len="lg"/>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0720" name="Rectangle 32">
            <a:extLst>
              <a:ext uri="{FF2B5EF4-FFF2-40B4-BE49-F238E27FC236}">
                <a16:creationId xmlns:a16="http://schemas.microsoft.com/office/drawing/2014/main" id="{4780EF96-6EAE-ACF6-7966-FB9B3CF616EA}"/>
              </a:ext>
            </a:extLst>
          </p:cNvPr>
          <p:cNvSpPr>
            <a:spLocks noChangeArrowheads="1"/>
          </p:cNvSpPr>
          <p:nvPr/>
        </p:nvSpPr>
        <p:spPr bwMode="auto">
          <a:xfrm>
            <a:off x="5580063" y="3933825"/>
            <a:ext cx="431800" cy="1727200"/>
          </a:xfrm>
          <a:prstGeom prst="rect">
            <a:avLst/>
          </a:prstGeom>
          <a:noFill/>
          <a:ln w="19050">
            <a:solidFill>
              <a:srgbClr val="009900"/>
            </a:solidFill>
            <a:miter lim="800000"/>
            <a:headEnd/>
            <a:tailEnd type="none" w="lg" len="lg"/>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83972" name="Rectangle 36">
            <a:extLst>
              <a:ext uri="{FF2B5EF4-FFF2-40B4-BE49-F238E27FC236}">
                <a16:creationId xmlns:a16="http://schemas.microsoft.com/office/drawing/2014/main" id="{97719A68-6234-1F70-FF22-7088C0C9B4E6}"/>
              </a:ext>
            </a:extLst>
          </p:cNvPr>
          <p:cNvSpPr>
            <a:spLocks noChangeArrowheads="1"/>
          </p:cNvSpPr>
          <p:nvPr/>
        </p:nvSpPr>
        <p:spPr bwMode="auto">
          <a:xfrm>
            <a:off x="-325438" y="1844675"/>
            <a:ext cx="45085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endParaRPr lang="zh-CN" altLang="zh-CN" sz="1800" b="0">
              <a:solidFill>
                <a:schemeClr val="folHlink"/>
              </a:solidFill>
              <a:latin typeface="Arial" panose="020B0604020202020204" pitchFamily="34" charset="0"/>
              <a:ea typeface="宋体" panose="02010600030101010101" pitchFamily="2" charset="-122"/>
            </a:endParaRPr>
          </a:p>
        </p:txBody>
      </p:sp>
      <p:sp>
        <p:nvSpPr>
          <p:cNvPr id="83973" name="Text Box 37">
            <a:extLst>
              <a:ext uri="{FF2B5EF4-FFF2-40B4-BE49-F238E27FC236}">
                <a16:creationId xmlns:a16="http://schemas.microsoft.com/office/drawing/2014/main" id="{D6771125-5839-67D9-81CD-43B59B362C8A}"/>
              </a:ext>
            </a:extLst>
          </p:cNvPr>
          <p:cNvSpPr txBox="1">
            <a:spLocks noChangeArrowheads="1"/>
          </p:cNvSpPr>
          <p:nvPr/>
        </p:nvSpPr>
        <p:spPr bwMode="auto">
          <a:xfrm>
            <a:off x="684213" y="1341438"/>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上述是将输入的其它</a:t>
            </a:r>
            <a:r>
              <a:rPr lang="en-US" altLang="zh-CN" sz="2400">
                <a:solidFill>
                  <a:srgbClr val="000066"/>
                </a:solidFill>
                <a:latin typeface="Times New Roman" panose="02020603050405020304" pitchFamily="18" charset="0"/>
                <a:ea typeface="楷体_GB2312" pitchFamily="49" charset="-122"/>
              </a:rPr>
              <a:t>12</a:t>
            </a:r>
            <a:r>
              <a:rPr lang="zh-CN" altLang="en-US" sz="2400">
                <a:solidFill>
                  <a:srgbClr val="000066"/>
                </a:solidFill>
                <a:latin typeface="Times New Roman" panose="02020603050405020304" pitchFamily="18" charset="0"/>
                <a:ea typeface="楷体_GB2312" pitchFamily="49" charset="-122"/>
              </a:rPr>
              <a:t>种组合对应的输出看做</a:t>
            </a:r>
            <a:r>
              <a:rPr lang="en-US" altLang="zh-CN" sz="2400">
                <a:solidFill>
                  <a:srgbClr val="000066"/>
                </a:solidFill>
                <a:latin typeface="Times New Roman" panose="02020603050405020304" pitchFamily="18" charset="0"/>
                <a:ea typeface="楷体_GB2312" pitchFamily="49" charset="-122"/>
              </a:rPr>
              <a:t>0</a:t>
            </a:r>
            <a:r>
              <a:rPr lang="zh-CN" altLang="en-US" sz="2400">
                <a:solidFill>
                  <a:srgbClr val="000066"/>
                </a:solidFill>
                <a:latin typeface="Times New Roman" panose="02020603050405020304" pitchFamily="18" charset="0"/>
                <a:ea typeface="楷体_GB2312" pitchFamily="49" charset="-122"/>
              </a:rPr>
              <a:t>。如果看做无关项，则表达式为</a:t>
            </a:r>
          </a:p>
        </p:txBody>
      </p:sp>
      <p:graphicFrame>
        <p:nvGraphicFramePr>
          <p:cNvPr id="370726" name="Object 38">
            <a:extLst>
              <a:ext uri="{FF2B5EF4-FFF2-40B4-BE49-F238E27FC236}">
                <a16:creationId xmlns:a16="http://schemas.microsoft.com/office/drawing/2014/main" id="{CF3CB11F-B526-1316-3B04-839D9704A8F2}"/>
              </a:ext>
            </a:extLst>
          </p:cNvPr>
          <p:cNvGraphicFramePr>
            <a:graphicFrameLocks noChangeAspect="1"/>
          </p:cNvGraphicFramePr>
          <p:nvPr/>
        </p:nvGraphicFramePr>
        <p:xfrm>
          <a:off x="3779838" y="2420938"/>
          <a:ext cx="1657350" cy="1046162"/>
        </p:xfrm>
        <a:graphic>
          <a:graphicData uri="http://schemas.openxmlformats.org/presentationml/2006/ole">
            <mc:AlternateContent xmlns:mc="http://schemas.openxmlformats.org/markup-compatibility/2006">
              <mc:Choice xmlns:v="urn:schemas-microsoft-com:vml" Requires="v">
                <p:oleObj name="公式" r:id="rId2" imgW="724214" imgH="457399" progId="Equation.3">
                  <p:embed/>
                </p:oleObj>
              </mc:Choice>
              <mc:Fallback>
                <p:oleObj name="公式" r:id="rId2" imgW="724214" imgH="457399" progId="Equation.3">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420938"/>
                        <a:ext cx="16573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0728" name="Object 40">
            <a:extLst>
              <a:ext uri="{FF2B5EF4-FFF2-40B4-BE49-F238E27FC236}">
                <a16:creationId xmlns:a16="http://schemas.microsoft.com/office/drawing/2014/main" id="{5F3D2D5F-AD03-5C01-EA95-0757CC68F1A2}"/>
              </a:ext>
            </a:extLst>
          </p:cNvPr>
          <p:cNvGraphicFramePr>
            <a:graphicFrameLocks noChangeAspect="1"/>
          </p:cNvGraphicFramePr>
          <p:nvPr/>
        </p:nvGraphicFramePr>
        <p:xfrm>
          <a:off x="3276600" y="3789363"/>
          <a:ext cx="2663825" cy="1789112"/>
        </p:xfrm>
        <a:graphic>
          <a:graphicData uri="http://schemas.openxmlformats.org/presentationml/2006/ole">
            <mc:AlternateContent xmlns:mc="http://schemas.openxmlformats.org/markup-compatibility/2006">
              <mc:Choice xmlns:v="urn:schemas-microsoft-com:vml" Requires="v">
                <p:oleObj name="图片" r:id="rId4" imgW="1402324" imgH="930461" progId="Word.Picture.8">
                  <p:embed/>
                </p:oleObj>
              </mc:Choice>
              <mc:Fallback>
                <p:oleObj name="图片" r:id="rId4" imgW="1402324" imgH="930461" progId="Word.Picture.8">
                  <p:embed/>
                  <p:pic>
                    <p:nvPicPr>
                      <p:cNvPr id="0" name="Object 40"/>
                      <p:cNvPicPr>
                        <a:picLocks noChangeAspect="1" noChangeArrowheads="1"/>
                      </p:cNvPicPr>
                      <p:nvPr/>
                    </p:nvPicPr>
                    <p:blipFill>
                      <a:blip r:embed="rId5">
                        <a:extLst>
                          <a:ext uri="{28A0092B-C50C-407E-A947-70E740481C1C}">
                            <a14:useLocalDpi xmlns:a14="http://schemas.microsoft.com/office/drawing/2010/main" val="0"/>
                          </a:ext>
                        </a:extLst>
                      </a:blip>
                      <a:srcRect t="-1340"/>
                      <a:stretch>
                        <a:fillRect/>
                      </a:stretch>
                    </p:blipFill>
                    <p:spPr bwMode="auto">
                      <a:xfrm>
                        <a:off x="3276600" y="3789363"/>
                        <a:ext cx="2663825"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0726"/>
                                        </p:tgtEl>
                                        <p:attrNameLst>
                                          <p:attrName>style.visibility</p:attrName>
                                        </p:attrNameLst>
                                      </p:cBhvr>
                                      <p:to>
                                        <p:strVal val="visible"/>
                                      </p:to>
                                    </p:set>
                                    <p:animEffect transition="in" filter="wipe(left)">
                                      <p:cBhvr>
                                        <p:cTn id="7" dur="500"/>
                                        <p:tgtEl>
                                          <p:spTgt spid="3707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0728"/>
                                        </p:tgtEl>
                                        <p:attrNameLst>
                                          <p:attrName>style.visibility</p:attrName>
                                        </p:attrNameLst>
                                      </p:cBhvr>
                                      <p:to>
                                        <p:strVal val="visible"/>
                                      </p:to>
                                    </p:set>
                                    <p:animEffect transition="in" filter="box(in)">
                                      <p:cBhvr>
                                        <p:cTn id="12" dur="500"/>
                                        <p:tgtEl>
                                          <p:spTgt spid="3707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70719"/>
                                        </p:tgtEl>
                                        <p:attrNameLst>
                                          <p:attrName>style.visibility</p:attrName>
                                        </p:attrNameLst>
                                      </p:cBhvr>
                                      <p:to>
                                        <p:strVal val="visible"/>
                                      </p:to>
                                    </p:set>
                                    <p:animEffect transition="in" filter="strips(downLeft)">
                                      <p:cBhvr>
                                        <p:cTn id="17" dur="500"/>
                                        <p:tgtEl>
                                          <p:spTgt spid="370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70720"/>
                                        </p:tgtEl>
                                        <p:attrNameLst>
                                          <p:attrName>style.visibility</p:attrName>
                                        </p:attrNameLst>
                                      </p:cBhvr>
                                      <p:to>
                                        <p:strVal val="visible"/>
                                      </p:to>
                                    </p:set>
                                    <p:animEffect transition="in" filter="strips(downLeft)">
                                      <p:cBhvr>
                                        <p:cTn id="22" dur="500"/>
                                        <p:tgtEl>
                                          <p:spTgt spid="370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19" grpId="0" animBg="1"/>
      <p:bldP spid="3707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3">
            <a:extLst>
              <a:ext uri="{FF2B5EF4-FFF2-40B4-BE49-F238E27FC236}">
                <a16:creationId xmlns:a16="http://schemas.microsoft.com/office/drawing/2014/main" id="{076D0214-04CF-7F9F-4492-7FDF00E15CCD}"/>
              </a:ext>
            </a:extLst>
          </p:cNvPr>
          <p:cNvSpPr>
            <a:spLocks noChangeArrowheads="1"/>
          </p:cNvSpPr>
          <p:nvPr/>
        </p:nvSpPr>
        <p:spPr bwMode="auto">
          <a:xfrm>
            <a:off x="647700" y="1484313"/>
            <a:ext cx="3348038" cy="2413000"/>
          </a:xfrm>
          <a:prstGeom prst="rect">
            <a:avLst/>
          </a:prstGeom>
          <a:solidFill>
            <a:srgbClr val="FFFFFF">
              <a:alpha val="0"/>
            </a:srgbClr>
          </a:solidFill>
          <a:ln w="1905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84995" name="Rectangle 14">
            <a:extLst>
              <a:ext uri="{FF2B5EF4-FFF2-40B4-BE49-F238E27FC236}">
                <a16:creationId xmlns:a16="http://schemas.microsoft.com/office/drawing/2014/main" id="{27042415-CCC2-DB76-33D7-2C7E52870A96}"/>
              </a:ext>
            </a:extLst>
          </p:cNvPr>
          <p:cNvSpPr>
            <a:spLocks noChangeArrowheads="1"/>
          </p:cNvSpPr>
          <p:nvPr/>
        </p:nvSpPr>
        <p:spPr bwMode="auto">
          <a:xfrm>
            <a:off x="0" y="2520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84996" name="Rectangle 15">
            <a:extLst>
              <a:ext uri="{FF2B5EF4-FFF2-40B4-BE49-F238E27FC236}">
                <a16:creationId xmlns:a16="http://schemas.microsoft.com/office/drawing/2014/main" id="{E4CC7033-6693-7DF1-02D0-C210903C82E5}"/>
              </a:ext>
            </a:extLst>
          </p:cNvPr>
          <p:cNvSpPr>
            <a:spLocks noChangeArrowheads="1"/>
          </p:cNvSpPr>
          <p:nvPr/>
        </p:nvSpPr>
        <p:spPr bwMode="auto">
          <a:xfrm>
            <a:off x="0" y="2520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4800" name="Text Box 16">
            <a:extLst>
              <a:ext uri="{FF2B5EF4-FFF2-40B4-BE49-F238E27FC236}">
                <a16:creationId xmlns:a16="http://schemas.microsoft.com/office/drawing/2014/main" id="{47E9EB8B-C8C0-C765-4862-BFD9392FD830}"/>
              </a:ext>
            </a:extLst>
          </p:cNvPr>
          <p:cNvSpPr txBox="1">
            <a:spLocks noChangeArrowheads="1"/>
          </p:cNvSpPr>
          <p:nvPr/>
        </p:nvSpPr>
        <p:spPr bwMode="auto">
          <a:xfrm>
            <a:off x="5127625" y="1784350"/>
            <a:ext cx="4016375"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chemeClr val="folHlink"/>
                </a:solidFill>
                <a:latin typeface="Times New Roman" panose="02020603050405020304" pitchFamily="18" charset="0"/>
                <a:ea typeface="楷体_GB2312" pitchFamily="49" charset="-122"/>
              </a:rPr>
              <a:t>当只有</a:t>
            </a:r>
            <a:r>
              <a:rPr lang="en-US" altLang="zh-CN" sz="2400" i="1">
                <a:solidFill>
                  <a:schemeClr val="folHlink"/>
                </a:solidFill>
                <a:latin typeface="Times New Roman" panose="02020603050405020304" pitchFamily="18" charset="0"/>
                <a:ea typeface="楷体_GB2312" pitchFamily="49" charset="-122"/>
              </a:rPr>
              <a:t>I</a:t>
            </a:r>
            <a:r>
              <a:rPr lang="en-US" altLang="zh-CN" sz="2400" baseline="-25000">
                <a:solidFill>
                  <a:schemeClr val="folHlink"/>
                </a:solidFill>
                <a:latin typeface="Times New Roman" panose="02020603050405020304" pitchFamily="18" charset="0"/>
                <a:ea typeface="楷体_GB2312" pitchFamily="49" charset="-122"/>
              </a:rPr>
              <a:t>3</a:t>
            </a:r>
            <a:r>
              <a:rPr lang="zh-CN" altLang="en-US" sz="2400">
                <a:solidFill>
                  <a:schemeClr val="folHlink"/>
                </a:solidFill>
                <a:latin typeface="Times New Roman" panose="02020603050405020304" pitchFamily="18" charset="0"/>
                <a:ea typeface="楷体_GB2312" pitchFamily="49" charset="-122"/>
              </a:rPr>
              <a:t>为</a:t>
            </a:r>
            <a:r>
              <a:rPr lang="en-US" altLang="zh-CN" sz="2400">
                <a:solidFill>
                  <a:schemeClr val="folHlink"/>
                </a:solidFill>
                <a:latin typeface="Times New Roman" panose="02020603050405020304" pitchFamily="18" charset="0"/>
                <a:ea typeface="楷体_GB2312" pitchFamily="49" charset="-122"/>
              </a:rPr>
              <a:t>1</a:t>
            </a:r>
            <a:r>
              <a:rPr lang="zh-CN" altLang="en-US" sz="2400">
                <a:solidFill>
                  <a:schemeClr val="folHlink"/>
                </a:solidFill>
                <a:latin typeface="Times New Roman" panose="02020603050405020304" pitchFamily="18" charset="0"/>
                <a:ea typeface="楷体_GB2312" pitchFamily="49" charset="-122"/>
              </a:rPr>
              <a:t>时，</a:t>
            </a:r>
          </a:p>
          <a:p>
            <a:pPr eaLnBrk="1" hangingPunct="1">
              <a:spcBef>
                <a:spcPct val="50000"/>
              </a:spcBef>
            </a:pP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1</a:t>
            </a: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0 </a:t>
            </a:r>
            <a:r>
              <a:rPr lang="en-US" altLang="zh-CN" sz="2400">
                <a:solidFill>
                  <a:schemeClr val="folHlink"/>
                </a:solidFill>
                <a:latin typeface="Times New Roman" panose="02020603050405020304" pitchFamily="18" charset="0"/>
                <a:ea typeface="楷体_GB2312" pitchFamily="49" charset="-122"/>
              </a:rPr>
              <a:t>= </a:t>
            </a:r>
            <a:r>
              <a:rPr lang="zh-CN" altLang="en-US" sz="2400">
                <a:solidFill>
                  <a:schemeClr val="folHlink"/>
                </a:solidFill>
                <a:latin typeface="Times New Roman" panose="02020603050405020304" pitchFamily="18" charset="0"/>
                <a:ea typeface="楷体_GB2312" pitchFamily="49" charset="-122"/>
              </a:rPr>
              <a:t>？</a:t>
            </a:r>
          </a:p>
        </p:txBody>
      </p:sp>
      <p:sp>
        <p:nvSpPr>
          <p:cNvPr id="374801" name="Text Box 17">
            <a:extLst>
              <a:ext uri="{FF2B5EF4-FFF2-40B4-BE49-F238E27FC236}">
                <a16:creationId xmlns:a16="http://schemas.microsoft.com/office/drawing/2014/main" id="{6D1E0BEE-F229-15E3-1458-74AFC82D8902}"/>
              </a:ext>
            </a:extLst>
          </p:cNvPr>
          <p:cNvSpPr txBox="1">
            <a:spLocks noChangeArrowheads="1"/>
          </p:cNvSpPr>
          <p:nvPr/>
        </p:nvSpPr>
        <p:spPr bwMode="auto">
          <a:xfrm>
            <a:off x="6640513" y="2359025"/>
            <a:ext cx="165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1</a:t>
            </a: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0 </a:t>
            </a:r>
            <a:r>
              <a:rPr lang="en-US" altLang="zh-CN" sz="2400">
                <a:solidFill>
                  <a:schemeClr val="folHlink"/>
                </a:solidFill>
                <a:latin typeface="Times New Roman" panose="02020603050405020304" pitchFamily="18" charset="0"/>
                <a:ea typeface="楷体_GB2312" pitchFamily="49" charset="-122"/>
              </a:rPr>
              <a:t>= 11</a:t>
            </a:r>
          </a:p>
        </p:txBody>
      </p:sp>
      <p:sp>
        <p:nvSpPr>
          <p:cNvPr id="374802" name="Text Box 18">
            <a:extLst>
              <a:ext uri="{FF2B5EF4-FFF2-40B4-BE49-F238E27FC236}">
                <a16:creationId xmlns:a16="http://schemas.microsoft.com/office/drawing/2014/main" id="{785D8757-4B25-17D6-095C-616CC8309147}"/>
              </a:ext>
            </a:extLst>
          </p:cNvPr>
          <p:cNvSpPr txBox="1">
            <a:spLocks noChangeArrowheads="1"/>
          </p:cNvSpPr>
          <p:nvPr/>
        </p:nvSpPr>
        <p:spPr bwMode="auto">
          <a:xfrm>
            <a:off x="5435600" y="4797425"/>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chemeClr val="folHlink"/>
                </a:solidFill>
                <a:latin typeface="Times New Roman" panose="02020603050405020304" pitchFamily="18" charset="0"/>
                <a:ea typeface="楷体_GB2312" pitchFamily="49" charset="-122"/>
              </a:rPr>
              <a:t>无法输出有效编码。</a:t>
            </a:r>
          </a:p>
        </p:txBody>
      </p:sp>
      <p:sp>
        <p:nvSpPr>
          <p:cNvPr id="374803" name="Text Box 19">
            <a:extLst>
              <a:ext uri="{FF2B5EF4-FFF2-40B4-BE49-F238E27FC236}">
                <a16:creationId xmlns:a16="http://schemas.microsoft.com/office/drawing/2014/main" id="{9D8FCFA6-800E-2785-3A0B-9FAE4AF6C3D6}"/>
              </a:ext>
            </a:extLst>
          </p:cNvPr>
          <p:cNvSpPr txBox="1">
            <a:spLocks noChangeArrowheads="1"/>
          </p:cNvSpPr>
          <p:nvPr/>
        </p:nvSpPr>
        <p:spPr bwMode="auto">
          <a:xfrm>
            <a:off x="287338" y="5408613"/>
            <a:ext cx="8316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b="1">
                <a:solidFill>
                  <a:schemeClr val="tx1"/>
                </a:solidFill>
                <a:latin typeface="Arial Narrow" panose="020B0606020202030204" pitchFamily="34" charset="0"/>
                <a:ea typeface="宋体" panose="02010600030101010101" pitchFamily="2" charset="-122"/>
              </a:defRPr>
            </a:lvl1pPr>
            <a:lvl2pPr>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lvl="1" eaLnBrk="1" hangingPunct="1">
              <a:spcBef>
                <a:spcPct val="50000"/>
              </a:spcBef>
            </a:pPr>
            <a:r>
              <a:rPr lang="zh-CN" altLang="en-US" sz="2400">
                <a:solidFill>
                  <a:schemeClr val="folHlink"/>
                </a:solidFill>
                <a:latin typeface="Times New Roman" panose="02020603050405020304" pitchFamily="18" charset="0"/>
                <a:ea typeface="楷体_GB2312" pitchFamily="49" charset="-122"/>
              </a:rPr>
              <a:t>结论：普通编码器不能同时输入两个以上的有效编码信号</a:t>
            </a:r>
          </a:p>
        </p:txBody>
      </p:sp>
      <p:sp>
        <p:nvSpPr>
          <p:cNvPr id="374805" name="Text Box 21">
            <a:extLst>
              <a:ext uri="{FF2B5EF4-FFF2-40B4-BE49-F238E27FC236}">
                <a16:creationId xmlns:a16="http://schemas.microsoft.com/office/drawing/2014/main" id="{1D01FE36-BA37-E422-DF73-808E3DEF5BEF}"/>
              </a:ext>
            </a:extLst>
          </p:cNvPr>
          <p:cNvSpPr txBox="1">
            <a:spLocks noChangeArrowheads="1"/>
          </p:cNvSpPr>
          <p:nvPr/>
        </p:nvSpPr>
        <p:spPr bwMode="auto">
          <a:xfrm>
            <a:off x="5364163" y="3284538"/>
            <a:ext cx="36004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i="1">
                <a:solidFill>
                  <a:schemeClr val="folHlink"/>
                </a:solidFill>
                <a:latin typeface="Times New Roman" panose="02020603050405020304" pitchFamily="18" charset="0"/>
                <a:ea typeface="楷体_GB2312" pitchFamily="49" charset="-122"/>
              </a:rPr>
              <a:t>I</a:t>
            </a:r>
            <a:r>
              <a:rPr lang="en-US" altLang="zh-CN" sz="2400" baseline="-25000">
                <a:solidFill>
                  <a:schemeClr val="folHlink"/>
                </a:solidFill>
                <a:latin typeface="Times New Roman" panose="02020603050405020304" pitchFamily="18" charset="0"/>
                <a:ea typeface="楷体_GB2312" pitchFamily="49" charset="-122"/>
              </a:rPr>
              <a:t>3</a:t>
            </a:r>
            <a:r>
              <a:rPr lang="en-US" altLang="zh-CN" sz="2400" i="1">
                <a:solidFill>
                  <a:schemeClr val="folHlink"/>
                </a:solidFill>
                <a:latin typeface="Times New Roman" panose="02020603050405020304" pitchFamily="18" charset="0"/>
                <a:ea typeface="楷体_GB2312" pitchFamily="49" charset="-122"/>
              </a:rPr>
              <a:t>= I</a:t>
            </a:r>
            <a:r>
              <a:rPr lang="en-US" altLang="zh-CN" sz="2400" baseline="-25000">
                <a:solidFill>
                  <a:schemeClr val="folHlink"/>
                </a:solidFill>
                <a:latin typeface="Times New Roman" panose="02020603050405020304" pitchFamily="18" charset="0"/>
                <a:ea typeface="楷体_GB2312" pitchFamily="49" charset="-122"/>
              </a:rPr>
              <a:t>2 </a:t>
            </a:r>
            <a:r>
              <a:rPr lang="en-US" altLang="zh-CN" sz="2400" i="1">
                <a:solidFill>
                  <a:schemeClr val="folHlink"/>
                </a:solidFill>
                <a:latin typeface="Times New Roman" panose="02020603050405020304" pitchFamily="18" charset="0"/>
                <a:ea typeface="楷体_GB2312" pitchFamily="49" charset="-122"/>
              </a:rPr>
              <a:t>= </a:t>
            </a:r>
            <a:r>
              <a:rPr lang="en-US" altLang="zh-CN" sz="2400">
                <a:solidFill>
                  <a:schemeClr val="folHlink"/>
                </a:solidFill>
                <a:latin typeface="Times New Roman" panose="02020603050405020304" pitchFamily="18" charset="0"/>
                <a:ea typeface="楷体_GB2312" pitchFamily="49" charset="-122"/>
              </a:rPr>
              <a:t>1  , </a:t>
            </a:r>
            <a:r>
              <a:rPr lang="en-US" altLang="zh-CN" sz="2400" i="1">
                <a:solidFill>
                  <a:schemeClr val="folHlink"/>
                </a:solidFill>
                <a:latin typeface="Times New Roman" panose="02020603050405020304" pitchFamily="18" charset="0"/>
                <a:ea typeface="楷体_GB2312" pitchFamily="49" charset="-122"/>
              </a:rPr>
              <a:t>I</a:t>
            </a:r>
            <a:r>
              <a:rPr lang="en-US" altLang="zh-CN" sz="2400" baseline="-25000">
                <a:solidFill>
                  <a:schemeClr val="folHlink"/>
                </a:solidFill>
                <a:latin typeface="Times New Roman" panose="02020603050405020304" pitchFamily="18" charset="0"/>
                <a:ea typeface="楷体_GB2312" pitchFamily="49" charset="-122"/>
              </a:rPr>
              <a:t>0</a:t>
            </a:r>
            <a:r>
              <a:rPr lang="en-US" altLang="zh-CN" sz="2400" i="1">
                <a:solidFill>
                  <a:schemeClr val="folHlink"/>
                </a:solidFill>
                <a:latin typeface="Times New Roman" panose="02020603050405020304" pitchFamily="18" charset="0"/>
                <a:ea typeface="楷体_GB2312" pitchFamily="49" charset="-122"/>
              </a:rPr>
              <a:t>= I</a:t>
            </a:r>
            <a:r>
              <a:rPr lang="en-US" altLang="zh-CN" sz="2400" baseline="-25000">
                <a:solidFill>
                  <a:schemeClr val="folHlink"/>
                </a:solidFill>
                <a:latin typeface="Times New Roman" panose="02020603050405020304" pitchFamily="18" charset="0"/>
                <a:ea typeface="楷体_GB2312" pitchFamily="49" charset="-122"/>
              </a:rPr>
              <a:t>1</a:t>
            </a:r>
            <a:r>
              <a:rPr lang="en-US" altLang="zh-CN" sz="2400" i="1">
                <a:solidFill>
                  <a:schemeClr val="folHlink"/>
                </a:solidFill>
                <a:latin typeface="Times New Roman" panose="02020603050405020304" pitchFamily="18" charset="0"/>
                <a:ea typeface="楷体_GB2312" pitchFamily="49" charset="-122"/>
              </a:rPr>
              <a:t>= </a:t>
            </a:r>
            <a:r>
              <a:rPr lang="en-US" altLang="zh-CN" sz="2400">
                <a:solidFill>
                  <a:schemeClr val="folHlink"/>
                </a:solidFill>
                <a:latin typeface="Times New Roman" panose="02020603050405020304" pitchFamily="18" charset="0"/>
                <a:ea typeface="楷体_GB2312" pitchFamily="49" charset="-122"/>
              </a:rPr>
              <a:t>0</a:t>
            </a:r>
            <a:r>
              <a:rPr lang="zh-CN" altLang="en-US" sz="2400">
                <a:solidFill>
                  <a:schemeClr val="folHlink"/>
                </a:solidFill>
                <a:latin typeface="Times New Roman" panose="02020603050405020304" pitchFamily="18" charset="0"/>
                <a:ea typeface="楷体_GB2312" pitchFamily="49" charset="-122"/>
              </a:rPr>
              <a:t>时，</a:t>
            </a:r>
          </a:p>
          <a:p>
            <a:pPr eaLnBrk="1" hangingPunct="1">
              <a:spcBef>
                <a:spcPct val="50000"/>
              </a:spcBef>
            </a:pP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1</a:t>
            </a: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0 </a:t>
            </a:r>
            <a:r>
              <a:rPr lang="en-US" altLang="zh-CN" sz="2400">
                <a:solidFill>
                  <a:schemeClr val="folHlink"/>
                </a:solidFill>
                <a:latin typeface="Times New Roman" panose="02020603050405020304" pitchFamily="18" charset="0"/>
                <a:ea typeface="楷体_GB2312" pitchFamily="49" charset="-122"/>
              </a:rPr>
              <a:t>= </a:t>
            </a:r>
            <a:r>
              <a:rPr lang="zh-CN" altLang="en-US" sz="2400">
                <a:solidFill>
                  <a:schemeClr val="folHlink"/>
                </a:solidFill>
                <a:latin typeface="Times New Roman" panose="02020603050405020304" pitchFamily="18" charset="0"/>
                <a:ea typeface="楷体_GB2312" pitchFamily="49" charset="-122"/>
              </a:rPr>
              <a:t>？</a:t>
            </a:r>
          </a:p>
        </p:txBody>
      </p:sp>
      <p:sp>
        <p:nvSpPr>
          <p:cNvPr id="374806" name="Text Box 22">
            <a:extLst>
              <a:ext uri="{FF2B5EF4-FFF2-40B4-BE49-F238E27FC236}">
                <a16:creationId xmlns:a16="http://schemas.microsoft.com/office/drawing/2014/main" id="{B6472840-8D41-2F7D-F809-3A136F362F8C}"/>
              </a:ext>
            </a:extLst>
          </p:cNvPr>
          <p:cNvSpPr txBox="1">
            <a:spLocks noChangeArrowheads="1"/>
          </p:cNvSpPr>
          <p:nvPr/>
        </p:nvSpPr>
        <p:spPr bwMode="auto">
          <a:xfrm>
            <a:off x="6948488" y="3789363"/>
            <a:ext cx="165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1</a:t>
            </a:r>
            <a:r>
              <a:rPr lang="en-US" altLang="zh-CN" sz="2400">
                <a:solidFill>
                  <a:schemeClr val="folHlink"/>
                </a:solidFill>
                <a:latin typeface="Times New Roman" panose="02020603050405020304" pitchFamily="18" charset="0"/>
                <a:ea typeface="楷体_GB2312" pitchFamily="49" charset="-122"/>
              </a:rPr>
              <a:t>Y</a:t>
            </a:r>
            <a:r>
              <a:rPr lang="en-US" altLang="zh-CN" sz="2400" baseline="-25000">
                <a:solidFill>
                  <a:schemeClr val="folHlink"/>
                </a:solidFill>
                <a:latin typeface="Times New Roman" panose="02020603050405020304" pitchFamily="18" charset="0"/>
                <a:ea typeface="楷体_GB2312" pitchFamily="49" charset="-122"/>
              </a:rPr>
              <a:t>0 </a:t>
            </a:r>
            <a:r>
              <a:rPr lang="en-US" altLang="zh-CN" sz="2400">
                <a:solidFill>
                  <a:schemeClr val="folHlink"/>
                </a:solidFill>
                <a:latin typeface="Times New Roman" panose="02020603050405020304" pitchFamily="18" charset="0"/>
                <a:ea typeface="楷体_GB2312" pitchFamily="49" charset="-122"/>
              </a:rPr>
              <a:t>= 11</a:t>
            </a:r>
          </a:p>
        </p:txBody>
      </p:sp>
      <p:graphicFrame>
        <p:nvGraphicFramePr>
          <p:cNvPr id="85003" name="Object 37">
            <a:extLst>
              <a:ext uri="{FF2B5EF4-FFF2-40B4-BE49-F238E27FC236}">
                <a16:creationId xmlns:a16="http://schemas.microsoft.com/office/drawing/2014/main" id="{9DE993C3-25B7-B500-ABDC-F48260251BE3}"/>
              </a:ext>
            </a:extLst>
          </p:cNvPr>
          <p:cNvGraphicFramePr>
            <a:graphicFrameLocks noGrp="1" noChangeAspect="1"/>
          </p:cNvGraphicFramePr>
          <p:nvPr>
            <p:ph/>
          </p:nvPr>
        </p:nvGraphicFramePr>
        <p:xfrm>
          <a:off x="827088" y="1665288"/>
          <a:ext cx="2989262" cy="1984375"/>
        </p:xfrm>
        <a:graphic>
          <a:graphicData uri="http://schemas.openxmlformats.org/presentationml/2006/ole">
            <mc:AlternateContent xmlns:mc="http://schemas.openxmlformats.org/markup-compatibility/2006">
              <mc:Choice xmlns:v="urn:schemas-microsoft-com:vml" Requires="v">
                <p:oleObj name="图片" r:id="rId2" imgW="1402324" imgH="930461" progId="Word.Picture.8">
                  <p:embed/>
                </p:oleObj>
              </mc:Choice>
              <mc:Fallback>
                <p:oleObj name="图片" r:id="rId2" imgW="1402324" imgH="930461" progId="Word.Picture.8">
                  <p:embed/>
                  <p:pic>
                    <p:nvPicPr>
                      <p:cNvPr id="0" name="Object 37"/>
                      <p:cNvPicPr>
                        <a:picLocks noChangeAspect="1" noChangeArrowheads="1"/>
                      </p:cNvPicPr>
                      <p:nvPr/>
                    </p:nvPicPr>
                    <p:blipFill>
                      <a:blip r:embed="rId3">
                        <a:extLst>
                          <a:ext uri="{28A0092B-C50C-407E-A947-70E740481C1C}">
                            <a14:useLocalDpi xmlns:a14="http://schemas.microsoft.com/office/drawing/2010/main" val="0"/>
                          </a:ext>
                        </a:extLst>
                      </a:blip>
                      <a:srcRect t="-1340"/>
                      <a:stretch>
                        <a:fillRect/>
                      </a:stretch>
                    </p:blipFill>
                    <p:spPr bwMode="auto">
                      <a:xfrm>
                        <a:off x="827088" y="1665288"/>
                        <a:ext cx="2989262" cy="198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4" name="Text Box 39">
            <a:extLst>
              <a:ext uri="{FF2B5EF4-FFF2-40B4-BE49-F238E27FC236}">
                <a16:creationId xmlns:a16="http://schemas.microsoft.com/office/drawing/2014/main" id="{CFCAC2C1-A43A-E697-E2D4-AD98C1B6831C}"/>
              </a:ext>
            </a:extLst>
          </p:cNvPr>
          <p:cNvSpPr txBox="1">
            <a:spLocks noChangeArrowheads="1"/>
          </p:cNvSpPr>
          <p:nvPr/>
        </p:nvSpPr>
        <p:spPr bwMode="auto">
          <a:xfrm>
            <a:off x="684213" y="441325"/>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chemeClr val="accent2"/>
                </a:solidFill>
                <a:latin typeface="Times New Roman" panose="02020603050405020304" pitchFamily="18" charset="0"/>
                <a:ea typeface="楷体_GB2312" pitchFamily="49" charset="-122"/>
              </a:rPr>
              <a:t>若有</a:t>
            </a:r>
            <a:r>
              <a:rPr lang="en-US" altLang="zh-CN" sz="2400">
                <a:solidFill>
                  <a:schemeClr val="accent2"/>
                </a:solidFill>
                <a:latin typeface="Times New Roman" panose="02020603050405020304" pitchFamily="18" charset="0"/>
                <a:ea typeface="楷体_GB2312" pitchFamily="49" charset="-122"/>
              </a:rPr>
              <a:t>2</a:t>
            </a:r>
            <a:r>
              <a:rPr lang="zh-CN" altLang="en-US" sz="2400">
                <a:solidFill>
                  <a:schemeClr val="accent2"/>
                </a:solidFill>
                <a:latin typeface="Times New Roman" panose="02020603050405020304" pitchFamily="18" charset="0"/>
                <a:ea typeface="楷体_GB2312" pitchFamily="49" charset="-122"/>
              </a:rPr>
              <a:t>个以上的输入为有效信号？</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4800"/>
                                        </p:tgtEl>
                                        <p:attrNameLst>
                                          <p:attrName>style.visibility</p:attrName>
                                        </p:attrNameLst>
                                      </p:cBhvr>
                                      <p:to>
                                        <p:strVal val="visible"/>
                                      </p:to>
                                    </p:set>
                                    <p:animEffect transition="in" filter="strips(downRight)">
                                      <p:cBhvr>
                                        <p:cTn id="7" dur="500"/>
                                        <p:tgtEl>
                                          <p:spTgt spid="3748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4801"/>
                                        </p:tgtEl>
                                        <p:attrNameLst>
                                          <p:attrName>style.visibility</p:attrName>
                                        </p:attrNameLst>
                                      </p:cBhvr>
                                      <p:to>
                                        <p:strVal val="visible"/>
                                      </p:to>
                                    </p:set>
                                    <p:animEffect transition="in" filter="strips(downRight)">
                                      <p:cBhvr>
                                        <p:cTn id="12" dur="500"/>
                                        <p:tgtEl>
                                          <p:spTgt spid="3748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4805"/>
                                        </p:tgtEl>
                                        <p:attrNameLst>
                                          <p:attrName>style.visibility</p:attrName>
                                        </p:attrNameLst>
                                      </p:cBhvr>
                                      <p:to>
                                        <p:strVal val="visible"/>
                                      </p:to>
                                    </p:set>
                                    <p:animEffect transition="in" filter="strips(downRight)">
                                      <p:cBhvr>
                                        <p:cTn id="17" dur="500"/>
                                        <p:tgtEl>
                                          <p:spTgt spid="3748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4806"/>
                                        </p:tgtEl>
                                        <p:attrNameLst>
                                          <p:attrName>style.visibility</p:attrName>
                                        </p:attrNameLst>
                                      </p:cBhvr>
                                      <p:to>
                                        <p:strVal val="visible"/>
                                      </p:to>
                                    </p:set>
                                    <p:animEffect transition="in" filter="strips(downRight)">
                                      <p:cBhvr>
                                        <p:cTn id="22" dur="500"/>
                                        <p:tgtEl>
                                          <p:spTgt spid="3748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74802"/>
                                        </p:tgtEl>
                                        <p:attrNameLst>
                                          <p:attrName>style.visibility</p:attrName>
                                        </p:attrNameLst>
                                      </p:cBhvr>
                                      <p:to>
                                        <p:strVal val="visible"/>
                                      </p:to>
                                    </p:set>
                                    <p:animEffect transition="in" filter="strips(downRight)">
                                      <p:cBhvr>
                                        <p:cTn id="27" dur="500"/>
                                        <p:tgtEl>
                                          <p:spTgt spid="3748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74803"/>
                                        </p:tgtEl>
                                        <p:attrNameLst>
                                          <p:attrName>style.visibility</p:attrName>
                                        </p:attrNameLst>
                                      </p:cBhvr>
                                      <p:to>
                                        <p:strVal val="visible"/>
                                      </p:to>
                                    </p:set>
                                    <p:animEffect transition="in" filter="strips(downRight)">
                                      <p:cBhvr>
                                        <p:cTn id="32" dur="500"/>
                                        <p:tgtEl>
                                          <p:spTgt spid="374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0" grpId="0" autoUpdateAnimBg="0"/>
      <p:bldP spid="374801" grpId="0" autoUpdateAnimBg="0"/>
      <p:bldP spid="374802" grpId="0" autoUpdateAnimBg="0"/>
      <p:bldP spid="374803" grpId="0" autoUpdateAnimBg="0"/>
      <p:bldP spid="374805" grpId="0" autoUpdateAnimBg="0"/>
      <p:bldP spid="37480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21" name="Rectangle 9">
            <a:extLst>
              <a:ext uri="{FF2B5EF4-FFF2-40B4-BE49-F238E27FC236}">
                <a16:creationId xmlns:a16="http://schemas.microsoft.com/office/drawing/2014/main" id="{447F47F3-808E-92F6-0295-A8E15602EEB9}"/>
              </a:ext>
            </a:extLst>
          </p:cNvPr>
          <p:cNvSpPr>
            <a:spLocks noChangeArrowheads="1"/>
          </p:cNvSpPr>
          <p:nvPr/>
        </p:nvSpPr>
        <p:spPr bwMode="auto">
          <a:xfrm>
            <a:off x="7308850" y="2098675"/>
            <a:ext cx="431800" cy="504825"/>
          </a:xfrm>
          <a:prstGeom prst="rect">
            <a:avLst/>
          </a:prstGeom>
          <a:solidFill>
            <a:srgbClr val="FFFFFF"/>
          </a:solidFill>
          <a:ln w="1905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1722" name="Rectangle 10">
            <a:extLst>
              <a:ext uri="{FF2B5EF4-FFF2-40B4-BE49-F238E27FC236}">
                <a16:creationId xmlns:a16="http://schemas.microsoft.com/office/drawing/2014/main" id="{65D3439B-264B-7263-3F76-28F5B04BDB87}"/>
              </a:ext>
            </a:extLst>
          </p:cNvPr>
          <p:cNvSpPr>
            <a:spLocks noChangeArrowheads="1"/>
          </p:cNvSpPr>
          <p:nvPr/>
        </p:nvSpPr>
        <p:spPr bwMode="auto">
          <a:xfrm>
            <a:off x="7308850" y="3035300"/>
            <a:ext cx="431800" cy="2665413"/>
          </a:xfrm>
          <a:prstGeom prst="rect">
            <a:avLst/>
          </a:prstGeom>
          <a:solidFill>
            <a:srgbClr val="FFFFFF"/>
          </a:solidFill>
          <a:ln w="1905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86020" name="Rectangle 11">
            <a:extLst>
              <a:ext uri="{FF2B5EF4-FFF2-40B4-BE49-F238E27FC236}">
                <a16:creationId xmlns:a16="http://schemas.microsoft.com/office/drawing/2014/main" id="{10874011-36BA-ED65-7208-0145E702B5B4}"/>
              </a:ext>
            </a:extLst>
          </p:cNvPr>
          <p:cNvSpPr>
            <a:spLocks noChangeArrowheads="1"/>
          </p:cNvSpPr>
          <p:nvPr/>
        </p:nvSpPr>
        <p:spPr bwMode="auto">
          <a:xfrm>
            <a:off x="900113" y="404813"/>
            <a:ext cx="59705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chemeClr val="folHlink"/>
                </a:solidFill>
                <a:latin typeface="Times New Roman" panose="02020603050405020304" pitchFamily="18" charset="0"/>
              </a:rPr>
              <a:t>(2.) </a:t>
            </a:r>
            <a:r>
              <a:rPr kumimoji="1" lang="zh-CN" altLang="en-US" sz="2400">
                <a:solidFill>
                  <a:schemeClr val="folHlink"/>
                </a:solidFill>
                <a:latin typeface="Times New Roman" panose="02020603050405020304" pitchFamily="18" charset="0"/>
              </a:rPr>
              <a:t>键盘输入</a:t>
            </a:r>
            <a:r>
              <a:rPr kumimoji="1" lang="en-US" altLang="zh-CN" sz="2400">
                <a:solidFill>
                  <a:schemeClr val="folHlink"/>
                </a:solidFill>
                <a:latin typeface="Times New Roman" panose="02020603050405020304" pitchFamily="18" charset="0"/>
              </a:rPr>
              <a:t>8421BCD</a:t>
            </a:r>
            <a:r>
              <a:rPr kumimoji="1" lang="zh-CN" altLang="en-US" sz="2400">
                <a:solidFill>
                  <a:schemeClr val="folHlink"/>
                </a:solidFill>
                <a:latin typeface="Times New Roman" panose="02020603050405020304" pitchFamily="18" charset="0"/>
              </a:rPr>
              <a:t>码编码器（分析）</a:t>
            </a:r>
            <a:endParaRPr lang="zh-CN" altLang="en-US" sz="2400">
              <a:solidFill>
                <a:schemeClr val="folHlink"/>
              </a:solidFill>
              <a:latin typeface="Times New Roman" panose="02020603050405020304" pitchFamily="18" charset="0"/>
            </a:endParaRPr>
          </a:p>
        </p:txBody>
      </p:sp>
      <p:sp>
        <p:nvSpPr>
          <p:cNvPr id="371725" name="AutoShape 13">
            <a:extLst>
              <a:ext uri="{FF2B5EF4-FFF2-40B4-BE49-F238E27FC236}">
                <a16:creationId xmlns:a16="http://schemas.microsoft.com/office/drawing/2014/main" id="{F14868C8-09A8-AE1A-3F7A-8BFFE670D15C}"/>
              </a:ext>
            </a:extLst>
          </p:cNvPr>
          <p:cNvSpPr>
            <a:spLocks noChangeArrowheads="1"/>
          </p:cNvSpPr>
          <p:nvPr/>
        </p:nvSpPr>
        <p:spPr bwMode="auto">
          <a:xfrm>
            <a:off x="5219700" y="5772150"/>
            <a:ext cx="1727200" cy="609600"/>
          </a:xfrm>
          <a:prstGeom prst="wedgeRoundRectCallout">
            <a:avLst>
              <a:gd name="adj1" fmla="val 79046"/>
              <a:gd name="adj2" fmla="val -90106"/>
              <a:gd name="adj3" fmla="val 16667"/>
            </a:avLst>
          </a:prstGeom>
          <a:solidFill>
            <a:srgbClr val="FFFFFF"/>
          </a:solidFill>
          <a:ln w="1905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Verdana" panose="020B0604030504040204" pitchFamily="34" charset="0"/>
                <a:ea typeface="楷体_GB2312" pitchFamily="49" charset="-122"/>
              </a:rPr>
              <a:t>代码输出</a:t>
            </a:r>
            <a:endParaRPr lang="zh-CN" altLang="en-US">
              <a:solidFill>
                <a:schemeClr val="folHlink"/>
              </a:solidFill>
              <a:latin typeface="Verdana" panose="020B0604030504040204" pitchFamily="34" charset="0"/>
            </a:endParaRPr>
          </a:p>
          <a:p>
            <a:pPr algn="ctr" eaLnBrk="1" hangingPunct="1"/>
            <a:endParaRPr lang="en-US" altLang="zh-CN" b="0">
              <a:solidFill>
                <a:schemeClr val="folHlink"/>
              </a:solidFill>
              <a:latin typeface="Verdana" panose="020B0604030504040204" pitchFamily="34" charset="0"/>
            </a:endParaRPr>
          </a:p>
        </p:txBody>
      </p:sp>
      <p:sp>
        <p:nvSpPr>
          <p:cNvPr id="371727" name="AutoShape 15">
            <a:extLst>
              <a:ext uri="{FF2B5EF4-FFF2-40B4-BE49-F238E27FC236}">
                <a16:creationId xmlns:a16="http://schemas.microsoft.com/office/drawing/2014/main" id="{8B327A25-FA5A-4393-01E3-D32CB34B8A2A}"/>
              </a:ext>
            </a:extLst>
          </p:cNvPr>
          <p:cNvSpPr>
            <a:spLocks noChangeArrowheads="1"/>
          </p:cNvSpPr>
          <p:nvPr/>
        </p:nvSpPr>
        <p:spPr bwMode="auto">
          <a:xfrm>
            <a:off x="7535863" y="1341438"/>
            <a:ext cx="1608137" cy="504825"/>
          </a:xfrm>
          <a:prstGeom prst="wedgeRoundRectCallout">
            <a:avLst>
              <a:gd name="adj1" fmla="val -49801"/>
              <a:gd name="adj2" fmla="val 140250"/>
              <a:gd name="adj3" fmla="val 16667"/>
            </a:avLst>
          </a:prstGeom>
          <a:solidFill>
            <a:srgbClr val="FFFFFF">
              <a:alpha val="50195"/>
            </a:srgbClr>
          </a:solidFill>
          <a:ln w="1905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楷体_GB2312" pitchFamily="49" charset="-122"/>
              </a:rPr>
              <a:t>使能标志 </a:t>
            </a:r>
          </a:p>
        </p:txBody>
      </p:sp>
      <p:sp>
        <p:nvSpPr>
          <p:cNvPr id="371720" name="Rectangle 8">
            <a:extLst>
              <a:ext uri="{FF2B5EF4-FFF2-40B4-BE49-F238E27FC236}">
                <a16:creationId xmlns:a16="http://schemas.microsoft.com/office/drawing/2014/main" id="{F23DB8D4-0C48-2FF8-2ACE-C399753A94A5}"/>
              </a:ext>
            </a:extLst>
          </p:cNvPr>
          <p:cNvSpPr>
            <a:spLocks noChangeArrowheads="1"/>
          </p:cNvSpPr>
          <p:nvPr/>
        </p:nvSpPr>
        <p:spPr bwMode="auto">
          <a:xfrm>
            <a:off x="2625725" y="1846263"/>
            <a:ext cx="433388" cy="4103687"/>
          </a:xfrm>
          <a:prstGeom prst="rect">
            <a:avLst/>
          </a:prstGeom>
          <a:solidFill>
            <a:srgbClr val="FFFFFF"/>
          </a:solid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1729" name="AutoShape 17">
            <a:extLst>
              <a:ext uri="{FF2B5EF4-FFF2-40B4-BE49-F238E27FC236}">
                <a16:creationId xmlns:a16="http://schemas.microsoft.com/office/drawing/2014/main" id="{B22807AE-43BC-3B2A-A01D-352242FF11A7}"/>
              </a:ext>
            </a:extLst>
          </p:cNvPr>
          <p:cNvSpPr>
            <a:spLocks noChangeArrowheads="1"/>
          </p:cNvSpPr>
          <p:nvPr/>
        </p:nvSpPr>
        <p:spPr bwMode="auto">
          <a:xfrm>
            <a:off x="179388" y="3898900"/>
            <a:ext cx="1727200" cy="609600"/>
          </a:xfrm>
          <a:prstGeom prst="wedgeRoundRectCallout">
            <a:avLst>
              <a:gd name="adj1" fmla="val 94486"/>
              <a:gd name="adj2" fmla="val -31250"/>
              <a:gd name="adj3" fmla="val 16667"/>
            </a:avLst>
          </a:prstGeom>
          <a:solidFill>
            <a:srgbClr val="FFFFFF"/>
          </a:solid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Verdana" panose="020B0604030504040204" pitchFamily="34" charset="0"/>
                <a:ea typeface="楷体_GB2312" pitchFamily="49" charset="-122"/>
              </a:rPr>
              <a:t>编码输入</a:t>
            </a:r>
            <a:r>
              <a:rPr lang="zh-CN" altLang="en-US">
                <a:solidFill>
                  <a:schemeClr val="folHlink"/>
                </a:solidFill>
                <a:latin typeface="Verdana" panose="020B0604030504040204" pitchFamily="34" charset="0"/>
              </a:rPr>
              <a:t> </a:t>
            </a:r>
          </a:p>
          <a:p>
            <a:pPr algn="ctr" eaLnBrk="1" hangingPunct="1"/>
            <a:endParaRPr lang="en-US" altLang="zh-CN" b="0">
              <a:solidFill>
                <a:schemeClr val="folHlink"/>
              </a:solidFill>
              <a:latin typeface="Verdana" panose="020B0604030504040204" pitchFamily="34" charset="0"/>
            </a:endParaRPr>
          </a:p>
        </p:txBody>
      </p:sp>
      <p:graphicFrame>
        <p:nvGraphicFramePr>
          <p:cNvPr id="86025" name="Object 18">
            <a:extLst>
              <a:ext uri="{FF2B5EF4-FFF2-40B4-BE49-F238E27FC236}">
                <a16:creationId xmlns:a16="http://schemas.microsoft.com/office/drawing/2014/main" id="{DEC16DE5-DFE8-0D76-57E8-B7739C76C22B}"/>
              </a:ext>
            </a:extLst>
          </p:cNvPr>
          <p:cNvGraphicFramePr>
            <a:graphicFrameLocks noChangeAspect="1"/>
          </p:cNvGraphicFramePr>
          <p:nvPr/>
        </p:nvGraphicFramePr>
        <p:xfrm>
          <a:off x="2051050" y="1268413"/>
          <a:ext cx="5689600" cy="4748212"/>
        </p:xfrm>
        <a:graphic>
          <a:graphicData uri="http://schemas.openxmlformats.org/presentationml/2006/ole">
            <mc:AlternateContent xmlns:mc="http://schemas.openxmlformats.org/markup-compatibility/2006">
              <mc:Choice xmlns:v="urn:schemas-microsoft-com:vml" Requires="v">
                <p:oleObj name="图片" r:id="rId2" imgW="3530697" imgH="2924923" progId="Word.Picture.8">
                  <p:embed/>
                </p:oleObj>
              </mc:Choice>
              <mc:Fallback>
                <p:oleObj name="图片" r:id="rId2" imgW="3530697" imgH="2924923" progId="Word.Picture.8">
                  <p:embed/>
                  <p:pic>
                    <p:nvPicPr>
                      <p:cNvPr id="0" name="Object 18"/>
                      <p:cNvPicPr>
                        <a:picLocks noChangeAspect="1" noChangeArrowheads="1"/>
                      </p:cNvPicPr>
                      <p:nvPr/>
                    </p:nvPicPr>
                    <p:blipFill>
                      <a:blip r:embed="rId3">
                        <a:extLst>
                          <a:ext uri="{28A0092B-C50C-407E-A947-70E740481C1C}">
                            <a14:useLocalDpi xmlns:a14="http://schemas.microsoft.com/office/drawing/2010/main" val="0"/>
                          </a:ext>
                        </a:extLst>
                      </a:blip>
                      <a:srcRect t="-1353"/>
                      <a:stretch>
                        <a:fillRect/>
                      </a:stretch>
                    </p:blipFill>
                    <p:spPr bwMode="auto">
                      <a:xfrm>
                        <a:off x="2051050" y="1268413"/>
                        <a:ext cx="5689600" cy="4748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1720"/>
                                        </p:tgtEl>
                                        <p:attrNameLst>
                                          <p:attrName>style.visibility</p:attrName>
                                        </p:attrNameLst>
                                      </p:cBhvr>
                                      <p:to>
                                        <p:strVal val="visible"/>
                                      </p:to>
                                    </p:set>
                                    <p:animEffect transition="in" filter="box(in)">
                                      <p:cBhvr>
                                        <p:cTn id="7" dur="500"/>
                                        <p:tgtEl>
                                          <p:spTgt spid="3717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1729"/>
                                        </p:tgtEl>
                                        <p:attrNameLst>
                                          <p:attrName>style.visibility</p:attrName>
                                        </p:attrNameLst>
                                      </p:cBhvr>
                                      <p:to>
                                        <p:strVal val="visible"/>
                                      </p:to>
                                    </p:set>
                                    <p:animEffect transition="in" filter="wipe(left)">
                                      <p:cBhvr>
                                        <p:cTn id="12" dur="500"/>
                                        <p:tgtEl>
                                          <p:spTgt spid="3717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1722"/>
                                        </p:tgtEl>
                                        <p:attrNameLst>
                                          <p:attrName>style.visibility</p:attrName>
                                        </p:attrNameLst>
                                      </p:cBhvr>
                                      <p:to>
                                        <p:strVal val="visible"/>
                                      </p:to>
                                    </p:set>
                                    <p:animEffect transition="in" filter="box(in)">
                                      <p:cBhvr>
                                        <p:cTn id="17" dur="500"/>
                                        <p:tgtEl>
                                          <p:spTgt spid="3717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1725"/>
                                        </p:tgtEl>
                                        <p:attrNameLst>
                                          <p:attrName>style.visibility</p:attrName>
                                        </p:attrNameLst>
                                      </p:cBhvr>
                                      <p:to>
                                        <p:strVal val="visible"/>
                                      </p:to>
                                    </p:set>
                                    <p:animEffect transition="in" filter="wipe(left)">
                                      <p:cBhvr>
                                        <p:cTn id="22" dur="500"/>
                                        <p:tgtEl>
                                          <p:spTgt spid="371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71721"/>
                                        </p:tgtEl>
                                        <p:attrNameLst>
                                          <p:attrName>style.visibility</p:attrName>
                                        </p:attrNameLst>
                                      </p:cBhvr>
                                      <p:to>
                                        <p:strVal val="visible"/>
                                      </p:to>
                                    </p:set>
                                    <p:animEffect transition="in" filter="box(in)">
                                      <p:cBhvr>
                                        <p:cTn id="27" dur="500"/>
                                        <p:tgtEl>
                                          <p:spTgt spid="37172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71727"/>
                                        </p:tgtEl>
                                        <p:attrNameLst>
                                          <p:attrName>style.visibility</p:attrName>
                                        </p:attrNameLst>
                                      </p:cBhvr>
                                      <p:to>
                                        <p:strVal val="visible"/>
                                      </p:to>
                                    </p:set>
                                    <p:animEffect transition="in" filter="wipe(up)">
                                      <p:cBhvr>
                                        <p:cTn id="30" dur="500"/>
                                        <p:tgtEl>
                                          <p:spTgt spid="371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1" grpId="0" animBg="1"/>
      <p:bldP spid="371722" grpId="0" animBg="1"/>
      <p:bldP spid="371725" grpId="0" animBg="1"/>
      <p:bldP spid="371727" grpId="0" animBg="1"/>
      <p:bldP spid="371720" grpId="0" animBg="1"/>
      <p:bldP spid="3717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1">
            <a:extLst>
              <a:ext uri="{FF2B5EF4-FFF2-40B4-BE49-F238E27FC236}">
                <a16:creationId xmlns:a16="http://schemas.microsoft.com/office/drawing/2014/main" id="{DA2D14DA-0699-3333-CBFA-65BDD6F77072}"/>
              </a:ext>
            </a:extLst>
          </p:cNvPr>
          <p:cNvSpPr>
            <a:spLocks noChangeArrowheads="1"/>
          </p:cNvSpPr>
          <p:nvPr/>
        </p:nvSpPr>
        <p:spPr bwMode="auto">
          <a:xfrm>
            <a:off x="2916238" y="1052513"/>
            <a:ext cx="40957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b="0">
                <a:solidFill>
                  <a:schemeClr val="folHlink"/>
                </a:solidFill>
                <a:latin typeface="楷体_GB2312" pitchFamily="49" charset="-122"/>
              </a:rPr>
              <a:t>       </a:t>
            </a:r>
            <a:endParaRPr lang="en-US" altLang="zh-CN" sz="1900" b="0">
              <a:latin typeface="楷体_GB2312" pitchFamily="49" charset="-122"/>
            </a:endParaRPr>
          </a:p>
        </p:txBody>
      </p:sp>
      <p:graphicFrame>
        <p:nvGraphicFramePr>
          <p:cNvPr id="373023" name="Group 287">
            <a:extLst>
              <a:ext uri="{FF2B5EF4-FFF2-40B4-BE49-F238E27FC236}">
                <a16:creationId xmlns:a16="http://schemas.microsoft.com/office/drawing/2014/main" id="{6F473A8A-BB5A-9287-C37F-882BF45B145E}"/>
              </a:ext>
            </a:extLst>
          </p:cNvPr>
          <p:cNvGraphicFramePr>
            <a:graphicFrameLocks noGrp="1"/>
          </p:cNvGraphicFramePr>
          <p:nvPr/>
        </p:nvGraphicFramePr>
        <p:xfrm>
          <a:off x="1152525" y="1196975"/>
          <a:ext cx="6905626" cy="4687889"/>
        </p:xfrm>
        <a:graphic>
          <a:graphicData uri="http://schemas.openxmlformats.org/drawingml/2006/table">
            <a:tbl>
              <a:tblPr/>
              <a:tblGrid>
                <a:gridCol w="544488">
                  <a:extLst>
                    <a:ext uri="{9D8B030D-6E8A-4147-A177-3AD203B41FA5}">
                      <a16:colId xmlns:a16="http://schemas.microsoft.com/office/drawing/2014/main" val="20000"/>
                    </a:ext>
                  </a:extLst>
                </a:gridCol>
                <a:gridCol w="495277">
                  <a:extLst>
                    <a:ext uri="{9D8B030D-6E8A-4147-A177-3AD203B41FA5}">
                      <a16:colId xmlns:a16="http://schemas.microsoft.com/office/drawing/2014/main" val="20001"/>
                    </a:ext>
                  </a:extLst>
                </a:gridCol>
                <a:gridCol w="465116">
                  <a:extLst>
                    <a:ext uri="{9D8B030D-6E8A-4147-A177-3AD203B41FA5}">
                      <a16:colId xmlns:a16="http://schemas.microsoft.com/office/drawing/2014/main" val="20002"/>
                    </a:ext>
                  </a:extLst>
                </a:gridCol>
                <a:gridCol w="412731">
                  <a:extLst>
                    <a:ext uri="{9D8B030D-6E8A-4147-A177-3AD203B41FA5}">
                      <a16:colId xmlns:a16="http://schemas.microsoft.com/office/drawing/2014/main" val="20003"/>
                    </a:ext>
                  </a:extLst>
                </a:gridCol>
                <a:gridCol w="446067">
                  <a:extLst>
                    <a:ext uri="{9D8B030D-6E8A-4147-A177-3AD203B41FA5}">
                      <a16:colId xmlns:a16="http://schemas.microsoft.com/office/drawing/2014/main" val="20004"/>
                    </a:ext>
                  </a:extLst>
                </a:gridCol>
                <a:gridCol w="414318">
                  <a:extLst>
                    <a:ext uri="{9D8B030D-6E8A-4147-A177-3AD203B41FA5}">
                      <a16:colId xmlns:a16="http://schemas.microsoft.com/office/drawing/2014/main" val="20005"/>
                    </a:ext>
                  </a:extLst>
                </a:gridCol>
                <a:gridCol w="446067">
                  <a:extLst>
                    <a:ext uri="{9D8B030D-6E8A-4147-A177-3AD203B41FA5}">
                      <a16:colId xmlns:a16="http://schemas.microsoft.com/office/drawing/2014/main" val="20006"/>
                    </a:ext>
                  </a:extLst>
                </a:gridCol>
                <a:gridCol w="447654">
                  <a:extLst>
                    <a:ext uri="{9D8B030D-6E8A-4147-A177-3AD203B41FA5}">
                      <a16:colId xmlns:a16="http://schemas.microsoft.com/office/drawing/2014/main" val="20007"/>
                    </a:ext>
                  </a:extLst>
                </a:gridCol>
                <a:gridCol w="409556">
                  <a:extLst>
                    <a:ext uri="{9D8B030D-6E8A-4147-A177-3AD203B41FA5}">
                      <a16:colId xmlns:a16="http://schemas.microsoft.com/office/drawing/2014/main" val="20008"/>
                    </a:ext>
                  </a:extLst>
                </a:gridCol>
                <a:gridCol w="412731">
                  <a:extLst>
                    <a:ext uri="{9D8B030D-6E8A-4147-A177-3AD203B41FA5}">
                      <a16:colId xmlns:a16="http://schemas.microsoft.com/office/drawing/2014/main" val="20009"/>
                    </a:ext>
                  </a:extLst>
                </a:gridCol>
                <a:gridCol w="449241">
                  <a:extLst>
                    <a:ext uri="{9D8B030D-6E8A-4147-A177-3AD203B41FA5}">
                      <a16:colId xmlns:a16="http://schemas.microsoft.com/office/drawing/2014/main" val="20010"/>
                    </a:ext>
                  </a:extLst>
                </a:gridCol>
                <a:gridCol w="438130">
                  <a:extLst>
                    <a:ext uri="{9D8B030D-6E8A-4147-A177-3AD203B41FA5}">
                      <a16:colId xmlns:a16="http://schemas.microsoft.com/office/drawing/2014/main" val="20011"/>
                    </a:ext>
                  </a:extLst>
                </a:gridCol>
                <a:gridCol w="352409">
                  <a:extLst>
                    <a:ext uri="{9D8B030D-6E8A-4147-A177-3AD203B41FA5}">
                      <a16:colId xmlns:a16="http://schemas.microsoft.com/office/drawing/2014/main" val="20012"/>
                    </a:ext>
                  </a:extLst>
                </a:gridCol>
                <a:gridCol w="422256">
                  <a:extLst>
                    <a:ext uri="{9D8B030D-6E8A-4147-A177-3AD203B41FA5}">
                      <a16:colId xmlns:a16="http://schemas.microsoft.com/office/drawing/2014/main" val="20013"/>
                    </a:ext>
                  </a:extLst>
                </a:gridCol>
                <a:gridCol w="541313">
                  <a:extLst>
                    <a:ext uri="{9D8B030D-6E8A-4147-A177-3AD203B41FA5}">
                      <a16:colId xmlns:a16="http://schemas.microsoft.com/office/drawing/2014/main" val="20014"/>
                    </a:ext>
                  </a:extLst>
                </a:gridCol>
                <a:gridCol w="208272">
                  <a:extLst>
                    <a:ext uri="{9D8B030D-6E8A-4147-A177-3AD203B41FA5}">
                      <a16:colId xmlns:a16="http://schemas.microsoft.com/office/drawing/2014/main" val="20015"/>
                    </a:ext>
                  </a:extLst>
                </a:gridCol>
              </a:tblGrid>
              <a:tr h="396267">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9">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66"/>
                          </a:solidFill>
                          <a:effectLst/>
                          <a:latin typeface="楷体_GB2312" pitchFamily="49" charset="-122"/>
                          <a:ea typeface="楷体_GB2312" pitchFamily="49" charset="-122"/>
                          <a:cs typeface="Times New Roman" panose="02020603050405020304" pitchFamily="18" charset="0"/>
                        </a:rPr>
                        <a:t>输      入</a:t>
                      </a: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6">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66"/>
                          </a:solidFill>
                          <a:effectLst/>
                          <a:latin typeface="楷体_GB2312" pitchFamily="49" charset="-122"/>
                          <a:ea typeface="楷体_GB2312" pitchFamily="49" charset="-122"/>
                          <a:cs typeface="Times New Roman" panose="02020603050405020304" pitchFamily="18" charset="0"/>
                        </a:rPr>
                        <a:t>输    出</a:t>
                      </a: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5721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7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GS</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054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6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387">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054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086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054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054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086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849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rPr>
                        <a:t>1</a:t>
                      </a: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086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91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17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700" b="1" i="0" u="none" strike="noStrike" cap="none" normalizeH="0" baseline="0">
                        <a:ln>
                          <a:noFill/>
                        </a:ln>
                        <a:solidFill>
                          <a:srgbClr val="000066"/>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L="91436" marR="91436"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373021" name="Text Box 285">
            <a:extLst>
              <a:ext uri="{FF2B5EF4-FFF2-40B4-BE49-F238E27FC236}">
                <a16:creationId xmlns:a16="http://schemas.microsoft.com/office/drawing/2014/main" id="{F65B64D7-81E9-5389-E0C2-91A32DA54FD8}"/>
              </a:ext>
            </a:extLst>
          </p:cNvPr>
          <p:cNvSpPr txBox="1">
            <a:spLocks noChangeArrowheads="1"/>
          </p:cNvSpPr>
          <p:nvPr/>
        </p:nvSpPr>
        <p:spPr bwMode="auto">
          <a:xfrm>
            <a:off x="431800" y="5949950"/>
            <a:ext cx="8748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Arial" panose="020B0604020202020204" pitchFamily="34" charset="0"/>
                <a:ea typeface="楷体_GB2312" pitchFamily="49" charset="-122"/>
              </a:rPr>
              <a:t>该编码器为输入低电平有效，输出高电平有效，</a:t>
            </a:r>
            <a:r>
              <a:rPr lang="en-US" altLang="zh-CN" sz="2400">
                <a:solidFill>
                  <a:srgbClr val="000066"/>
                </a:solidFill>
                <a:latin typeface="Arial" panose="020B0604020202020204" pitchFamily="34" charset="0"/>
                <a:ea typeface="楷体_GB2312" pitchFamily="49" charset="-122"/>
              </a:rPr>
              <a:t>GS</a:t>
            </a:r>
            <a:r>
              <a:rPr lang="zh-CN" altLang="en-US" sz="2400">
                <a:solidFill>
                  <a:srgbClr val="000066"/>
                </a:solidFill>
                <a:latin typeface="Arial" panose="020B0604020202020204" pitchFamily="34" charset="0"/>
                <a:ea typeface="楷体_GB2312" pitchFamily="49" charset="-122"/>
              </a:rPr>
              <a:t>为标志位。</a:t>
            </a:r>
          </a:p>
        </p:txBody>
      </p:sp>
      <p:sp>
        <p:nvSpPr>
          <p:cNvPr id="87275" name="Rectangle 286">
            <a:extLst>
              <a:ext uri="{FF2B5EF4-FFF2-40B4-BE49-F238E27FC236}">
                <a16:creationId xmlns:a16="http://schemas.microsoft.com/office/drawing/2014/main" id="{385EA116-C7E9-5F66-B278-B8637016A8DF}"/>
              </a:ext>
            </a:extLst>
          </p:cNvPr>
          <p:cNvSpPr>
            <a:spLocks noChangeArrowheads="1"/>
          </p:cNvSpPr>
          <p:nvPr/>
        </p:nvSpPr>
        <p:spPr bwMode="auto">
          <a:xfrm>
            <a:off x="971550" y="260350"/>
            <a:ext cx="63373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b="0">
                <a:solidFill>
                  <a:schemeClr val="folHlink"/>
                </a:solidFill>
                <a:latin typeface="Times New Roman" panose="02020603050405020304" pitchFamily="18" charset="0"/>
              </a:rPr>
              <a:t>2</a:t>
            </a:r>
            <a:r>
              <a:rPr kumimoji="1" lang="en-US" altLang="zh-CN" sz="2400">
                <a:solidFill>
                  <a:schemeClr val="folHlink"/>
                </a:solidFill>
                <a:latin typeface="Times New Roman" panose="02020603050405020304" pitchFamily="18" charset="0"/>
              </a:rPr>
              <a:t>. </a:t>
            </a:r>
            <a:r>
              <a:rPr kumimoji="1" lang="zh-CN" altLang="en-US" sz="2400">
                <a:solidFill>
                  <a:schemeClr val="folHlink"/>
                </a:solidFill>
                <a:latin typeface="Times New Roman" panose="02020603050405020304" pitchFamily="18" charset="0"/>
              </a:rPr>
              <a:t>键盘输入</a:t>
            </a:r>
            <a:r>
              <a:rPr kumimoji="1" lang="en-US" altLang="zh-CN" sz="2400">
                <a:solidFill>
                  <a:schemeClr val="folHlink"/>
                </a:solidFill>
                <a:latin typeface="Times New Roman" panose="02020603050405020304" pitchFamily="18" charset="0"/>
              </a:rPr>
              <a:t>8421BCD</a:t>
            </a:r>
            <a:r>
              <a:rPr kumimoji="1" lang="zh-CN" altLang="en-US" sz="2400">
                <a:solidFill>
                  <a:schemeClr val="folHlink"/>
                </a:solidFill>
                <a:latin typeface="Times New Roman" panose="02020603050405020304" pitchFamily="18" charset="0"/>
              </a:rPr>
              <a:t>码编码器</a:t>
            </a:r>
            <a:r>
              <a:rPr lang="zh-CN" altLang="en-US" sz="2400">
                <a:solidFill>
                  <a:schemeClr val="folHlink"/>
                </a:solidFill>
                <a:latin typeface="楷体_GB2312" pitchFamily="49" charset="-122"/>
              </a:rPr>
              <a:t>功能表</a:t>
            </a:r>
            <a:r>
              <a:rPr lang="zh-CN" altLang="en-US" sz="1900" b="0">
                <a:latin typeface="楷体_GB2312" pitchFamily="49" charset="-122"/>
              </a:rPr>
              <a:t> </a:t>
            </a:r>
          </a:p>
        </p:txBody>
      </p:sp>
      <p:sp>
        <p:nvSpPr>
          <p:cNvPr id="87276" name="Line 288">
            <a:extLst>
              <a:ext uri="{FF2B5EF4-FFF2-40B4-BE49-F238E27FC236}">
                <a16:creationId xmlns:a16="http://schemas.microsoft.com/office/drawing/2014/main" id="{E67F0FF7-0866-854B-77EA-933F0AE30096}"/>
              </a:ext>
            </a:extLst>
          </p:cNvPr>
          <p:cNvSpPr>
            <a:spLocks noChangeShapeType="1"/>
          </p:cNvSpPr>
          <p:nvPr/>
        </p:nvSpPr>
        <p:spPr bwMode="auto">
          <a:xfrm>
            <a:off x="1295400"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77" name="Line 289">
            <a:extLst>
              <a:ext uri="{FF2B5EF4-FFF2-40B4-BE49-F238E27FC236}">
                <a16:creationId xmlns:a16="http://schemas.microsoft.com/office/drawing/2014/main" id="{DD81F446-9BED-735A-96F7-F97FEC3F489D}"/>
              </a:ext>
            </a:extLst>
          </p:cNvPr>
          <p:cNvSpPr>
            <a:spLocks noChangeShapeType="1"/>
          </p:cNvSpPr>
          <p:nvPr/>
        </p:nvSpPr>
        <p:spPr bwMode="auto">
          <a:xfrm>
            <a:off x="1800225"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78" name="Line 290">
            <a:extLst>
              <a:ext uri="{FF2B5EF4-FFF2-40B4-BE49-F238E27FC236}">
                <a16:creationId xmlns:a16="http://schemas.microsoft.com/office/drawing/2014/main" id="{78790A23-DEAC-7212-50CA-9416DD6E0DE5}"/>
              </a:ext>
            </a:extLst>
          </p:cNvPr>
          <p:cNvSpPr>
            <a:spLocks noChangeShapeType="1"/>
          </p:cNvSpPr>
          <p:nvPr/>
        </p:nvSpPr>
        <p:spPr bwMode="auto">
          <a:xfrm>
            <a:off x="2303463"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79" name="Line 291">
            <a:extLst>
              <a:ext uri="{FF2B5EF4-FFF2-40B4-BE49-F238E27FC236}">
                <a16:creationId xmlns:a16="http://schemas.microsoft.com/office/drawing/2014/main" id="{16EB6DF5-9A67-86B2-C562-96E10262C7FC}"/>
              </a:ext>
            </a:extLst>
          </p:cNvPr>
          <p:cNvSpPr>
            <a:spLocks noChangeShapeType="1"/>
          </p:cNvSpPr>
          <p:nvPr/>
        </p:nvSpPr>
        <p:spPr bwMode="auto">
          <a:xfrm>
            <a:off x="2770188"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80" name="Line 292">
            <a:extLst>
              <a:ext uri="{FF2B5EF4-FFF2-40B4-BE49-F238E27FC236}">
                <a16:creationId xmlns:a16="http://schemas.microsoft.com/office/drawing/2014/main" id="{2C433F1E-E489-BBFF-8689-9F1D4ECF2794}"/>
              </a:ext>
            </a:extLst>
          </p:cNvPr>
          <p:cNvSpPr>
            <a:spLocks noChangeShapeType="1"/>
          </p:cNvSpPr>
          <p:nvPr/>
        </p:nvSpPr>
        <p:spPr bwMode="auto">
          <a:xfrm>
            <a:off x="3167063"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81" name="Line 293">
            <a:extLst>
              <a:ext uri="{FF2B5EF4-FFF2-40B4-BE49-F238E27FC236}">
                <a16:creationId xmlns:a16="http://schemas.microsoft.com/office/drawing/2014/main" id="{03AFDDB6-7492-EAAF-9CD3-E71D6407D13B}"/>
              </a:ext>
            </a:extLst>
          </p:cNvPr>
          <p:cNvSpPr>
            <a:spLocks noChangeShapeType="1"/>
          </p:cNvSpPr>
          <p:nvPr/>
        </p:nvSpPr>
        <p:spPr bwMode="auto">
          <a:xfrm>
            <a:off x="3600450" y="1665288"/>
            <a:ext cx="179388"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82" name="Line 294">
            <a:extLst>
              <a:ext uri="{FF2B5EF4-FFF2-40B4-BE49-F238E27FC236}">
                <a16:creationId xmlns:a16="http://schemas.microsoft.com/office/drawing/2014/main" id="{E1F94C5B-5D0F-20D4-9B24-61B071099E42}"/>
              </a:ext>
            </a:extLst>
          </p:cNvPr>
          <p:cNvSpPr>
            <a:spLocks noChangeShapeType="1"/>
          </p:cNvSpPr>
          <p:nvPr/>
        </p:nvSpPr>
        <p:spPr bwMode="auto">
          <a:xfrm>
            <a:off x="3995738"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83" name="Line 295">
            <a:extLst>
              <a:ext uri="{FF2B5EF4-FFF2-40B4-BE49-F238E27FC236}">
                <a16:creationId xmlns:a16="http://schemas.microsoft.com/office/drawing/2014/main" id="{70A53E8A-554A-6686-4173-D740D1F3674E}"/>
              </a:ext>
            </a:extLst>
          </p:cNvPr>
          <p:cNvSpPr>
            <a:spLocks noChangeShapeType="1"/>
          </p:cNvSpPr>
          <p:nvPr/>
        </p:nvSpPr>
        <p:spPr bwMode="auto">
          <a:xfrm>
            <a:off x="4462463"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84" name="Line 296">
            <a:extLst>
              <a:ext uri="{FF2B5EF4-FFF2-40B4-BE49-F238E27FC236}">
                <a16:creationId xmlns:a16="http://schemas.microsoft.com/office/drawing/2014/main" id="{57E33E90-3DB4-54DA-B0D9-E2A0E520BD67}"/>
              </a:ext>
            </a:extLst>
          </p:cNvPr>
          <p:cNvSpPr>
            <a:spLocks noChangeShapeType="1"/>
          </p:cNvSpPr>
          <p:nvPr/>
        </p:nvSpPr>
        <p:spPr bwMode="auto">
          <a:xfrm>
            <a:off x="4859338"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285" name="Line 297">
            <a:extLst>
              <a:ext uri="{FF2B5EF4-FFF2-40B4-BE49-F238E27FC236}">
                <a16:creationId xmlns:a16="http://schemas.microsoft.com/office/drawing/2014/main" id="{BAC268A9-1F26-6825-0BD5-ACA8A8379C64}"/>
              </a:ext>
            </a:extLst>
          </p:cNvPr>
          <p:cNvSpPr>
            <a:spLocks noChangeShapeType="1"/>
          </p:cNvSpPr>
          <p:nvPr/>
        </p:nvSpPr>
        <p:spPr bwMode="auto">
          <a:xfrm>
            <a:off x="5326063" y="1665288"/>
            <a:ext cx="180975"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3021"/>
                                        </p:tgtEl>
                                        <p:attrNameLst>
                                          <p:attrName>style.visibility</p:attrName>
                                        </p:attrNameLst>
                                      </p:cBhvr>
                                      <p:to>
                                        <p:strVal val="visible"/>
                                      </p:to>
                                    </p:set>
                                    <p:animEffect transition="in" filter="strips(downRight)">
                                      <p:cBhvr>
                                        <p:cTn id="7" dur="500"/>
                                        <p:tgtEl>
                                          <p:spTgt spid="373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021"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7">
            <a:extLst>
              <a:ext uri="{FF2B5EF4-FFF2-40B4-BE49-F238E27FC236}">
                <a16:creationId xmlns:a16="http://schemas.microsoft.com/office/drawing/2014/main" id="{BA480246-83AD-3FD8-7FDC-842DB26586BF}"/>
              </a:ext>
            </a:extLst>
          </p:cNvPr>
          <p:cNvSpPr>
            <a:spLocks noChangeArrowheads="1"/>
          </p:cNvSpPr>
          <p:nvPr/>
        </p:nvSpPr>
        <p:spPr bwMode="auto">
          <a:xfrm>
            <a:off x="827088" y="981075"/>
            <a:ext cx="38877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chemeClr val="folHlink"/>
                </a:solidFill>
                <a:latin typeface="楷体_GB2312" pitchFamily="49" charset="-122"/>
              </a:rPr>
              <a:t> 3.</a:t>
            </a:r>
            <a:r>
              <a:rPr lang="en-US" altLang="zh-CN" sz="2400">
                <a:solidFill>
                  <a:schemeClr val="folHlink"/>
                </a:solidFill>
                <a:latin typeface="楷体_GB2312" pitchFamily="49" charset="-122"/>
              </a:rPr>
              <a:t> </a:t>
            </a:r>
            <a:r>
              <a:rPr kumimoji="1" lang="zh-CN" altLang="en-US" sz="2400">
                <a:solidFill>
                  <a:schemeClr val="folHlink"/>
                </a:solidFill>
                <a:latin typeface="楷体_GB2312" pitchFamily="49" charset="-122"/>
              </a:rPr>
              <a:t>优先编码器</a:t>
            </a:r>
            <a:r>
              <a:rPr lang="zh-CN" altLang="en-US" sz="2100">
                <a:solidFill>
                  <a:schemeClr val="folHlink"/>
                </a:solidFill>
                <a:latin typeface="楷体_GB2312" pitchFamily="49" charset="-122"/>
              </a:rPr>
              <a:t> </a:t>
            </a:r>
          </a:p>
        </p:txBody>
      </p:sp>
      <p:sp>
        <p:nvSpPr>
          <p:cNvPr id="375846" name="Rectangle 38">
            <a:extLst>
              <a:ext uri="{FF2B5EF4-FFF2-40B4-BE49-F238E27FC236}">
                <a16:creationId xmlns:a16="http://schemas.microsoft.com/office/drawing/2014/main" id="{C0020528-3F23-6391-0DEA-491E27CF5DAE}"/>
              </a:ext>
            </a:extLst>
          </p:cNvPr>
          <p:cNvSpPr>
            <a:spLocks noChangeArrowheads="1"/>
          </p:cNvSpPr>
          <p:nvPr/>
        </p:nvSpPr>
        <p:spPr bwMode="auto">
          <a:xfrm>
            <a:off x="657225" y="1922463"/>
            <a:ext cx="3748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楷体_GB2312" pitchFamily="49" charset="-122"/>
                <a:ea typeface="楷体_GB2312" pitchFamily="49" charset="-122"/>
              </a:rPr>
              <a:t>优先编码器的提出：</a:t>
            </a:r>
          </a:p>
        </p:txBody>
      </p:sp>
      <p:sp>
        <p:nvSpPr>
          <p:cNvPr id="375847" name="Rectangle 39">
            <a:extLst>
              <a:ext uri="{FF2B5EF4-FFF2-40B4-BE49-F238E27FC236}">
                <a16:creationId xmlns:a16="http://schemas.microsoft.com/office/drawing/2014/main" id="{CD62D623-D289-2B79-8177-13FC2648CD92}"/>
              </a:ext>
            </a:extLst>
          </p:cNvPr>
          <p:cNvSpPr>
            <a:spLocks noChangeArrowheads="1"/>
          </p:cNvSpPr>
          <p:nvPr/>
        </p:nvSpPr>
        <p:spPr bwMode="auto">
          <a:xfrm>
            <a:off x="476250" y="2597150"/>
            <a:ext cx="3465513"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folHlink"/>
                </a:solidFill>
                <a:latin typeface="楷体_GB2312" pitchFamily="49" charset="-122"/>
                <a:ea typeface="楷体_GB2312" pitchFamily="49" charset="-122"/>
              </a:rPr>
              <a:t> </a:t>
            </a:r>
            <a:r>
              <a:rPr lang="zh-CN" altLang="en-US" sz="2400">
                <a:solidFill>
                  <a:schemeClr val="folHlink"/>
                </a:solidFill>
                <a:latin typeface="楷体_GB2312" pitchFamily="49" charset="-122"/>
                <a:ea typeface="楷体_GB2312" pitchFamily="49" charset="-122"/>
              </a:rPr>
              <a:t>实际应用中，经常有两个或更多输入编码信号同时有效。</a:t>
            </a:r>
          </a:p>
        </p:txBody>
      </p:sp>
      <p:sp>
        <p:nvSpPr>
          <p:cNvPr id="375848" name="Rectangle 40">
            <a:extLst>
              <a:ext uri="{FF2B5EF4-FFF2-40B4-BE49-F238E27FC236}">
                <a16:creationId xmlns:a16="http://schemas.microsoft.com/office/drawing/2014/main" id="{DC8ACA01-0B6A-0E12-E54F-3577678FB8C4}"/>
              </a:ext>
            </a:extLst>
          </p:cNvPr>
          <p:cNvSpPr>
            <a:spLocks noChangeArrowheads="1"/>
          </p:cNvSpPr>
          <p:nvPr/>
        </p:nvSpPr>
        <p:spPr bwMode="auto">
          <a:xfrm>
            <a:off x="468313" y="4005263"/>
            <a:ext cx="82518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folHlink"/>
                </a:solidFill>
                <a:latin typeface="楷体_GB2312" pitchFamily="49" charset="-122"/>
                <a:ea typeface="楷体_GB2312" pitchFamily="49" charset="-122"/>
              </a:rPr>
              <a:t>  </a:t>
            </a:r>
            <a:r>
              <a:rPr lang="zh-CN" altLang="en-US" sz="2400">
                <a:solidFill>
                  <a:schemeClr val="folHlink"/>
                </a:solidFill>
                <a:latin typeface="楷体_GB2312" pitchFamily="49" charset="-122"/>
                <a:ea typeface="楷体_GB2312" pitchFamily="49" charset="-122"/>
              </a:rPr>
              <a:t>必须根据轻重缓急，规定好这些外设允许操作的先后次  序，即优先级别。</a:t>
            </a:r>
          </a:p>
        </p:txBody>
      </p:sp>
      <p:sp>
        <p:nvSpPr>
          <p:cNvPr id="375849" name="Rectangle 41">
            <a:extLst>
              <a:ext uri="{FF2B5EF4-FFF2-40B4-BE49-F238E27FC236}">
                <a16:creationId xmlns:a16="http://schemas.microsoft.com/office/drawing/2014/main" id="{BA47620A-AF1F-CD25-C486-6BB578A4E819}"/>
              </a:ext>
            </a:extLst>
          </p:cNvPr>
          <p:cNvSpPr>
            <a:spLocks noChangeArrowheads="1"/>
          </p:cNvSpPr>
          <p:nvPr/>
        </p:nvSpPr>
        <p:spPr bwMode="auto">
          <a:xfrm>
            <a:off x="468313" y="4941888"/>
            <a:ext cx="8382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folHlink"/>
                </a:solidFill>
                <a:latin typeface="楷体_GB2312" pitchFamily="49" charset="-122"/>
                <a:ea typeface="楷体_GB2312" pitchFamily="49" charset="-122"/>
              </a:rPr>
              <a:t>  </a:t>
            </a:r>
            <a:r>
              <a:rPr lang="zh-CN" altLang="en-US" sz="2400">
                <a:solidFill>
                  <a:schemeClr val="folHlink"/>
                </a:solidFill>
                <a:latin typeface="楷体_GB2312" pitchFamily="49" charset="-122"/>
                <a:ea typeface="楷体_GB2312" pitchFamily="49" charset="-122"/>
              </a:rPr>
              <a:t>识别多个编码请求信号的优先级别，并进行相应编码的逻辑部件称为优先编码器。</a:t>
            </a:r>
          </a:p>
        </p:txBody>
      </p:sp>
      <p:grpSp>
        <p:nvGrpSpPr>
          <p:cNvPr id="375850" name="Group 42">
            <a:extLst>
              <a:ext uri="{FF2B5EF4-FFF2-40B4-BE49-F238E27FC236}">
                <a16:creationId xmlns:a16="http://schemas.microsoft.com/office/drawing/2014/main" id="{C33305C1-1BB9-F5AD-DFCF-AE2B926A8F11}"/>
              </a:ext>
            </a:extLst>
          </p:cNvPr>
          <p:cNvGrpSpPr>
            <a:grpSpLocks/>
          </p:cNvGrpSpPr>
          <p:nvPr/>
        </p:nvGrpSpPr>
        <p:grpSpPr bwMode="auto">
          <a:xfrm>
            <a:off x="4572000" y="1906588"/>
            <a:ext cx="3995738" cy="1905000"/>
            <a:chOff x="363" y="1525"/>
            <a:chExt cx="2517" cy="1201"/>
          </a:xfrm>
        </p:grpSpPr>
        <p:sp>
          <p:nvSpPr>
            <p:cNvPr id="89096" name="cddrive">
              <a:extLst>
                <a:ext uri="{FF2B5EF4-FFF2-40B4-BE49-F238E27FC236}">
                  <a16:creationId xmlns:a16="http://schemas.microsoft.com/office/drawing/2014/main" id="{B8A6C3CB-E9B5-81A1-7E64-29A7D36E485C}"/>
                </a:ext>
              </a:extLst>
            </p:cNvPr>
            <p:cNvSpPr>
              <a:spLocks noEditPoints="1" noChangeArrowheads="1"/>
            </p:cNvSpPr>
            <p:nvPr/>
          </p:nvSpPr>
          <p:spPr bwMode="auto">
            <a:xfrm>
              <a:off x="1383" y="1525"/>
              <a:ext cx="635" cy="4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680 w 21600"/>
                <a:gd name="T13" fmla="*/ 23053 h 21600"/>
                <a:gd name="T14" fmla="*/ 21022 w 21600"/>
                <a:gd name="T15" fmla="*/ 3052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lnTo>
                    <a:pt x="256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99CC"/>
            </a:solidFill>
            <a:ln w="9525">
              <a:solidFill>
                <a:srgbClr val="000000"/>
              </a:solidFill>
              <a:miter lim="800000"/>
              <a:headEnd/>
              <a:tailEnd/>
            </a:ln>
          </p:spPr>
          <p:txBody>
            <a:bodyPr/>
            <a:lstStyle/>
            <a:p>
              <a:endParaRPr lang="zh-CN" altLang="en-US"/>
            </a:p>
          </p:txBody>
        </p:sp>
        <p:sp>
          <p:nvSpPr>
            <p:cNvPr id="89097" name="printer2">
              <a:extLst>
                <a:ext uri="{FF2B5EF4-FFF2-40B4-BE49-F238E27FC236}">
                  <a16:creationId xmlns:a16="http://schemas.microsoft.com/office/drawing/2014/main" id="{AEBEDAF6-2797-F597-7008-90A4B98E398D}"/>
                </a:ext>
              </a:extLst>
            </p:cNvPr>
            <p:cNvSpPr>
              <a:spLocks noEditPoints="1" noChangeArrowheads="1"/>
            </p:cNvSpPr>
            <p:nvPr/>
          </p:nvSpPr>
          <p:spPr bwMode="auto">
            <a:xfrm>
              <a:off x="363" y="1865"/>
              <a:ext cx="839" cy="4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390 w 21600"/>
                <a:gd name="T37" fmla="*/ 23279 h 21600"/>
                <a:gd name="T38" fmla="*/ 20261 w 21600"/>
                <a:gd name="T39" fmla="*/ 3112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10673" y="0"/>
                  </a:moveTo>
                  <a:lnTo>
                    <a:pt x="19186" y="0"/>
                  </a:lnTo>
                  <a:lnTo>
                    <a:pt x="21600" y="4703"/>
                  </a:lnTo>
                  <a:lnTo>
                    <a:pt x="21600" y="10800"/>
                  </a:lnTo>
                  <a:lnTo>
                    <a:pt x="21600" y="16548"/>
                  </a:lnTo>
                  <a:lnTo>
                    <a:pt x="18042" y="16548"/>
                  </a:lnTo>
                  <a:lnTo>
                    <a:pt x="18042" y="21600"/>
                  </a:lnTo>
                  <a:lnTo>
                    <a:pt x="10673" y="21600"/>
                  </a:lnTo>
                  <a:lnTo>
                    <a:pt x="3176" y="21600"/>
                  </a:lnTo>
                  <a:lnTo>
                    <a:pt x="3176" y="16548"/>
                  </a:lnTo>
                  <a:lnTo>
                    <a:pt x="0" y="16548"/>
                  </a:lnTo>
                  <a:lnTo>
                    <a:pt x="0" y="10800"/>
                  </a:lnTo>
                  <a:lnTo>
                    <a:pt x="0" y="4703"/>
                  </a:lnTo>
                  <a:lnTo>
                    <a:pt x="2414" y="0"/>
                  </a:lnTo>
                  <a:lnTo>
                    <a:pt x="10673" y="0"/>
                  </a:lnTo>
                  <a:close/>
                </a:path>
                <a:path w="21600" h="21600" extrusionOk="0">
                  <a:moveTo>
                    <a:pt x="0" y="4703"/>
                  </a:moveTo>
                  <a:lnTo>
                    <a:pt x="3558" y="4703"/>
                  </a:lnTo>
                  <a:lnTo>
                    <a:pt x="17026" y="4703"/>
                  </a:lnTo>
                  <a:lnTo>
                    <a:pt x="21600" y="4703"/>
                  </a:lnTo>
                  <a:lnTo>
                    <a:pt x="0" y="4703"/>
                  </a:lnTo>
                  <a:moveTo>
                    <a:pt x="16518" y="4703"/>
                  </a:moveTo>
                  <a:lnTo>
                    <a:pt x="16518" y="10452"/>
                  </a:lnTo>
                  <a:lnTo>
                    <a:pt x="0" y="10452"/>
                  </a:lnTo>
                  <a:moveTo>
                    <a:pt x="4320" y="16548"/>
                  </a:moveTo>
                  <a:lnTo>
                    <a:pt x="4320" y="17419"/>
                  </a:lnTo>
                  <a:lnTo>
                    <a:pt x="4320" y="20555"/>
                  </a:lnTo>
                  <a:lnTo>
                    <a:pt x="4320" y="21600"/>
                  </a:lnTo>
                  <a:lnTo>
                    <a:pt x="4320" y="16548"/>
                  </a:lnTo>
                  <a:moveTo>
                    <a:pt x="16899" y="16548"/>
                  </a:moveTo>
                  <a:lnTo>
                    <a:pt x="16899" y="17419"/>
                  </a:lnTo>
                  <a:lnTo>
                    <a:pt x="16899" y="20555"/>
                  </a:lnTo>
                  <a:lnTo>
                    <a:pt x="16899" y="21600"/>
                  </a:lnTo>
                  <a:lnTo>
                    <a:pt x="16899" y="16548"/>
                  </a:lnTo>
                  <a:moveTo>
                    <a:pt x="15247" y="14981"/>
                  </a:moveTo>
                  <a:lnTo>
                    <a:pt x="15247" y="10452"/>
                  </a:lnTo>
                  <a:lnTo>
                    <a:pt x="16899" y="16548"/>
                  </a:lnTo>
                  <a:lnTo>
                    <a:pt x="18042" y="16548"/>
                  </a:lnTo>
                  <a:lnTo>
                    <a:pt x="16518" y="10452"/>
                  </a:lnTo>
                  <a:moveTo>
                    <a:pt x="15247" y="14981"/>
                  </a:moveTo>
                  <a:lnTo>
                    <a:pt x="15247" y="14981"/>
                  </a:lnTo>
                  <a:lnTo>
                    <a:pt x="16772" y="17942"/>
                  </a:lnTo>
                  <a:lnTo>
                    <a:pt x="4447" y="17942"/>
                  </a:lnTo>
                  <a:lnTo>
                    <a:pt x="5972" y="14981"/>
                  </a:lnTo>
                  <a:lnTo>
                    <a:pt x="5972" y="10452"/>
                  </a:lnTo>
                  <a:lnTo>
                    <a:pt x="4320" y="16548"/>
                  </a:lnTo>
                  <a:lnTo>
                    <a:pt x="3176" y="16548"/>
                  </a:lnTo>
                  <a:lnTo>
                    <a:pt x="4701" y="10452"/>
                  </a:lnTo>
                  <a:moveTo>
                    <a:pt x="20202" y="5574"/>
                  </a:moveTo>
                  <a:lnTo>
                    <a:pt x="20711" y="5574"/>
                  </a:lnTo>
                  <a:lnTo>
                    <a:pt x="20711" y="7839"/>
                  </a:lnTo>
                  <a:lnTo>
                    <a:pt x="20202" y="7839"/>
                  </a:lnTo>
                  <a:lnTo>
                    <a:pt x="20202" y="5574"/>
                  </a:lnTo>
                  <a:moveTo>
                    <a:pt x="5972" y="14981"/>
                  </a:moveTo>
                  <a:lnTo>
                    <a:pt x="7496" y="14981"/>
                  </a:lnTo>
                  <a:lnTo>
                    <a:pt x="13341" y="14981"/>
                  </a:lnTo>
                  <a:lnTo>
                    <a:pt x="15247" y="14981"/>
                  </a:lnTo>
                </a:path>
              </a:pathLst>
            </a:custGeom>
            <a:solidFill>
              <a:srgbClr val="FFFFCC"/>
            </a:solidFill>
            <a:ln w="9525">
              <a:solidFill>
                <a:srgbClr val="000000"/>
              </a:solidFill>
              <a:miter lim="800000"/>
              <a:headEnd/>
              <a:tailEnd/>
            </a:ln>
          </p:spPr>
          <p:txBody>
            <a:bodyPr/>
            <a:lstStyle/>
            <a:p>
              <a:endParaRPr lang="zh-CN" altLang="en-US"/>
            </a:p>
          </p:txBody>
        </p:sp>
        <p:sp>
          <p:nvSpPr>
            <p:cNvPr id="89098" name="scanner1">
              <a:extLst>
                <a:ext uri="{FF2B5EF4-FFF2-40B4-BE49-F238E27FC236}">
                  <a16:creationId xmlns:a16="http://schemas.microsoft.com/office/drawing/2014/main" id="{301552D5-1D42-D772-C6CF-7F000E588083}"/>
                </a:ext>
              </a:extLst>
            </p:cNvPr>
            <p:cNvSpPr>
              <a:spLocks noEditPoints="1" noChangeArrowheads="1"/>
            </p:cNvSpPr>
            <p:nvPr/>
          </p:nvSpPr>
          <p:spPr bwMode="auto">
            <a:xfrm>
              <a:off x="1270" y="2250"/>
              <a:ext cx="794" cy="4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1415 w 21600"/>
                <a:gd name="T22" fmla="*/ 23052 h 21600"/>
                <a:gd name="T23" fmla="*/ 20321 w 21600"/>
                <a:gd name="T24" fmla="*/ 3094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extrusionOk="0">
                  <a:moveTo>
                    <a:pt x="15350" y="4547"/>
                  </a:moveTo>
                  <a:lnTo>
                    <a:pt x="21600" y="7200"/>
                  </a:lnTo>
                  <a:lnTo>
                    <a:pt x="21600" y="10800"/>
                  </a:lnTo>
                  <a:lnTo>
                    <a:pt x="21600" y="12695"/>
                  </a:lnTo>
                  <a:lnTo>
                    <a:pt x="13925" y="21600"/>
                  </a:lnTo>
                  <a:lnTo>
                    <a:pt x="10964" y="19326"/>
                  </a:lnTo>
                  <a:lnTo>
                    <a:pt x="0" y="11558"/>
                  </a:lnTo>
                  <a:lnTo>
                    <a:pt x="0" y="10800"/>
                  </a:lnTo>
                  <a:lnTo>
                    <a:pt x="0" y="6063"/>
                  </a:lnTo>
                  <a:lnTo>
                    <a:pt x="7456" y="0"/>
                  </a:lnTo>
                  <a:lnTo>
                    <a:pt x="8552" y="568"/>
                  </a:lnTo>
                  <a:lnTo>
                    <a:pt x="10964" y="568"/>
                  </a:lnTo>
                  <a:lnTo>
                    <a:pt x="18749" y="947"/>
                  </a:lnTo>
                  <a:lnTo>
                    <a:pt x="15350" y="4547"/>
                  </a:lnTo>
                  <a:close/>
                </a:path>
                <a:path w="21600" h="21600" extrusionOk="0">
                  <a:moveTo>
                    <a:pt x="15350" y="4547"/>
                  </a:moveTo>
                  <a:lnTo>
                    <a:pt x="21600" y="7200"/>
                  </a:lnTo>
                  <a:lnTo>
                    <a:pt x="13925" y="15347"/>
                  </a:lnTo>
                  <a:lnTo>
                    <a:pt x="0" y="6063"/>
                  </a:lnTo>
                  <a:moveTo>
                    <a:pt x="8552" y="568"/>
                  </a:moveTo>
                  <a:lnTo>
                    <a:pt x="2083" y="6063"/>
                  </a:lnTo>
                  <a:lnTo>
                    <a:pt x="11951" y="7579"/>
                  </a:lnTo>
                  <a:lnTo>
                    <a:pt x="15350" y="4547"/>
                  </a:lnTo>
                  <a:moveTo>
                    <a:pt x="14254" y="5684"/>
                  </a:moveTo>
                  <a:lnTo>
                    <a:pt x="19078" y="7768"/>
                  </a:lnTo>
                  <a:lnTo>
                    <a:pt x="13815" y="13074"/>
                  </a:lnTo>
                  <a:lnTo>
                    <a:pt x="2083" y="6063"/>
                  </a:lnTo>
                  <a:moveTo>
                    <a:pt x="13925" y="21600"/>
                  </a:moveTo>
                  <a:lnTo>
                    <a:pt x="13925" y="20463"/>
                  </a:lnTo>
                  <a:lnTo>
                    <a:pt x="13925" y="16674"/>
                  </a:lnTo>
                  <a:lnTo>
                    <a:pt x="13925" y="15347"/>
                  </a:lnTo>
                </a:path>
              </a:pathLst>
            </a:custGeom>
            <a:solidFill>
              <a:schemeClr val="accent1"/>
            </a:solidFill>
            <a:ln w="9525">
              <a:solidFill>
                <a:srgbClr val="000000"/>
              </a:solidFill>
              <a:miter lim="800000"/>
              <a:headEnd/>
              <a:tailEnd/>
            </a:ln>
          </p:spPr>
          <p:txBody>
            <a:bodyPr/>
            <a:lstStyle/>
            <a:p>
              <a:endParaRPr lang="zh-CN" altLang="en-US"/>
            </a:p>
          </p:txBody>
        </p:sp>
        <p:sp>
          <p:nvSpPr>
            <p:cNvPr id="89099" name="tower">
              <a:extLst>
                <a:ext uri="{FF2B5EF4-FFF2-40B4-BE49-F238E27FC236}">
                  <a16:creationId xmlns:a16="http://schemas.microsoft.com/office/drawing/2014/main" id="{F38E33FD-2F1F-F99E-AFE3-4EB80CBAA7AA}"/>
                </a:ext>
              </a:extLst>
            </p:cNvPr>
            <p:cNvSpPr>
              <a:spLocks noEditPoints="1" noChangeArrowheads="1"/>
            </p:cNvSpPr>
            <p:nvPr/>
          </p:nvSpPr>
          <p:spPr bwMode="auto">
            <a:xfrm>
              <a:off x="2336" y="1661"/>
              <a:ext cx="544" cy="9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76 w 21600"/>
                <a:gd name="T31" fmla="*/ 22529 h 21600"/>
                <a:gd name="T32" fmla="*/ 21481 w 21600"/>
                <a:gd name="T33" fmla="*/ 27012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5846"/>
                                        </p:tgtEl>
                                        <p:attrNameLst>
                                          <p:attrName>style.visibility</p:attrName>
                                        </p:attrNameLst>
                                      </p:cBhvr>
                                      <p:to>
                                        <p:strVal val="visible"/>
                                      </p:to>
                                    </p:set>
                                    <p:animEffect transition="in" filter="slide(fromBottom)">
                                      <p:cBhvr>
                                        <p:cTn id="7" dur="500"/>
                                        <p:tgtEl>
                                          <p:spTgt spid="3758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5847"/>
                                        </p:tgtEl>
                                        <p:attrNameLst>
                                          <p:attrName>style.visibility</p:attrName>
                                        </p:attrNameLst>
                                      </p:cBhvr>
                                      <p:to>
                                        <p:strVal val="visible"/>
                                      </p:to>
                                    </p:set>
                                    <p:animEffect transition="in" filter="blinds(horizontal)">
                                      <p:cBhvr>
                                        <p:cTn id="12" dur="500"/>
                                        <p:tgtEl>
                                          <p:spTgt spid="3758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375850"/>
                                        </p:tgtEl>
                                        <p:attrNameLst>
                                          <p:attrName>style.visibility</p:attrName>
                                        </p:attrNameLst>
                                      </p:cBhvr>
                                      <p:to>
                                        <p:strVal val="visible"/>
                                      </p:to>
                                    </p:set>
                                    <p:animEffect transition="in" filter="wedge">
                                      <p:cBhvr>
                                        <p:cTn id="17" dur="500"/>
                                        <p:tgtEl>
                                          <p:spTgt spid="3758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5848"/>
                                        </p:tgtEl>
                                        <p:attrNameLst>
                                          <p:attrName>style.visibility</p:attrName>
                                        </p:attrNameLst>
                                      </p:cBhvr>
                                      <p:to>
                                        <p:strVal val="visible"/>
                                      </p:to>
                                    </p:set>
                                    <p:animEffect transition="in" filter="blinds(horizontal)">
                                      <p:cBhvr>
                                        <p:cTn id="22" dur="500"/>
                                        <p:tgtEl>
                                          <p:spTgt spid="3758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5849"/>
                                        </p:tgtEl>
                                        <p:attrNameLst>
                                          <p:attrName>style.visibility</p:attrName>
                                        </p:attrNameLst>
                                      </p:cBhvr>
                                      <p:to>
                                        <p:strVal val="visible"/>
                                      </p:to>
                                    </p:set>
                                    <p:animEffect transition="in" filter="blinds(horizontal)">
                                      <p:cBhvr>
                                        <p:cTn id="27" dur="500"/>
                                        <p:tgtEl>
                                          <p:spTgt spid="37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46" grpId="0" autoUpdateAnimBg="0"/>
      <p:bldP spid="375847" grpId="0" autoUpdateAnimBg="0"/>
      <p:bldP spid="375848" grpId="0" autoUpdateAnimBg="0"/>
      <p:bldP spid="37584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76" name="Rectangle 20">
            <a:extLst>
              <a:ext uri="{FF2B5EF4-FFF2-40B4-BE49-F238E27FC236}">
                <a16:creationId xmlns:a16="http://schemas.microsoft.com/office/drawing/2014/main" id="{21BB158C-DA80-416C-7EEB-F86833C53B91}"/>
              </a:ext>
            </a:extLst>
          </p:cNvPr>
          <p:cNvSpPr>
            <a:spLocks noChangeArrowheads="1"/>
          </p:cNvSpPr>
          <p:nvPr/>
        </p:nvSpPr>
        <p:spPr bwMode="auto">
          <a:xfrm>
            <a:off x="611188" y="333375"/>
            <a:ext cx="71294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1900">
                <a:solidFill>
                  <a:schemeClr val="folHlink"/>
                </a:solidFill>
                <a:latin typeface="Times New Roman" panose="02020603050405020304" pitchFamily="18" charset="0"/>
              </a:rPr>
              <a:t>(</a:t>
            </a:r>
            <a:r>
              <a:rPr kumimoji="1" lang="en-US" altLang="zh-CN" sz="2400">
                <a:solidFill>
                  <a:schemeClr val="folHlink"/>
                </a:solidFill>
                <a:latin typeface="Times New Roman" panose="02020603050405020304" pitchFamily="18" charset="0"/>
              </a:rPr>
              <a:t>2)</a:t>
            </a:r>
            <a:r>
              <a:rPr kumimoji="1" lang="zh-CN" altLang="en-US" sz="2400">
                <a:solidFill>
                  <a:schemeClr val="folHlink"/>
                </a:solidFill>
                <a:latin typeface="Times New Roman" panose="02020603050405020304" pitchFamily="18" charset="0"/>
              </a:rPr>
              <a:t>优先编码器线</a:t>
            </a:r>
            <a:r>
              <a:rPr kumimoji="1" lang="en-US" altLang="zh-CN" sz="2400">
                <a:solidFill>
                  <a:schemeClr val="folHlink"/>
                </a:solidFill>
                <a:latin typeface="Times New Roman" panose="02020603050405020304" pitchFamily="18" charset="0"/>
              </a:rPr>
              <a:t>(4─2 </a:t>
            </a:r>
            <a:r>
              <a:rPr kumimoji="1" lang="zh-CN" altLang="en-US" sz="2400">
                <a:solidFill>
                  <a:schemeClr val="folHlink"/>
                </a:solidFill>
                <a:latin typeface="Times New Roman" panose="02020603050405020304" pitchFamily="18" charset="0"/>
              </a:rPr>
              <a:t>线优先编码器</a:t>
            </a:r>
            <a:r>
              <a:rPr kumimoji="1" lang="en-US" altLang="zh-CN" sz="2400">
                <a:solidFill>
                  <a:schemeClr val="folHlink"/>
                </a:solidFill>
                <a:latin typeface="Times New Roman" panose="02020603050405020304" pitchFamily="18" charset="0"/>
              </a:rPr>
              <a:t>)</a:t>
            </a:r>
            <a:r>
              <a:rPr kumimoji="1" lang="zh-CN" altLang="en-US" sz="2400">
                <a:solidFill>
                  <a:schemeClr val="folHlink"/>
                </a:solidFill>
                <a:latin typeface="Times New Roman" panose="02020603050405020304" pitchFamily="18" charset="0"/>
              </a:rPr>
              <a:t>（设计）</a:t>
            </a:r>
          </a:p>
        </p:txBody>
      </p:sp>
      <p:sp>
        <p:nvSpPr>
          <p:cNvPr id="377877" name="Rectangle 21">
            <a:extLst>
              <a:ext uri="{FF2B5EF4-FFF2-40B4-BE49-F238E27FC236}">
                <a16:creationId xmlns:a16="http://schemas.microsoft.com/office/drawing/2014/main" id="{4A112212-F955-016A-AD36-D49B20EBD4E9}"/>
              </a:ext>
            </a:extLst>
          </p:cNvPr>
          <p:cNvSpPr>
            <a:spLocks noChangeArrowheads="1"/>
          </p:cNvSpPr>
          <p:nvPr/>
        </p:nvSpPr>
        <p:spPr bwMode="auto">
          <a:xfrm>
            <a:off x="1143000" y="2636838"/>
            <a:ext cx="248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en-US" altLang="zh-CN" sz="2400">
                <a:solidFill>
                  <a:schemeClr val="folHlink"/>
                </a:solidFill>
                <a:latin typeface="Times New Roman" panose="02020603050405020304" pitchFamily="18" charset="0"/>
                <a:ea typeface="楷体_GB2312" pitchFamily="49" charset="-122"/>
                <a:cs typeface="Times New Roman" panose="02020603050405020304" pitchFamily="18" charset="0"/>
              </a:rPr>
              <a:t>1</a:t>
            </a:r>
            <a:r>
              <a:rPr lang="zh-CN" altLang="en-US" sz="2400">
                <a:solidFill>
                  <a:schemeClr val="folHlink"/>
                </a:solidFill>
                <a:latin typeface="Times New Roman" panose="02020603050405020304" pitchFamily="18" charset="0"/>
                <a:ea typeface="楷体_GB2312" pitchFamily="49" charset="-122"/>
                <a:cs typeface="Times New Roman" panose="02020603050405020304" pitchFamily="18" charset="0"/>
              </a:rPr>
              <a:t>）列出功能表</a:t>
            </a:r>
          </a:p>
        </p:txBody>
      </p:sp>
      <p:graphicFrame>
        <p:nvGraphicFramePr>
          <p:cNvPr id="377878" name="Group 22">
            <a:extLst>
              <a:ext uri="{FF2B5EF4-FFF2-40B4-BE49-F238E27FC236}">
                <a16:creationId xmlns:a16="http://schemas.microsoft.com/office/drawing/2014/main" id="{D681621F-17FD-FA6C-3699-A2240B6D661D}"/>
              </a:ext>
            </a:extLst>
          </p:cNvPr>
          <p:cNvGraphicFramePr>
            <a:graphicFrameLocks noGrp="1"/>
          </p:cNvGraphicFramePr>
          <p:nvPr/>
        </p:nvGraphicFramePr>
        <p:xfrm>
          <a:off x="1138238" y="3082925"/>
          <a:ext cx="3505200" cy="3024189"/>
        </p:xfrm>
        <a:graphic>
          <a:graphicData uri="http://schemas.openxmlformats.org/drawingml/2006/table">
            <a:tbl>
              <a:tblPr/>
              <a:tblGrid>
                <a:gridCol w="598487">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44513">
                  <a:extLst>
                    <a:ext uri="{9D8B030D-6E8A-4147-A177-3AD203B41FA5}">
                      <a16:colId xmlns:a16="http://schemas.microsoft.com/office/drawing/2014/main" val="20002"/>
                    </a:ext>
                  </a:extLst>
                </a:gridCol>
                <a:gridCol w="566737">
                  <a:extLst>
                    <a:ext uri="{9D8B030D-6E8A-4147-A177-3AD203B41FA5}">
                      <a16:colId xmlns:a16="http://schemas.microsoft.com/office/drawing/2014/main" val="20003"/>
                    </a:ext>
                  </a:extLst>
                </a:gridCol>
                <a:gridCol w="603250">
                  <a:extLst>
                    <a:ext uri="{9D8B030D-6E8A-4147-A177-3AD203B41FA5}">
                      <a16:colId xmlns:a16="http://schemas.microsoft.com/office/drawing/2014/main" val="20004"/>
                    </a:ext>
                  </a:extLst>
                </a:gridCol>
                <a:gridCol w="608013">
                  <a:extLst>
                    <a:ext uri="{9D8B030D-6E8A-4147-A177-3AD203B41FA5}">
                      <a16:colId xmlns:a16="http://schemas.microsoft.com/office/drawing/2014/main" val="20005"/>
                    </a:ext>
                  </a:extLst>
                </a:gridCol>
              </a:tblGrid>
              <a:tr h="481013">
                <a:tc gridSpan="4">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输  入</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输  出</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889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1"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2200" b="1" i="0" u="none" strike="noStrike" cap="none" normalizeH="0" baseline="-3000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1"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2200" b="1" i="0" u="none" strike="noStrike" cap="none" normalizeH="0" baseline="-3000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1"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2200" b="1" i="0" u="none" strike="noStrike" cap="none" normalizeH="0" baseline="-3000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1"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2200" b="1" i="0" u="none" strike="noStrike" cap="none" normalizeH="0" baseline="-3000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1"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Y</a:t>
                      </a:r>
                      <a:r>
                        <a:rPr kumimoji="0" lang="en-US" altLang="zh-CN" sz="2200" b="1" i="0" u="none" strike="noStrike" cap="none" normalizeH="0" baseline="-3000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1"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Y</a:t>
                      </a:r>
                      <a:r>
                        <a:rPr kumimoji="0" lang="en-US" altLang="zh-CN" sz="2200" b="1" i="0" u="none" strike="noStrike" cap="none" normalizeH="0" baseline="-3000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21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538">
                <a:tc>
                  <a:txBody>
                    <a:bodyPr/>
                    <a:lstStyle>
                      <a:lvl1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86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29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chemeClr val="folHlink"/>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77925" name="Line 69">
            <a:extLst>
              <a:ext uri="{FF2B5EF4-FFF2-40B4-BE49-F238E27FC236}">
                <a16:creationId xmlns:a16="http://schemas.microsoft.com/office/drawing/2014/main" id="{0653D5C5-3FC5-9AEA-A118-FBCA1D3E8BC7}"/>
              </a:ext>
            </a:extLst>
          </p:cNvPr>
          <p:cNvSpPr>
            <a:spLocks noChangeShapeType="1"/>
          </p:cNvSpPr>
          <p:nvPr/>
        </p:nvSpPr>
        <p:spPr bwMode="auto">
          <a:xfrm flipH="1">
            <a:off x="1417638" y="6237288"/>
            <a:ext cx="23368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926" name="Text Box 70">
            <a:extLst>
              <a:ext uri="{FF2B5EF4-FFF2-40B4-BE49-F238E27FC236}">
                <a16:creationId xmlns:a16="http://schemas.microsoft.com/office/drawing/2014/main" id="{8006311B-4C2B-7120-8C97-D29ED2D4490D}"/>
              </a:ext>
            </a:extLst>
          </p:cNvPr>
          <p:cNvSpPr txBox="1">
            <a:spLocks noChangeArrowheads="1"/>
          </p:cNvSpPr>
          <p:nvPr/>
        </p:nvSpPr>
        <p:spPr bwMode="auto">
          <a:xfrm>
            <a:off x="3525838" y="6180138"/>
            <a:ext cx="719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lang="zh-CN" altLang="en-US" sz="2400">
                <a:solidFill>
                  <a:schemeClr val="folHlink"/>
                </a:solidFill>
                <a:latin typeface="Times New Roman" panose="02020603050405020304" pitchFamily="18" charset="0"/>
                <a:ea typeface="楷体_GB2312" pitchFamily="49" charset="-122"/>
              </a:rPr>
              <a:t>高</a:t>
            </a:r>
          </a:p>
        </p:txBody>
      </p:sp>
      <p:sp>
        <p:nvSpPr>
          <p:cNvPr id="377927" name="Text Box 71">
            <a:extLst>
              <a:ext uri="{FF2B5EF4-FFF2-40B4-BE49-F238E27FC236}">
                <a16:creationId xmlns:a16="http://schemas.microsoft.com/office/drawing/2014/main" id="{E747787C-1244-362B-C8C5-FA404F2F0C7B}"/>
              </a:ext>
            </a:extLst>
          </p:cNvPr>
          <p:cNvSpPr txBox="1">
            <a:spLocks noChangeArrowheads="1"/>
          </p:cNvSpPr>
          <p:nvPr/>
        </p:nvSpPr>
        <p:spPr bwMode="auto">
          <a:xfrm>
            <a:off x="1087438" y="62563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lang="zh-CN" altLang="en-US" sz="2400">
                <a:solidFill>
                  <a:schemeClr val="folHlink"/>
                </a:solidFill>
                <a:latin typeface="Times New Roman" panose="02020603050405020304" pitchFamily="18" charset="0"/>
                <a:ea typeface="楷体_GB2312" pitchFamily="49" charset="-122"/>
              </a:rPr>
              <a:t>低</a:t>
            </a:r>
          </a:p>
        </p:txBody>
      </p:sp>
      <p:sp>
        <p:nvSpPr>
          <p:cNvPr id="377928" name="Rectangle 72">
            <a:extLst>
              <a:ext uri="{FF2B5EF4-FFF2-40B4-BE49-F238E27FC236}">
                <a16:creationId xmlns:a16="http://schemas.microsoft.com/office/drawing/2014/main" id="{77B40E58-7795-2FD5-55FA-D87483DD2330}"/>
              </a:ext>
            </a:extLst>
          </p:cNvPr>
          <p:cNvSpPr>
            <a:spLocks noChangeArrowheads="1"/>
          </p:cNvSpPr>
          <p:nvPr/>
        </p:nvSpPr>
        <p:spPr bwMode="auto">
          <a:xfrm>
            <a:off x="5292725" y="2852738"/>
            <a:ext cx="346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en-US" altLang="zh-CN" sz="2400">
                <a:solidFill>
                  <a:schemeClr val="folHlink"/>
                </a:solidFill>
                <a:latin typeface="Times New Roman" panose="02020603050405020304" pitchFamily="18" charset="0"/>
                <a:ea typeface="楷体_GB2312" pitchFamily="49" charset="-122"/>
                <a:cs typeface="Times New Roman" panose="02020603050405020304" pitchFamily="18" charset="0"/>
              </a:rPr>
              <a:t>2</a:t>
            </a:r>
            <a:r>
              <a:rPr lang="zh-CN" altLang="en-US" sz="2400">
                <a:solidFill>
                  <a:schemeClr val="folHlink"/>
                </a:solidFill>
                <a:latin typeface="Times New Roman" panose="02020603050405020304" pitchFamily="18" charset="0"/>
                <a:ea typeface="楷体_GB2312" pitchFamily="49" charset="-122"/>
                <a:cs typeface="Times New Roman" panose="02020603050405020304" pitchFamily="18" charset="0"/>
              </a:rPr>
              <a:t>）写出逻辑表达式</a:t>
            </a:r>
          </a:p>
        </p:txBody>
      </p:sp>
      <p:sp>
        <p:nvSpPr>
          <p:cNvPr id="377929" name="Rectangle 73">
            <a:extLst>
              <a:ext uri="{FF2B5EF4-FFF2-40B4-BE49-F238E27FC236}">
                <a16:creationId xmlns:a16="http://schemas.microsoft.com/office/drawing/2014/main" id="{55411BD0-BA3B-5515-5508-EE1D758C9AF8}"/>
              </a:ext>
            </a:extLst>
          </p:cNvPr>
          <p:cNvSpPr>
            <a:spLocks noChangeArrowheads="1"/>
          </p:cNvSpPr>
          <p:nvPr/>
        </p:nvSpPr>
        <p:spPr bwMode="auto">
          <a:xfrm>
            <a:off x="5076825" y="5313363"/>
            <a:ext cx="398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en-US" altLang="zh-CN" sz="2400">
                <a:solidFill>
                  <a:schemeClr val="folHlink"/>
                </a:solidFill>
                <a:latin typeface="Times New Roman" panose="02020603050405020304" pitchFamily="18" charset="0"/>
                <a:ea typeface="楷体_GB2312" pitchFamily="49" charset="-122"/>
                <a:cs typeface="Times New Roman" panose="02020603050405020304" pitchFamily="18" charset="0"/>
              </a:rPr>
              <a:t>3</a:t>
            </a:r>
            <a:r>
              <a:rPr lang="zh-CN" altLang="en-US" sz="2400">
                <a:solidFill>
                  <a:schemeClr val="folHlink"/>
                </a:solidFill>
                <a:latin typeface="Times New Roman" panose="02020603050405020304" pitchFamily="18" charset="0"/>
                <a:ea typeface="楷体_GB2312" pitchFamily="49" charset="-122"/>
                <a:cs typeface="Times New Roman" panose="02020603050405020304" pitchFamily="18" charset="0"/>
              </a:rPr>
              <a:t>）画出逻辑电路（略）</a:t>
            </a:r>
          </a:p>
        </p:txBody>
      </p:sp>
      <p:sp>
        <p:nvSpPr>
          <p:cNvPr id="377930" name="Rectangle 74">
            <a:extLst>
              <a:ext uri="{FF2B5EF4-FFF2-40B4-BE49-F238E27FC236}">
                <a16:creationId xmlns:a16="http://schemas.microsoft.com/office/drawing/2014/main" id="{9B13CF6D-4380-714F-9731-48022878E963}"/>
              </a:ext>
            </a:extLst>
          </p:cNvPr>
          <p:cNvSpPr>
            <a:spLocks noChangeArrowheads="1"/>
          </p:cNvSpPr>
          <p:nvPr/>
        </p:nvSpPr>
        <p:spPr bwMode="auto">
          <a:xfrm>
            <a:off x="755650" y="1268413"/>
            <a:ext cx="631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chemeClr val="folHlink"/>
                </a:solidFill>
                <a:latin typeface="Times New Roman" panose="02020603050405020304" pitchFamily="18" charset="0"/>
                <a:ea typeface="楷体_GB2312" pitchFamily="49" charset="-122"/>
              </a:rPr>
              <a:t>输入编码信号高电平有效，输出为二进制代码</a:t>
            </a:r>
          </a:p>
        </p:txBody>
      </p:sp>
      <p:grpSp>
        <p:nvGrpSpPr>
          <p:cNvPr id="377931" name="Group 75">
            <a:extLst>
              <a:ext uri="{FF2B5EF4-FFF2-40B4-BE49-F238E27FC236}">
                <a16:creationId xmlns:a16="http://schemas.microsoft.com/office/drawing/2014/main" id="{D54BD43F-711D-9BC9-9CD6-823F24827484}"/>
              </a:ext>
            </a:extLst>
          </p:cNvPr>
          <p:cNvGrpSpPr>
            <a:grpSpLocks/>
          </p:cNvGrpSpPr>
          <p:nvPr/>
        </p:nvGrpSpPr>
        <p:grpSpPr bwMode="auto">
          <a:xfrm>
            <a:off x="755650" y="1752600"/>
            <a:ext cx="5916613" cy="457200"/>
            <a:chOff x="641" y="1056"/>
            <a:chExt cx="3727" cy="288"/>
          </a:xfrm>
        </p:grpSpPr>
        <p:sp>
          <p:nvSpPr>
            <p:cNvPr id="91224" name="Rectangle 76">
              <a:extLst>
                <a:ext uri="{FF2B5EF4-FFF2-40B4-BE49-F238E27FC236}">
                  <a16:creationId xmlns:a16="http://schemas.microsoft.com/office/drawing/2014/main" id="{70A4CB37-433E-3BB6-C9BF-1B1B181CA4D3}"/>
                </a:ext>
              </a:extLst>
            </p:cNvPr>
            <p:cNvSpPr>
              <a:spLocks noChangeArrowheads="1"/>
            </p:cNvSpPr>
            <p:nvPr/>
          </p:nvSpPr>
          <p:spPr bwMode="auto">
            <a:xfrm>
              <a:off x="641" y="1056"/>
              <a:ext cx="37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chemeClr val="folHlink"/>
                  </a:solidFill>
                  <a:latin typeface="Times New Roman" panose="02020603050405020304" pitchFamily="18" charset="0"/>
                  <a:ea typeface="楷体_GB2312" pitchFamily="49" charset="-122"/>
                </a:rPr>
                <a:t>输入编码信号优先级从高到低为</a:t>
              </a:r>
            </a:p>
          </p:txBody>
        </p:sp>
        <p:sp>
          <p:nvSpPr>
            <p:cNvPr id="91225" name="Rectangle 77">
              <a:extLst>
                <a:ext uri="{FF2B5EF4-FFF2-40B4-BE49-F238E27FC236}">
                  <a16:creationId xmlns:a16="http://schemas.microsoft.com/office/drawing/2014/main" id="{B975949B-201F-28B6-EB9D-C01D381C17AA}"/>
                </a:ext>
              </a:extLst>
            </p:cNvPr>
            <p:cNvSpPr>
              <a:spLocks noChangeArrowheads="1"/>
            </p:cNvSpPr>
            <p:nvPr/>
          </p:nvSpPr>
          <p:spPr bwMode="auto">
            <a:xfrm>
              <a:off x="3792" y="105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chemeClr val="folHlink"/>
                  </a:solidFill>
                  <a:latin typeface="Times New Roman" panose="02020603050405020304" pitchFamily="18" charset="0"/>
                  <a:ea typeface="楷体_GB2312" pitchFamily="49" charset="-122"/>
                  <a:cs typeface="Times New Roman" panose="02020603050405020304" pitchFamily="18" charset="0"/>
                </a:rPr>
                <a:t>I</a:t>
              </a:r>
              <a:r>
                <a:rPr lang="en-US" altLang="zh-CN" sz="2400" baseline="-30000">
                  <a:solidFill>
                    <a:schemeClr val="folHlink"/>
                  </a:solidFill>
                  <a:latin typeface="Times New Roman" panose="02020603050405020304" pitchFamily="18" charset="0"/>
                  <a:ea typeface="楷体_GB2312" pitchFamily="49" charset="-122"/>
                  <a:cs typeface="Times New Roman" panose="02020603050405020304" pitchFamily="18" charset="0"/>
                </a:rPr>
                <a:t>0</a:t>
              </a:r>
            </a:p>
          </p:txBody>
        </p:sp>
        <p:sp>
          <p:nvSpPr>
            <p:cNvPr id="91226" name="Rectangle 78">
              <a:extLst>
                <a:ext uri="{FF2B5EF4-FFF2-40B4-BE49-F238E27FC236}">
                  <a16:creationId xmlns:a16="http://schemas.microsoft.com/office/drawing/2014/main" id="{94E43440-0FDF-3660-D8AD-D0F20F0F3DE4}"/>
                </a:ext>
              </a:extLst>
            </p:cNvPr>
            <p:cNvSpPr>
              <a:spLocks noChangeArrowheads="1"/>
            </p:cNvSpPr>
            <p:nvPr/>
          </p:nvSpPr>
          <p:spPr bwMode="auto">
            <a:xfrm>
              <a:off x="3408" y="105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chemeClr val="folHlink"/>
                  </a:solidFill>
                  <a:latin typeface="Times New Roman" panose="02020603050405020304" pitchFamily="18" charset="0"/>
                  <a:ea typeface="楷体_GB2312" pitchFamily="49" charset="-122"/>
                  <a:cs typeface="Times New Roman" panose="02020603050405020304" pitchFamily="18" charset="0"/>
                </a:rPr>
                <a:t>I</a:t>
              </a:r>
              <a:r>
                <a:rPr lang="en-US" altLang="zh-CN" sz="2400" baseline="-30000">
                  <a:solidFill>
                    <a:schemeClr val="folHlink"/>
                  </a:solidFill>
                  <a:latin typeface="Times New Roman" panose="02020603050405020304" pitchFamily="18" charset="0"/>
                  <a:ea typeface="楷体_GB2312" pitchFamily="49" charset="-122"/>
                  <a:cs typeface="Times New Roman" panose="02020603050405020304" pitchFamily="18" charset="0"/>
                </a:rPr>
                <a:t>3</a:t>
              </a:r>
            </a:p>
          </p:txBody>
        </p:sp>
        <p:sp>
          <p:nvSpPr>
            <p:cNvPr id="91227" name="Rectangle 79">
              <a:extLst>
                <a:ext uri="{FF2B5EF4-FFF2-40B4-BE49-F238E27FC236}">
                  <a16:creationId xmlns:a16="http://schemas.microsoft.com/office/drawing/2014/main" id="{0170715F-6022-85C3-2C10-23F1E319DC27}"/>
                </a:ext>
              </a:extLst>
            </p:cNvPr>
            <p:cNvSpPr>
              <a:spLocks noChangeArrowheads="1"/>
            </p:cNvSpPr>
            <p:nvPr/>
          </p:nvSpPr>
          <p:spPr bwMode="auto">
            <a:xfrm>
              <a:off x="3600" y="1056"/>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folHlink"/>
                  </a:solidFill>
                  <a:latin typeface="Times New Roman" panose="02020603050405020304" pitchFamily="18" charset="0"/>
                  <a:ea typeface="楷体_GB2312" pitchFamily="49" charset="-122"/>
                  <a:cs typeface="Times New Roman" panose="02020603050405020304" pitchFamily="18" charset="0"/>
                </a:rPr>
                <a:t>~</a:t>
              </a:r>
              <a:endParaRPr lang="en-US" altLang="zh-CN" sz="2400" baseline="-30000">
                <a:solidFill>
                  <a:schemeClr val="folHlink"/>
                </a:solidFill>
                <a:latin typeface="Times New Roman" panose="02020603050405020304" pitchFamily="18" charset="0"/>
                <a:ea typeface="楷体_GB2312" pitchFamily="49" charset="-122"/>
                <a:cs typeface="Times New Roman" panose="02020603050405020304" pitchFamily="18" charset="0"/>
              </a:endParaRPr>
            </a:p>
          </p:txBody>
        </p:sp>
      </p:grpSp>
      <p:sp>
        <p:nvSpPr>
          <p:cNvPr id="377936" name="Rectangle 80">
            <a:extLst>
              <a:ext uri="{FF2B5EF4-FFF2-40B4-BE49-F238E27FC236}">
                <a16:creationId xmlns:a16="http://schemas.microsoft.com/office/drawing/2014/main" id="{BED8E7CA-3340-25D1-48C9-C779E83CA581}"/>
              </a:ext>
            </a:extLst>
          </p:cNvPr>
          <p:cNvSpPr>
            <a:spLocks noChangeArrowheads="1"/>
          </p:cNvSpPr>
          <p:nvPr/>
        </p:nvSpPr>
        <p:spPr bwMode="auto">
          <a:xfrm>
            <a:off x="755650" y="2205038"/>
            <a:ext cx="7037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chemeClr val="folHlink"/>
                </a:solidFill>
                <a:latin typeface="Times New Roman" panose="02020603050405020304" pitchFamily="18" charset="0"/>
                <a:ea typeface="楷体_GB2312" pitchFamily="49" charset="-122"/>
              </a:rPr>
              <a:t>输入为编码信号</a:t>
            </a:r>
            <a:r>
              <a:rPr kumimoji="1" lang="en-US" altLang="zh-CN" sz="2400" i="1">
                <a:solidFill>
                  <a:schemeClr val="folHlink"/>
                </a:solidFill>
                <a:latin typeface="Times New Roman" panose="02020603050405020304" pitchFamily="18" charset="0"/>
                <a:ea typeface="楷体_GB2312" pitchFamily="49" charset="-122"/>
              </a:rPr>
              <a:t>I</a:t>
            </a:r>
            <a:r>
              <a:rPr kumimoji="1" lang="en-US" altLang="zh-CN" sz="2400" baseline="-25000">
                <a:solidFill>
                  <a:schemeClr val="folHlink"/>
                </a:solidFill>
                <a:latin typeface="Times New Roman" panose="02020603050405020304" pitchFamily="18" charset="0"/>
                <a:ea typeface="楷体_GB2312" pitchFamily="49" charset="-122"/>
              </a:rPr>
              <a:t>3 </a:t>
            </a:r>
            <a:r>
              <a:rPr kumimoji="1" lang="en-US" altLang="zh-CN" sz="2400">
                <a:solidFill>
                  <a:schemeClr val="folHlink"/>
                </a:solidFill>
                <a:latin typeface="Times New Roman" panose="02020603050405020304" pitchFamily="18" charset="0"/>
                <a:ea typeface="楷体_GB2312" pitchFamily="49" charset="-122"/>
                <a:sym typeface="Symbol" panose="05050102010706020507" pitchFamily="18" charset="2"/>
              </a:rPr>
              <a:t></a:t>
            </a:r>
            <a:r>
              <a:rPr kumimoji="1" lang="en-US" altLang="zh-CN" sz="2400" baseline="-25000">
                <a:solidFill>
                  <a:schemeClr val="folHlink"/>
                </a:solidFill>
                <a:latin typeface="Times New Roman" panose="02020603050405020304" pitchFamily="18" charset="0"/>
                <a:ea typeface="楷体_GB2312" pitchFamily="49" charset="-122"/>
              </a:rPr>
              <a:t> </a:t>
            </a:r>
            <a:r>
              <a:rPr kumimoji="1" lang="en-US" altLang="zh-CN" sz="2400" i="1">
                <a:solidFill>
                  <a:schemeClr val="folHlink"/>
                </a:solidFill>
                <a:latin typeface="Times New Roman" panose="02020603050405020304" pitchFamily="18" charset="0"/>
                <a:ea typeface="楷体_GB2312" pitchFamily="49" charset="-122"/>
              </a:rPr>
              <a:t>I</a:t>
            </a:r>
            <a:r>
              <a:rPr kumimoji="1" lang="en-US" altLang="zh-CN" sz="2400" baseline="-25000">
                <a:solidFill>
                  <a:schemeClr val="folHlink"/>
                </a:solidFill>
                <a:latin typeface="Times New Roman" panose="02020603050405020304" pitchFamily="18" charset="0"/>
                <a:ea typeface="楷体_GB2312" pitchFamily="49" charset="-122"/>
              </a:rPr>
              <a:t>0       </a:t>
            </a:r>
            <a:r>
              <a:rPr kumimoji="1" lang="zh-CN" altLang="en-US" sz="2400">
                <a:solidFill>
                  <a:schemeClr val="folHlink"/>
                </a:solidFill>
                <a:latin typeface="Times New Roman" panose="02020603050405020304" pitchFamily="18" charset="0"/>
                <a:ea typeface="楷体_GB2312" pitchFamily="49" charset="-122"/>
              </a:rPr>
              <a:t>输出为</a:t>
            </a:r>
            <a:r>
              <a:rPr kumimoji="1" lang="en-US" altLang="zh-CN" sz="2400" i="1">
                <a:solidFill>
                  <a:schemeClr val="folHlink"/>
                </a:solidFill>
                <a:latin typeface="Times New Roman" panose="02020603050405020304" pitchFamily="18" charset="0"/>
                <a:ea typeface="楷体_GB2312" pitchFamily="49" charset="-122"/>
              </a:rPr>
              <a:t>Y</a:t>
            </a:r>
            <a:r>
              <a:rPr kumimoji="1" lang="en-US" altLang="zh-CN" sz="2400" baseline="-25000">
                <a:solidFill>
                  <a:schemeClr val="folHlink"/>
                </a:solidFill>
                <a:latin typeface="Times New Roman" panose="02020603050405020304" pitchFamily="18" charset="0"/>
                <a:ea typeface="楷体_GB2312" pitchFamily="49" charset="-122"/>
              </a:rPr>
              <a:t>1 </a:t>
            </a:r>
            <a:r>
              <a:rPr kumimoji="1" lang="en-US" altLang="zh-CN" sz="2400" i="1">
                <a:solidFill>
                  <a:schemeClr val="folHlink"/>
                </a:solidFill>
                <a:latin typeface="Times New Roman" panose="02020603050405020304" pitchFamily="18" charset="0"/>
                <a:ea typeface="楷体_GB2312" pitchFamily="49" charset="-122"/>
              </a:rPr>
              <a:t>Y</a:t>
            </a:r>
            <a:r>
              <a:rPr kumimoji="1" lang="en-US" altLang="zh-CN" sz="2400" baseline="-25000">
                <a:solidFill>
                  <a:schemeClr val="folHlink"/>
                </a:solidFill>
                <a:latin typeface="Times New Roman" panose="02020603050405020304" pitchFamily="18" charset="0"/>
                <a:ea typeface="楷体_GB2312" pitchFamily="49" charset="-122"/>
              </a:rPr>
              <a:t>0</a:t>
            </a:r>
          </a:p>
        </p:txBody>
      </p:sp>
      <p:grpSp>
        <p:nvGrpSpPr>
          <p:cNvPr id="377937" name="Group 81">
            <a:extLst>
              <a:ext uri="{FF2B5EF4-FFF2-40B4-BE49-F238E27FC236}">
                <a16:creationId xmlns:a16="http://schemas.microsoft.com/office/drawing/2014/main" id="{3C3C5DC9-4EF8-6C88-6BA9-3C66F6DFFC70}"/>
              </a:ext>
            </a:extLst>
          </p:cNvPr>
          <p:cNvGrpSpPr>
            <a:grpSpLocks noChangeAspect="1"/>
          </p:cNvGrpSpPr>
          <p:nvPr/>
        </p:nvGrpSpPr>
        <p:grpSpPr bwMode="auto">
          <a:xfrm>
            <a:off x="6003925" y="3513138"/>
            <a:ext cx="1930400" cy="595312"/>
            <a:chOff x="3433" y="2436"/>
            <a:chExt cx="1524" cy="470"/>
          </a:xfrm>
        </p:grpSpPr>
        <p:sp>
          <p:nvSpPr>
            <p:cNvPr id="91212" name="AutoShape 82">
              <a:extLst>
                <a:ext uri="{FF2B5EF4-FFF2-40B4-BE49-F238E27FC236}">
                  <a16:creationId xmlns:a16="http://schemas.microsoft.com/office/drawing/2014/main" id="{94A37FCA-80AD-3AAA-0521-93888BB23DF2}"/>
                </a:ext>
              </a:extLst>
            </p:cNvPr>
            <p:cNvSpPr>
              <a:spLocks noChangeAspect="1" noChangeArrowheads="1" noTextEdit="1"/>
            </p:cNvSpPr>
            <p:nvPr/>
          </p:nvSpPr>
          <p:spPr bwMode="auto">
            <a:xfrm>
              <a:off x="3433" y="2436"/>
              <a:ext cx="1524" cy="435"/>
            </a:xfrm>
            <a:prstGeom prst="rect">
              <a:avLst/>
            </a:prstGeom>
            <a:solidFill>
              <a:schemeClr val="accent2">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213" name="Line 83">
              <a:extLst>
                <a:ext uri="{FF2B5EF4-FFF2-40B4-BE49-F238E27FC236}">
                  <a16:creationId xmlns:a16="http://schemas.microsoft.com/office/drawing/2014/main" id="{0DE205AF-8CCA-F540-F26F-5A0109388B37}"/>
                </a:ext>
              </a:extLst>
            </p:cNvPr>
            <p:cNvSpPr>
              <a:spLocks noChangeShapeType="1"/>
            </p:cNvSpPr>
            <p:nvPr/>
          </p:nvSpPr>
          <p:spPr bwMode="auto">
            <a:xfrm>
              <a:off x="4216" y="2493"/>
              <a:ext cx="22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4" name="Rectangle 84">
              <a:extLst>
                <a:ext uri="{FF2B5EF4-FFF2-40B4-BE49-F238E27FC236}">
                  <a16:creationId xmlns:a16="http://schemas.microsoft.com/office/drawing/2014/main" id="{D2302FC6-8819-1A3F-DD9D-2DE66983D535}"/>
                </a:ext>
              </a:extLst>
            </p:cNvPr>
            <p:cNvSpPr>
              <a:spLocks noChangeArrowheads="1"/>
            </p:cNvSpPr>
            <p:nvPr/>
          </p:nvSpPr>
          <p:spPr bwMode="auto">
            <a:xfrm>
              <a:off x="4824" y="2667"/>
              <a:ext cx="95" cy="228"/>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3</a:t>
              </a:r>
              <a:endParaRPr lang="en-US" altLang="zh-CN">
                <a:solidFill>
                  <a:schemeClr val="folHlink"/>
                </a:solidFill>
                <a:latin typeface="Times New Roman" panose="02020603050405020304" pitchFamily="18" charset="0"/>
              </a:endParaRPr>
            </a:p>
          </p:txBody>
        </p:sp>
        <p:sp>
          <p:nvSpPr>
            <p:cNvPr id="91215" name="Rectangle 85">
              <a:extLst>
                <a:ext uri="{FF2B5EF4-FFF2-40B4-BE49-F238E27FC236}">
                  <a16:creationId xmlns:a16="http://schemas.microsoft.com/office/drawing/2014/main" id="{80EBA4D4-3072-B160-C5FA-658974222974}"/>
                </a:ext>
              </a:extLst>
            </p:cNvPr>
            <p:cNvSpPr>
              <a:spLocks noChangeArrowheads="1"/>
            </p:cNvSpPr>
            <p:nvPr/>
          </p:nvSpPr>
          <p:spPr bwMode="auto">
            <a:xfrm>
              <a:off x="4345" y="2667"/>
              <a:ext cx="96" cy="228"/>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3</a:t>
              </a:r>
              <a:endParaRPr lang="en-US" altLang="zh-CN">
                <a:solidFill>
                  <a:schemeClr val="folHlink"/>
                </a:solidFill>
                <a:latin typeface="Times New Roman" panose="02020603050405020304" pitchFamily="18" charset="0"/>
              </a:endParaRPr>
            </a:p>
          </p:txBody>
        </p:sp>
        <p:sp>
          <p:nvSpPr>
            <p:cNvPr id="91216" name="Rectangle 86">
              <a:extLst>
                <a:ext uri="{FF2B5EF4-FFF2-40B4-BE49-F238E27FC236}">
                  <a16:creationId xmlns:a16="http://schemas.microsoft.com/office/drawing/2014/main" id="{B637C17A-4991-28F7-1AD3-9EA331776F5A}"/>
                </a:ext>
              </a:extLst>
            </p:cNvPr>
            <p:cNvSpPr>
              <a:spLocks noChangeArrowheads="1"/>
            </p:cNvSpPr>
            <p:nvPr/>
          </p:nvSpPr>
          <p:spPr bwMode="auto">
            <a:xfrm>
              <a:off x="4102" y="2667"/>
              <a:ext cx="96" cy="228"/>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2</a:t>
              </a:r>
              <a:endParaRPr lang="en-US" altLang="zh-CN">
                <a:solidFill>
                  <a:schemeClr val="folHlink"/>
                </a:solidFill>
                <a:latin typeface="Times New Roman" panose="02020603050405020304" pitchFamily="18" charset="0"/>
              </a:endParaRPr>
            </a:p>
          </p:txBody>
        </p:sp>
        <p:sp>
          <p:nvSpPr>
            <p:cNvPr id="91217" name="Rectangle 87">
              <a:extLst>
                <a:ext uri="{FF2B5EF4-FFF2-40B4-BE49-F238E27FC236}">
                  <a16:creationId xmlns:a16="http://schemas.microsoft.com/office/drawing/2014/main" id="{0963CDB3-BC82-6C50-5E12-5A0861DDEA4A}"/>
                </a:ext>
              </a:extLst>
            </p:cNvPr>
            <p:cNvSpPr>
              <a:spLocks noChangeArrowheads="1"/>
            </p:cNvSpPr>
            <p:nvPr/>
          </p:nvSpPr>
          <p:spPr bwMode="auto">
            <a:xfrm>
              <a:off x="3600" y="2667"/>
              <a:ext cx="95" cy="228"/>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1</a:t>
              </a:r>
              <a:endParaRPr lang="en-US" altLang="zh-CN">
                <a:solidFill>
                  <a:schemeClr val="folHlink"/>
                </a:solidFill>
                <a:latin typeface="Times New Roman" panose="02020603050405020304" pitchFamily="18" charset="0"/>
              </a:endParaRPr>
            </a:p>
          </p:txBody>
        </p:sp>
        <p:sp>
          <p:nvSpPr>
            <p:cNvPr id="91218" name="Rectangle 88">
              <a:extLst>
                <a:ext uri="{FF2B5EF4-FFF2-40B4-BE49-F238E27FC236}">
                  <a16:creationId xmlns:a16="http://schemas.microsoft.com/office/drawing/2014/main" id="{76985AD2-F502-0AA6-B3EE-96F281F22BCD}"/>
                </a:ext>
              </a:extLst>
            </p:cNvPr>
            <p:cNvSpPr>
              <a:spLocks noChangeArrowheads="1"/>
            </p:cNvSpPr>
            <p:nvPr/>
          </p:nvSpPr>
          <p:spPr bwMode="auto">
            <a:xfrm>
              <a:off x="4703" y="2509"/>
              <a:ext cx="129" cy="39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19" name="Rectangle 89">
              <a:extLst>
                <a:ext uri="{FF2B5EF4-FFF2-40B4-BE49-F238E27FC236}">
                  <a16:creationId xmlns:a16="http://schemas.microsoft.com/office/drawing/2014/main" id="{725FDADD-35E0-97CA-F205-ED25A7CDD9CA}"/>
                </a:ext>
              </a:extLst>
            </p:cNvPr>
            <p:cNvSpPr>
              <a:spLocks noChangeArrowheads="1"/>
            </p:cNvSpPr>
            <p:nvPr/>
          </p:nvSpPr>
          <p:spPr bwMode="auto">
            <a:xfrm>
              <a:off x="4224" y="2509"/>
              <a:ext cx="129" cy="39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20" name="Rectangle 90">
              <a:extLst>
                <a:ext uri="{FF2B5EF4-FFF2-40B4-BE49-F238E27FC236}">
                  <a16:creationId xmlns:a16="http://schemas.microsoft.com/office/drawing/2014/main" id="{8F6DAEEB-665D-3FA7-B199-7813AD4A4008}"/>
                </a:ext>
              </a:extLst>
            </p:cNvPr>
            <p:cNvSpPr>
              <a:spLocks noChangeArrowheads="1"/>
            </p:cNvSpPr>
            <p:nvPr/>
          </p:nvSpPr>
          <p:spPr bwMode="auto">
            <a:xfrm>
              <a:off x="3982" y="2509"/>
              <a:ext cx="129" cy="39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21" name="Rectangle 91">
              <a:extLst>
                <a:ext uri="{FF2B5EF4-FFF2-40B4-BE49-F238E27FC236}">
                  <a16:creationId xmlns:a16="http://schemas.microsoft.com/office/drawing/2014/main" id="{506DF3C7-BE22-320A-2C1B-F8444E5CABFE}"/>
                </a:ext>
              </a:extLst>
            </p:cNvPr>
            <p:cNvSpPr>
              <a:spLocks noChangeArrowheads="1"/>
            </p:cNvSpPr>
            <p:nvPr/>
          </p:nvSpPr>
          <p:spPr bwMode="auto">
            <a:xfrm>
              <a:off x="3452" y="2509"/>
              <a:ext cx="202" cy="39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Y</a:t>
              </a:r>
              <a:endParaRPr lang="en-US" altLang="zh-CN">
                <a:solidFill>
                  <a:schemeClr val="folHlink"/>
                </a:solidFill>
                <a:latin typeface="Times New Roman" panose="02020603050405020304" pitchFamily="18" charset="0"/>
              </a:endParaRPr>
            </a:p>
          </p:txBody>
        </p:sp>
        <p:sp>
          <p:nvSpPr>
            <p:cNvPr id="91222" name="Rectangle 92">
              <a:extLst>
                <a:ext uri="{FF2B5EF4-FFF2-40B4-BE49-F238E27FC236}">
                  <a16:creationId xmlns:a16="http://schemas.microsoft.com/office/drawing/2014/main" id="{70AAE8C9-A446-8D1E-AF67-FD3A8D55243C}"/>
                </a:ext>
              </a:extLst>
            </p:cNvPr>
            <p:cNvSpPr>
              <a:spLocks noChangeArrowheads="1"/>
            </p:cNvSpPr>
            <p:nvPr/>
          </p:nvSpPr>
          <p:spPr bwMode="auto">
            <a:xfrm>
              <a:off x="4491" y="2479"/>
              <a:ext cx="188" cy="39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a:solidFill>
                    <a:schemeClr val="folHlink"/>
                  </a:solidFill>
                  <a:latin typeface="Times New Roman" panose="02020603050405020304" pitchFamily="18" charset="0"/>
                </a:rPr>
                <a:t>+</a:t>
              </a:r>
              <a:endParaRPr lang="en-US" altLang="zh-CN">
                <a:solidFill>
                  <a:schemeClr val="folHlink"/>
                </a:solidFill>
                <a:latin typeface="Times New Roman" panose="02020603050405020304" pitchFamily="18" charset="0"/>
              </a:endParaRPr>
            </a:p>
          </p:txBody>
        </p:sp>
        <p:sp>
          <p:nvSpPr>
            <p:cNvPr id="91223" name="Rectangle 93">
              <a:extLst>
                <a:ext uri="{FF2B5EF4-FFF2-40B4-BE49-F238E27FC236}">
                  <a16:creationId xmlns:a16="http://schemas.microsoft.com/office/drawing/2014/main" id="{DFF24D76-E950-6C10-78BC-D1611D5EC0CD}"/>
                </a:ext>
              </a:extLst>
            </p:cNvPr>
            <p:cNvSpPr>
              <a:spLocks noChangeArrowheads="1"/>
            </p:cNvSpPr>
            <p:nvPr/>
          </p:nvSpPr>
          <p:spPr bwMode="auto">
            <a:xfrm>
              <a:off x="3758" y="2479"/>
              <a:ext cx="188" cy="39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a:solidFill>
                    <a:schemeClr val="folHlink"/>
                  </a:solidFill>
                  <a:latin typeface="Times New Roman" panose="02020603050405020304" pitchFamily="18" charset="0"/>
                </a:rPr>
                <a:t>=</a:t>
              </a:r>
              <a:endParaRPr lang="en-US" altLang="zh-CN">
                <a:solidFill>
                  <a:schemeClr val="folHlink"/>
                </a:solidFill>
                <a:latin typeface="Times New Roman" panose="02020603050405020304" pitchFamily="18" charset="0"/>
              </a:endParaRPr>
            </a:p>
          </p:txBody>
        </p:sp>
      </p:grpSp>
      <p:grpSp>
        <p:nvGrpSpPr>
          <p:cNvPr id="377950" name="Group 94">
            <a:extLst>
              <a:ext uri="{FF2B5EF4-FFF2-40B4-BE49-F238E27FC236}">
                <a16:creationId xmlns:a16="http://schemas.microsoft.com/office/drawing/2014/main" id="{445FFFA3-1817-A608-D7FA-AD3ED7D84A06}"/>
              </a:ext>
            </a:extLst>
          </p:cNvPr>
          <p:cNvGrpSpPr>
            <a:grpSpLocks noChangeAspect="1"/>
          </p:cNvGrpSpPr>
          <p:nvPr/>
        </p:nvGrpSpPr>
        <p:grpSpPr bwMode="auto">
          <a:xfrm>
            <a:off x="6003925" y="4376738"/>
            <a:ext cx="2290763" cy="598487"/>
            <a:chOff x="3433" y="3156"/>
            <a:chExt cx="1763" cy="460"/>
          </a:xfrm>
        </p:grpSpPr>
        <p:sp>
          <p:nvSpPr>
            <p:cNvPr id="91197" name="AutoShape 95">
              <a:extLst>
                <a:ext uri="{FF2B5EF4-FFF2-40B4-BE49-F238E27FC236}">
                  <a16:creationId xmlns:a16="http://schemas.microsoft.com/office/drawing/2014/main" id="{C4180B17-38D2-8D34-D83B-A1E6CECF3466}"/>
                </a:ext>
              </a:extLst>
            </p:cNvPr>
            <p:cNvSpPr>
              <a:spLocks noChangeAspect="1" noChangeArrowheads="1" noTextEdit="1"/>
            </p:cNvSpPr>
            <p:nvPr/>
          </p:nvSpPr>
          <p:spPr bwMode="auto">
            <a:xfrm>
              <a:off x="3433" y="3156"/>
              <a:ext cx="1763" cy="435"/>
            </a:xfrm>
            <a:prstGeom prst="rect">
              <a:avLst/>
            </a:prstGeom>
            <a:solidFill>
              <a:schemeClr val="accent2">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98" name="Line 96">
              <a:extLst>
                <a:ext uri="{FF2B5EF4-FFF2-40B4-BE49-F238E27FC236}">
                  <a16:creationId xmlns:a16="http://schemas.microsoft.com/office/drawing/2014/main" id="{B215B4F0-13C2-EE5B-D2F1-2248C736EF8E}"/>
                </a:ext>
              </a:extLst>
            </p:cNvPr>
            <p:cNvSpPr>
              <a:spLocks noChangeShapeType="1"/>
            </p:cNvSpPr>
            <p:nvPr/>
          </p:nvSpPr>
          <p:spPr bwMode="auto">
            <a:xfrm>
              <a:off x="4213" y="3213"/>
              <a:ext cx="22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99" name="Line 97">
              <a:extLst>
                <a:ext uri="{FF2B5EF4-FFF2-40B4-BE49-F238E27FC236}">
                  <a16:creationId xmlns:a16="http://schemas.microsoft.com/office/drawing/2014/main" id="{076A8863-2AF4-D5D0-6BC8-975BEDF71500}"/>
                </a:ext>
              </a:extLst>
            </p:cNvPr>
            <p:cNvSpPr>
              <a:spLocks noChangeShapeType="1"/>
            </p:cNvSpPr>
            <p:nvPr/>
          </p:nvSpPr>
          <p:spPr bwMode="auto">
            <a:xfrm>
              <a:off x="4455" y="3213"/>
              <a:ext cx="22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00" name="Rectangle 98">
              <a:extLst>
                <a:ext uri="{FF2B5EF4-FFF2-40B4-BE49-F238E27FC236}">
                  <a16:creationId xmlns:a16="http://schemas.microsoft.com/office/drawing/2014/main" id="{D00EC36B-C9B9-D2E5-D5C9-D5ED9C8BF9FB}"/>
                </a:ext>
              </a:extLst>
            </p:cNvPr>
            <p:cNvSpPr>
              <a:spLocks noChangeArrowheads="1"/>
            </p:cNvSpPr>
            <p:nvPr/>
          </p:nvSpPr>
          <p:spPr bwMode="auto">
            <a:xfrm>
              <a:off x="5063" y="3387"/>
              <a:ext cx="93" cy="222"/>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3</a:t>
              </a:r>
              <a:endParaRPr lang="en-US" altLang="zh-CN">
                <a:solidFill>
                  <a:schemeClr val="folHlink"/>
                </a:solidFill>
                <a:latin typeface="Times New Roman" panose="02020603050405020304" pitchFamily="18" charset="0"/>
              </a:endParaRPr>
            </a:p>
          </p:txBody>
        </p:sp>
        <p:sp>
          <p:nvSpPr>
            <p:cNvPr id="91201" name="Rectangle 99">
              <a:extLst>
                <a:ext uri="{FF2B5EF4-FFF2-40B4-BE49-F238E27FC236}">
                  <a16:creationId xmlns:a16="http://schemas.microsoft.com/office/drawing/2014/main" id="{2DB68357-22E6-5CB7-B2A8-B6F0C005E9A3}"/>
                </a:ext>
              </a:extLst>
            </p:cNvPr>
            <p:cNvSpPr>
              <a:spLocks noChangeArrowheads="1"/>
            </p:cNvSpPr>
            <p:nvPr/>
          </p:nvSpPr>
          <p:spPr bwMode="auto">
            <a:xfrm>
              <a:off x="4584" y="3387"/>
              <a:ext cx="93" cy="222"/>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3</a:t>
              </a:r>
              <a:endParaRPr lang="en-US" altLang="zh-CN">
                <a:solidFill>
                  <a:schemeClr val="folHlink"/>
                </a:solidFill>
                <a:latin typeface="Times New Roman" panose="02020603050405020304" pitchFamily="18" charset="0"/>
              </a:endParaRPr>
            </a:p>
          </p:txBody>
        </p:sp>
        <p:sp>
          <p:nvSpPr>
            <p:cNvPr id="91202" name="Rectangle 100">
              <a:extLst>
                <a:ext uri="{FF2B5EF4-FFF2-40B4-BE49-F238E27FC236}">
                  <a16:creationId xmlns:a16="http://schemas.microsoft.com/office/drawing/2014/main" id="{5BDF1663-E40E-5ED8-B088-1342B45AE4DE}"/>
                </a:ext>
              </a:extLst>
            </p:cNvPr>
            <p:cNvSpPr>
              <a:spLocks noChangeArrowheads="1"/>
            </p:cNvSpPr>
            <p:nvPr/>
          </p:nvSpPr>
          <p:spPr bwMode="auto">
            <a:xfrm>
              <a:off x="4342" y="3387"/>
              <a:ext cx="76" cy="222"/>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2</a:t>
              </a:r>
              <a:endParaRPr lang="en-US" altLang="zh-CN">
                <a:solidFill>
                  <a:schemeClr val="folHlink"/>
                </a:solidFill>
                <a:latin typeface="Times New Roman" panose="02020603050405020304" pitchFamily="18" charset="0"/>
              </a:endParaRPr>
            </a:p>
          </p:txBody>
        </p:sp>
        <p:sp>
          <p:nvSpPr>
            <p:cNvPr id="91203" name="Rectangle 101">
              <a:extLst>
                <a:ext uri="{FF2B5EF4-FFF2-40B4-BE49-F238E27FC236}">
                  <a16:creationId xmlns:a16="http://schemas.microsoft.com/office/drawing/2014/main" id="{F7B451FD-3362-1385-3670-602F2447E8C6}"/>
                </a:ext>
              </a:extLst>
            </p:cNvPr>
            <p:cNvSpPr>
              <a:spLocks noChangeArrowheads="1"/>
            </p:cNvSpPr>
            <p:nvPr/>
          </p:nvSpPr>
          <p:spPr bwMode="auto">
            <a:xfrm>
              <a:off x="4104" y="3387"/>
              <a:ext cx="93" cy="222"/>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1</a:t>
              </a:r>
              <a:endParaRPr lang="en-US" altLang="zh-CN">
                <a:solidFill>
                  <a:schemeClr val="folHlink"/>
                </a:solidFill>
                <a:latin typeface="Times New Roman" panose="02020603050405020304" pitchFamily="18" charset="0"/>
              </a:endParaRPr>
            </a:p>
          </p:txBody>
        </p:sp>
        <p:sp>
          <p:nvSpPr>
            <p:cNvPr id="91204" name="Rectangle 102">
              <a:extLst>
                <a:ext uri="{FF2B5EF4-FFF2-40B4-BE49-F238E27FC236}">
                  <a16:creationId xmlns:a16="http://schemas.microsoft.com/office/drawing/2014/main" id="{306FC46E-4A91-050A-7050-CE4A2DC11A22}"/>
                </a:ext>
              </a:extLst>
            </p:cNvPr>
            <p:cNvSpPr>
              <a:spLocks noChangeArrowheads="1"/>
            </p:cNvSpPr>
            <p:nvPr/>
          </p:nvSpPr>
          <p:spPr bwMode="auto">
            <a:xfrm>
              <a:off x="3606" y="3387"/>
              <a:ext cx="93" cy="222"/>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900">
                  <a:solidFill>
                    <a:schemeClr val="folHlink"/>
                  </a:solidFill>
                  <a:latin typeface="Times New Roman" panose="02020603050405020304" pitchFamily="18" charset="0"/>
                </a:rPr>
                <a:t>0</a:t>
              </a:r>
              <a:endParaRPr lang="en-US" altLang="zh-CN">
                <a:solidFill>
                  <a:schemeClr val="folHlink"/>
                </a:solidFill>
                <a:latin typeface="Times New Roman" panose="02020603050405020304" pitchFamily="18" charset="0"/>
              </a:endParaRPr>
            </a:p>
          </p:txBody>
        </p:sp>
        <p:sp>
          <p:nvSpPr>
            <p:cNvPr id="91205" name="Rectangle 103">
              <a:extLst>
                <a:ext uri="{FF2B5EF4-FFF2-40B4-BE49-F238E27FC236}">
                  <a16:creationId xmlns:a16="http://schemas.microsoft.com/office/drawing/2014/main" id="{B5FBAC5D-B541-4A9D-E20F-B27DB6CBEB2F}"/>
                </a:ext>
              </a:extLst>
            </p:cNvPr>
            <p:cNvSpPr>
              <a:spLocks noChangeArrowheads="1"/>
            </p:cNvSpPr>
            <p:nvPr/>
          </p:nvSpPr>
          <p:spPr bwMode="auto">
            <a:xfrm>
              <a:off x="4942" y="3229"/>
              <a:ext cx="126"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06" name="Rectangle 104">
              <a:extLst>
                <a:ext uri="{FF2B5EF4-FFF2-40B4-BE49-F238E27FC236}">
                  <a16:creationId xmlns:a16="http://schemas.microsoft.com/office/drawing/2014/main" id="{80859D8C-E43A-7C4C-41DD-FB62B18D1F7D}"/>
                </a:ext>
              </a:extLst>
            </p:cNvPr>
            <p:cNvSpPr>
              <a:spLocks noChangeArrowheads="1"/>
            </p:cNvSpPr>
            <p:nvPr/>
          </p:nvSpPr>
          <p:spPr bwMode="auto">
            <a:xfrm>
              <a:off x="4463" y="3229"/>
              <a:ext cx="126"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07" name="Rectangle 105">
              <a:extLst>
                <a:ext uri="{FF2B5EF4-FFF2-40B4-BE49-F238E27FC236}">
                  <a16:creationId xmlns:a16="http://schemas.microsoft.com/office/drawing/2014/main" id="{D06DD3D4-AB2B-A2AE-83AC-FC12C4766475}"/>
                </a:ext>
              </a:extLst>
            </p:cNvPr>
            <p:cNvSpPr>
              <a:spLocks noChangeArrowheads="1"/>
            </p:cNvSpPr>
            <p:nvPr/>
          </p:nvSpPr>
          <p:spPr bwMode="auto">
            <a:xfrm>
              <a:off x="4221" y="3229"/>
              <a:ext cx="126"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08" name="Rectangle 106">
              <a:extLst>
                <a:ext uri="{FF2B5EF4-FFF2-40B4-BE49-F238E27FC236}">
                  <a16:creationId xmlns:a16="http://schemas.microsoft.com/office/drawing/2014/main" id="{86FF2CA5-1DC0-7113-9116-794AD766F338}"/>
                </a:ext>
              </a:extLst>
            </p:cNvPr>
            <p:cNvSpPr>
              <a:spLocks noChangeArrowheads="1"/>
            </p:cNvSpPr>
            <p:nvPr/>
          </p:nvSpPr>
          <p:spPr bwMode="auto">
            <a:xfrm>
              <a:off x="3993" y="3229"/>
              <a:ext cx="125"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I</a:t>
              </a:r>
              <a:endParaRPr lang="en-US" altLang="zh-CN">
                <a:solidFill>
                  <a:schemeClr val="folHlink"/>
                </a:solidFill>
                <a:latin typeface="Times New Roman" panose="02020603050405020304" pitchFamily="18" charset="0"/>
              </a:endParaRPr>
            </a:p>
          </p:txBody>
        </p:sp>
        <p:sp>
          <p:nvSpPr>
            <p:cNvPr id="91209" name="Rectangle 107">
              <a:extLst>
                <a:ext uri="{FF2B5EF4-FFF2-40B4-BE49-F238E27FC236}">
                  <a16:creationId xmlns:a16="http://schemas.microsoft.com/office/drawing/2014/main" id="{B1A4DF1E-38F7-F65E-C1A0-4DCA1B131DF3}"/>
                </a:ext>
              </a:extLst>
            </p:cNvPr>
            <p:cNvSpPr>
              <a:spLocks noChangeArrowheads="1"/>
            </p:cNvSpPr>
            <p:nvPr/>
          </p:nvSpPr>
          <p:spPr bwMode="auto">
            <a:xfrm>
              <a:off x="3453" y="3229"/>
              <a:ext cx="196"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i="1">
                  <a:solidFill>
                    <a:schemeClr val="folHlink"/>
                  </a:solidFill>
                  <a:latin typeface="Times New Roman" panose="02020603050405020304" pitchFamily="18" charset="0"/>
                </a:rPr>
                <a:t>Y</a:t>
              </a:r>
              <a:endParaRPr lang="en-US" altLang="zh-CN">
                <a:solidFill>
                  <a:schemeClr val="folHlink"/>
                </a:solidFill>
                <a:latin typeface="Times New Roman" panose="02020603050405020304" pitchFamily="18" charset="0"/>
              </a:endParaRPr>
            </a:p>
          </p:txBody>
        </p:sp>
        <p:sp>
          <p:nvSpPr>
            <p:cNvPr id="91210" name="Rectangle 108">
              <a:extLst>
                <a:ext uri="{FF2B5EF4-FFF2-40B4-BE49-F238E27FC236}">
                  <a16:creationId xmlns:a16="http://schemas.microsoft.com/office/drawing/2014/main" id="{1ADBF010-2522-5AAA-970A-6B746B26741D}"/>
                </a:ext>
              </a:extLst>
            </p:cNvPr>
            <p:cNvSpPr>
              <a:spLocks noChangeArrowheads="1"/>
            </p:cNvSpPr>
            <p:nvPr/>
          </p:nvSpPr>
          <p:spPr bwMode="auto">
            <a:xfrm>
              <a:off x="4731" y="3199"/>
              <a:ext cx="183"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a:solidFill>
                    <a:schemeClr val="folHlink"/>
                  </a:solidFill>
                  <a:latin typeface="Times New Roman" panose="02020603050405020304" pitchFamily="18" charset="0"/>
                </a:rPr>
                <a:t>+</a:t>
              </a:r>
              <a:endParaRPr lang="en-US" altLang="zh-CN">
                <a:solidFill>
                  <a:schemeClr val="folHlink"/>
                </a:solidFill>
                <a:latin typeface="Times New Roman" panose="02020603050405020304" pitchFamily="18" charset="0"/>
              </a:endParaRPr>
            </a:p>
          </p:txBody>
        </p:sp>
        <p:sp>
          <p:nvSpPr>
            <p:cNvPr id="91211" name="Rectangle 109">
              <a:extLst>
                <a:ext uri="{FF2B5EF4-FFF2-40B4-BE49-F238E27FC236}">
                  <a16:creationId xmlns:a16="http://schemas.microsoft.com/office/drawing/2014/main" id="{E293FF8B-8406-1A97-83D7-7F2E56FA3D34}"/>
                </a:ext>
              </a:extLst>
            </p:cNvPr>
            <p:cNvSpPr>
              <a:spLocks noChangeArrowheads="1"/>
            </p:cNvSpPr>
            <p:nvPr/>
          </p:nvSpPr>
          <p:spPr bwMode="auto">
            <a:xfrm>
              <a:off x="3769" y="3199"/>
              <a:ext cx="183" cy="387"/>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300">
                  <a:solidFill>
                    <a:schemeClr val="folHlink"/>
                  </a:solidFill>
                  <a:latin typeface="Times New Roman" panose="02020603050405020304" pitchFamily="18" charset="0"/>
                </a:rPr>
                <a:t>=</a:t>
              </a:r>
              <a:endParaRPr lang="en-US" altLang="zh-CN">
                <a:solidFill>
                  <a:schemeClr val="folHlink"/>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7876"/>
                                        </p:tgtEl>
                                        <p:attrNameLst>
                                          <p:attrName>style.visibility</p:attrName>
                                        </p:attrNameLst>
                                      </p:cBhvr>
                                      <p:to>
                                        <p:strVal val="visible"/>
                                      </p:to>
                                    </p:set>
                                    <p:animEffect transition="in" filter="strips(downRight)">
                                      <p:cBhvr>
                                        <p:cTn id="7" dur="500"/>
                                        <p:tgtEl>
                                          <p:spTgt spid="377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7930"/>
                                        </p:tgtEl>
                                        <p:attrNameLst>
                                          <p:attrName>style.visibility</p:attrName>
                                        </p:attrNameLst>
                                      </p:cBhvr>
                                      <p:to>
                                        <p:strVal val="visible"/>
                                      </p:to>
                                    </p:set>
                                    <p:animEffect transition="in" filter="strips(downRight)">
                                      <p:cBhvr>
                                        <p:cTn id="12" dur="500"/>
                                        <p:tgtEl>
                                          <p:spTgt spid="3779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77931"/>
                                        </p:tgtEl>
                                        <p:attrNameLst>
                                          <p:attrName>style.visibility</p:attrName>
                                        </p:attrNameLst>
                                      </p:cBhvr>
                                      <p:to>
                                        <p:strVal val="visible"/>
                                      </p:to>
                                    </p:set>
                                    <p:animEffect transition="in" filter="strips(downRight)">
                                      <p:cBhvr>
                                        <p:cTn id="17" dur="500"/>
                                        <p:tgtEl>
                                          <p:spTgt spid="3779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7936"/>
                                        </p:tgtEl>
                                        <p:attrNameLst>
                                          <p:attrName>style.visibility</p:attrName>
                                        </p:attrNameLst>
                                      </p:cBhvr>
                                      <p:to>
                                        <p:strVal val="visible"/>
                                      </p:to>
                                    </p:set>
                                    <p:animEffect transition="in" filter="strips(downRight)">
                                      <p:cBhvr>
                                        <p:cTn id="22" dur="500"/>
                                        <p:tgtEl>
                                          <p:spTgt spid="3779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7877"/>
                                        </p:tgtEl>
                                        <p:attrNameLst>
                                          <p:attrName>style.visibility</p:attrName>
                                        </p:attrNameLst>
                                      </p:cBhvr>
                                      <p:to>
                                        <p:strVal val="visible"/>
                                      </p:to>
                                    </p:set>
                                    <p:animEffect transition="in" filter="blinds(horizontal)">
                                      <p:cBhvr>
                                        <p:cTn id="27" dur="500"/>
                                        <p:tgtEl>
                                          <p:spTgt spid="377877"/>
                                        </p:tgtEl>
                                      </p:cBhvr>
                                    </p:animEffect>
                                  </p:childTnLst>
                                </p:cTn>
                              </p:par>
                            </p:childTnLst>
                          </p:cTn>
                        </p:par>
                        <p:par>
                          <p:cTn id="28" fill="hold" nodeType="afterGroup">
                            <p:stCondLst>
                              <p:cond delay="500"/>
                            </p:stCondLst>
                            <p:childTnLst>
                              <p:par>
                                <p:cTn id="29" presetID="3" presetClass="entr" presetSubtype="10" fill="hold" nodeType="afterEffect">
                                  <p:stCondLst>
                                    <p:cond delay="0"/>
                                  </p:stCondLst>
                                  <p:childTnLst>
                                    <p:set>
                                      <p:cBhvr>
                                        <p:cTn id="30" dur="1" fill="hold">
                                          <p:stCondLst>
                                            <p:cond delay="0"/>
                                          </p:stCondLst>
                                        </p:cTn>
                                        <p:tgtEl>
                                          <p:spTgt spid="377878"/>
                                        </p:tgtEl>
                                        <p:attrNameLst>
                                          <p:attrName>style.visibility</p:attrName>
                                        </p:attrNameLst>
                                      </p:cBhvr>
                                      <p:to>
                                        <p:strVal val="visible"/>
                                      </p:to>
                                    </p:set>
                                    <p:animEffect transition="in" filter="blinds(horizontal)">
                                      <p:cBhvr>
                                        <p:cTn id="31" dur="500"/>
                                        <p:tgtEl>
                                          <p:spTgt spid="37787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77928"/>
                                        </p:tgtEl>
                                        <p:attrNameLst>
                                          <p:attrName>style.visibility</p:attrName>
                                        </p:attrNameLst>
                                      </p:cBhvr>
                                      <p:to>
                                        <p:strVal val="visible"/>
                                      </p:to>
                                    </p:set>
                                    <p:animEffect transition="in" filter="blinds(horizontal)">
                                      <p:cBhvr>
                                        <p:cTn id="36" dur="500"/>
                                        <p:tgtEl>
                                          <p:spTgt spid="3779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nodeType="clickEffect">
                                  <p:stCondLst>
                                    <p:cond delay="0"/>
                                  </p:stCondLst>
                                  <p:childTnLst>
                                    <p:set>
                                      <p:cBhvr>
                                        <p:cTn id="40" dur="1" fill="hold">
                                          <p:stCondLst>
                                            <p:cond delay="0"/>
                                          </p:stCondLst>
                                        </p:cTn>
                                        <p:tgtEl>
                                          <p:spTgt spid="377937"/>
                                        </p:tgtEl>
                                        <p:attrNameLst>
                                          <p:attrName>style.visibility</p:attrName>
                                        </p:attrNameLst>
                                      </p:cBhvr>
                                      <p:to>
                                        <p:strVal val="visible"/>
                                      </p:to>
                                    </p:set>
                                    <p:animEffect transition="in" filter="strips(downRight)">
                                      <p:cBhvr>
                                        <p:cTn id="41" dur="500"/>
                                        <p:tgtEl>
                                          <p:spTgt spid="3779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nodeType="clickEffect">
                                  <p:stCondLst>
                                    <p:cond delay="0"/>
                                  </p:stCondLst>
                                  <p:childTnLst>
                                    <p:set>
                                      <p:cBhvr>
                                        <p:cTn id="45" dur="1" fill="hold">
                                          <p:stCondLst>
                                            <p:cond delay="0"/>
                                          </p:stCondLst>
                                        </p:cTn>
                                        <p:tgtEl>
                                          <p:spTgt spid="377950"/>
                                        </p:tgtEl>
                                        <p:attrNameLst>
                                          <p:attrName>style.visibility</p:attrName>
                                        </p:attrNameLst>
                                      </p:cBhvr>
                                      <p:to>
                                        <p:strVal val="visible"/>
                                      </p:to>
                                    </p:set>
                                    <p:animEffect transition="in" filter="strips(downRight)">
                                      <p:cBhvr>
                                        <p:cTn id="46" dur="500"/>
                                        <p:tgtEl>
                                          <p:spTgt spid="37795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12" fill="hold" nodeType="clickEffect">
                                  <p:stCondLst>
                                    <p:cond delay="0"/>
                                  </p:stCondLst>
                                  <p:childTnLst>
                                    <p:set>
                                      <p:cBhvr>
                                        <p:cTn id="50" dur="1" fill="hold">
                                          <p:stCondLst>
                                            <p:cond delay="0"/>
                                          </p:stCondLst>
                                        </p:cTn>
                                        <p:tgtEl>
                                          <p:spTgt spid="377925"/>
                                        </p:tgtEl>
                                        <p:attrNameLst>
                                          <p:attrName>style.visibility</p:attrName>
                                        </p:attrNameLst>
                                      </p:cBhvr>
                                      <p:to>
                                        <p:strVal val="visible"/>
                                      </p:to>
                                    </p:set>
                                    <p:animEffect transition="in" filter="strips(downLeft)">
                                      <p:cBhvr>
                                        <p:cTn id="51" dur="500"/>
                                        <p:tgtEl>
                                          <p:spTgt spid="37792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77926"/>
                                        </p:tgtEl>
                                        <p:attrNameLst>
                                          <p:attrName>style.visibility</p:attrName>
                                        </p:attrNameLst>
                                      </p:cBhvr>
                                      <p:to>
                                        <p:strVal val="visible"/>
                                      </p:to>
                                    </p:set>
                                    <p:animEffect transition="in" filter="blinds(horizontal)">
                                      <p:cBhvr>
                                        <p:cTn id="56" dur="500"/>
                                        <p:tgtEl>
                                          <p:spTgt spid="377926"/>
                                        </p:tgtEl>
                                      </p:cBhvr>
                                    </p:animEffect>
                                  </p:childTnLst>
                                </p:cTn>
                              </p:par>
                            </p:childTnLst>
                          </p:cTn>
                        </p:par>
                        <p:par>
                          <p:cTn id="57" fill="hold" nodeType="afterGroup">
                            <p:stCondLst>
                              <p:cond delay="500"/>
                            </p:stCondLst>
                            <p:childTnLst>
                              <p:par>
                                <p:cTn id="58" presetID="3" presetClass="entr" presetSubtype="10" fill="hold" grpId="0" nodeType="afterEffect">
                                  <p:stCondLst>
                                    <p:cond delay="0"/>
                                  </p:stCondLst>
                                  <p:childTnLst>
                                    <p:set>
                                      <p:cBhvr>
                                        <p:cTn id="59" dur="1" fill="hold">
                                          <p:stCondLst>
                                            <p:cond delay="0"/>
                                          </p:stCondLst>
                                        </p:cTn>
                                        <p:tgtEl>
                                          <p:spTgt spid="377927"/>
                                        </p:tgtEl>
                                        <p:attrNameLst>
                                          <p:attrName>style.visibility</p:attrName>
                                        </p:attrNameLst>
                                      </p:cBhvr>
                                      <p:to>
                                        <p:strVal val="visible"/>
                                      </p:to>
                                    </p:set>
                                    <p:animEffect transition="in" filter="blinds(horizontal)">
                                      <p:cBhvr>
                                        <p:cTn id="60" dur="500"/>
                                        <p:tgtEl>
                                          <p:spTgt spid="37792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77929"/>
                                        </p:tgtEl>
                                        <p:attrNameLst>
                                          <p:attrName>style.visibility</p:attrName>
                                        </p:attrNameLst>
                                      </p:cBhvr>
                                      <p:to>
                                        <p:strVal val="visible"/>
                                      </p:to>
                                    </p:set>
                                    <p:animEffect transition="in" filter="blinds(horizontal)">
                                      <p:cBhvr>
                                        <p:cTn id="65" dur="500"/>
                                        <p:tgtEl>
                                          <p:spTgt spid="377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76" grpId="0" autoUpdateAnimBg="0"/>
      <p:bldP spid="377877" grpId="0" autoUpdateAnimBg="0"/>
      <p:bldP spid="377926" grpId="0" autoUpdateAnimBg="0"/>
      <p:bldP spid="377927" grpId="0" autoUpdateAnimBg="0"/>
      <p:bldP spid="377928" grpId="0" autoUpdateAnimBg="0"/>
      <p:bldP spid="377929" grpId="0" autoUpdateAnimBg="0"/>
      <p:bldP spid="377930" grpId="0" autoUpdateAnimBg="0"/>
      <p:bldP spid="37793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5">
            <a:extLst>
              <a:ext uri="{FF2B5EF4-FFF2-40B4-BE49-F238E27FC236}">
                <a16:creationId xmlns:a16="http://schemas.microsoft.com/office/drawing/2014/main" id="{D071E525-0EC3-9065-56DF-6691E646200F}"/>
              </a:ext>
            </a:extLst>
          </p:cNvPr>
          <p:cNvSpPr>
            <a:spLocks noChangeArrowheads="1"/>
          </p:cNvSpPr>
          <p:nvPr/>
        </p:nvSpPr>
        <p:spPr bwMode="auto">
          <a:xfrm>
            <a:off x="1187450" y="1833563"/>
            <a:ext cx="659765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chemeClr val="folHlink"/>
                </a:solidFill>
                <a:latin typeface="Times New Roman" panose="02020603050405020304" pitchFamily="18" charset="0"/>
              </a:rPr>
              <a:t>优先编码器</a:t>
            </a:r>
            <a:r>
              <a:rPr kumimoji="1" lang="en-US" altLang="zh-CN" sz="2400">
                <a:solidFill>
                  <a:schemeClr val="folHlink"/>
                </a:solidFill>
                <a:latin typeface="Times New Roman" panose="02020603050405020304" pitchFamily="18" charset="0"/>
                <a:ea typeface="华文中宋" panose="02010600040101010101" pitchFamily="2" charset="-122"/>
              </a:rPr>
              <a:t>CD4532</a:t>
            </a:r>
            <a:r>
              <a:rPr kumimoji="1" lang="zh-CN" altLang="en-US" sz="2400">
                <a:solidFill>
                  <a:schemeClr val="folHlink"/>
                </a:solidFill>
                <a:latin typeface="Times New Roman" panose="02020603050405020304" pitchFamily="18" charset="0"/>
              </a:rPr>
              <a:t>的示意框图</a:t>
            </a:r>
          </a:p>
        </p:txBody>
      </p:sp>
      <p:sp>
        <p:nvSpPr>
          <p:cNvPr id="92163" name="Rectangle 26">
            <a:extLst>
              <a:ext uri="{FF2B5EF4-FFF2-40B4-BE49-F238E27FC236}">
                <a16:creationId xmlns:a16="http://schemas.microsoft.com/office/drawing/2014/main" id="{46E509E8-AB53-7777-8EB4-201970BA891F}"/>
              </a:ext>
            </a:extLst>
          </p:cNvPr>
          <p:cNvSpPr>
            <a:spLocks noChangeArrowheads="1"/>
          </p:cNvSpPr>
          <p:nvPr/>
        </p:nvSpPr>
        <p:spPr bwMode="auto">
          <a:xfrm>
            <a:off x="1042988" y="908050"/>
            <a:ext cx="56165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chemeClr val="folHlink"/>
                </a:solidFill>
                <a:latin typeface="Times New Roman" panose="02020603050405020304" pitchFamily="18" charset="0"/>
              </a:rPr>
              <a:t>2  </a:t>
            </a:r>
            <a:r>
              <a:rPr kumimoji="1" lang="zh-CN" altLang="en-US" sz="2400">
                <a:solidFill>
                  <a:schemeClr val="folHlink"/>
                </a:solidFill>
                <a:latin typeface="Times New Roman" panose="02020603050405020304" pitchFamily="18" charset="0"/>
              </a:rPr>
              <a:t>典型编码器电路</a:t>
            </a:r>
          </a:p>
        </p:txBody>
      </p:sp>
      <p:sp>
        <p:nvSpPr>
          <p:cNvPr id="92164" name="Rectangle 27">
            <a:extLst>
              <a:ext uri="{FF2B5EF4-FFF2-40B4-BE49-F238E27FC236}">
                <a16:creationId xmlns:a16="http://schemas.microsoft.com/office/drawing/2014/main" id="{197C58FF-18D7-917B-D1FC-DFAE0BF76A3C}"/>
              </a:ext>
            </a:extLst>
          </p:cNvPr>
          <p:cNvSpPr>
            <a:spLocks noChangeArrowheads="1"/>
          </p:cNvSpPr>
          <p:nvPr/>
        </p:nvSpPr>
        <p:spPr bwMode="auto">
          <a:xfrm>
            <a:off x="0" y="2695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92165" name="Object 28">
            <a:extLst>
              <a:ext uri="{FF2B5EF4-FFF2-40B4-BE49-F238E27FC236}">
                <a16:creationId xmlns:a16="http://schemas.microsoft.com/office/drawing/2014/main" id="{1A7C95D9-8C8E-2DAF-9023-CEE8AC6AA724}"/>
              </a:ext>
            </a:extLst>
          </p:cNvPr>
          <p:cNvGraphicFramePr>
            <a:graphicFrameLocks noChangeAspect="1"/>
          </p:cNvGraphicFramePr>
          <p:nvPr/>
        </p:nvGraphicFramePr>
        <p:xfrm>
          <a:off x="1116013" y="2636838"/>
          <a:ext cx="2895600" cy="3095625"/>
        </p:xfrm>
        <a:graphic>
          <a:graphicData uri="http://schemas.openxmlformats.org/presentationml/2006/ole">
            <mc:AlternateContent xmlns:mc="http://schemas.openxmlformats.org/markup-compatibility/2006">
              <mc:Choice xmlns:v="urn:schemas-microsoft-com:vml" Requires="v">
                <p:oleObj name="图片" r:id="rId2" imgW="1093635" imgH="1169581" progId="Word.Picture.8">
                  <p:embed/>
                </p:oleObj>
              </mc:Choice>
              <mc:Fallback>
                <p:oleObj name="图片" r:id="rId2" imgW="1093635" imgH="1169581" progId="Word.Picture.8">
                  <p:embed/>
                  <p:pic>
                    <p:nvPicPr>
                      <p:cNvPr id="0"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636838"/>
                        <a:ext cx="2895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6" name="Rectangle 29">
            <a:extLst>
              <a:ext uri="{FF2B5EF4-FFF2-40B4-BE49-F238E27FC236}">
                <a16:creationId xmlns:a16="http://schemas.microsoft.com/office/drawing/2014/main" id="{C75087E3-E5CD-6D5D-0856-05F8D293DDEA}"/>
              </a:ext>
            </a:extLst>
          </p:cNvPr>
          <p:cNvSpPr>
            <a:spLocks noChangeArrowheads="1"/>
          </p:cNvSpPr>
          <p:nvPr/>
        </p:nvSpPr>
        <p:spPr bwMode="auto">
          <a:xfrm>
            <a:off x="0"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1">
            <a:extLst>
              <a:ext uri="{FF2B5EF4-FFF2-40B4-BE49-F238E27FC236}">
                <a16:creationId xmlns:a16="http://schemas.microsoft.com/office/drawing/2014/main" id="{5BBF4FF4-4BA2-0645-FBED-9E3E3E0A1438}"/>
              </a:ext>
            </a:extLst>
          </p:cNvPr>
          <p:cNvSpPr>
            <a:spLocks noChangeArrowheads="1"/>
          </p:cNvSpPr>
          <p:nvPr/>
        </p:nvSpPr>
        <p:spPr bwMode="auto">
          <a:xfrm>
            <a:off x="1908175" y="54927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900">
                <a:latin typeface="Times New Roman" panose="02020603050405020304" pitchFamily="18" charset="0"/>
                <a:ea typeface="楷体_GB2312" pitchFamily="49" charset="-122"/>
                <a:cs typeface="Times New Roman" panose="02020603050405020304" pitchFamily="18" charset="0"/>
              </a:rPr>
              <a:t> </a:t>
            </a:r>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优先编码器</a:t>
            </a: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CD4532</a:t>
            </a:r>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功能表</a:t>
            </a:r>
          </a:p>
        </p:txBody>
      </p:sp>
      <p:graphicFrame>
        <p:nvGraphicFramePr>
          <p:cNvPr id="381139" name="Group 211">
            <a:extLst>
              <a:ext uri="{FF2B5EF4-FFF2-40B4-BE49-F238E27FC236}">
                <a16:creationId xmlns:a16="http://schemas.microsoft.com/office/drawing/2014/main" id="{368843FD-87FC-3234-1760-C6F5DF0DC5DC}"/>
              </a:ext>
            </a:extLst>
          </p:cNvPr>
          <p:cNvGraphicFramePr>
            <a:graphicFrameLocks noGrp="1"/>
          </p:cNvGraphicFramePr>
          <p:nvPr/>
        </p:nvGraphicFramePr>
        <p:xfrm>
          <a:off x="0" y="1244600"/>
          <a:ext cx="9182100" cy="4495810"/>
        </p:xfrm>
        <a:graphic>
          <a:graphicData uri="http://schemas.openxmlformats.org/drawingml/2006/table">
            <a:tbl>
              <a:tblPr/>
              <a:tblGrid>
                <a:gridCol w="747713">
                  <a:extLst>
                    <a:ext uri="{9D8B030D-6E8A-4147-A177-3AD203B41FA5}">
                      <a16:colId xmlns:a16="http://schemas.microsoft.com/office/drawing/2014/main" val="20000"/>
                    </a:ext>
                  </a:extLst>
                </a:gridCol>
                <a:gridCol w="641350">
                  <a:extLst>
                    <a:ext uri="{9D8B030D-6E8A-4147-A177-3AD203B41FA5}">
                      <a16:colId xmlns:a16="http://schemas.microsoft.com/office/drawing/2014/main" val="20001"/>
                    </a:ext>
                  </a:extLst>
                </a:gridCol>
                <a:gridCol w="642937">
                  <a:extLst>
                    <a:ext uri="{9D8B030D-6E8A-4147-A177-3AD203B41FA5}">
                      <a16:colId xmlns:a16="http://schemas.microsoft.com/office/drawing/2014/main" val="20002"/>
                    </a:ext>
                  </a:extLst>
                </a:gridCol>
                <a:gridCol w="641350">
                  <a:extLst>
                    <a:ext uri="{9D8B030D-6E8A-4147-A177-3AD203B41FA5}">
                      <a16:colId xmlns:a16="http://schemas.microsoft.com/office/drawing/2014/main" val="20003"/>
                    </a:ext>
                  </a:extLst>
                </a:gridCol>
                <a:gridCol w="642938">
                  <a:extLst>
                    <a:ext uri="{9D8B030D-6E8A-4147-A177-3AD203B41FA5}">
                      <a16:colId xmlns:a16="http://schemas.microsoft.com/office/drawing/2014/main" val="20004"/>
                    </a:ext>
                  </a:extLst>
                </a:gridCol>
                <a:gridCol w="639762">
                  <a:extLst>
                    <a:ext uri="{9D8B030D-6E8A-4147-A177-3AD203B41FA5}">
                      <a16:colId xmlns:a16="http://schemas.microsoft.com/office/drawing/2014/main" val="20005"/>
                    </a:ext>
                  </a:extLst>
                </a:gridCol>
                <a:gridCol w="641350">
                  <a:extLst>
                    <a:ext uri="{9D8B030D-6E8A-4147-A177-3AD203B41FA5}">
                      <a16:colId xmlns:a16="http://schemas.microsoft.com/office/drawing/2014/main" val="20006"/>
                    </a:ext>
                  </a:extLst>
                </a:gridCol>
                <a:gridCol w="641350">
                  <a:extLst>
                    <a:ext uri="{9D8B030D-6E8A-4147-A177-3AD203B41FA5}">
                      <a16:colId xmlns:a16="http://schemas.microsoft.com/office/drawing/2014/main" val="20007"/>
                    </a:ext>
                  </a:extLst>
                </a:gridCol>
                <a:gridCol w="606425">
                  <a:extLst>
                    <a:ext uri="{9D8B030D-6E8A-4147-A177-3AD203B41FA5}">
                      <a16:colId xmlns:a16="http://schemas.microsoft.com/office/drawing/2014/main" val="20008"/>
                    </a:ext>
                  </a:extLst>
                </a:gridCol>
                <a:gridCol w="677863">
                  <a:extLst>
                    <a:ext uri="{9D8B030D-6E8A-4147-A177-3AD203B41FA5}">
                      <a16:colId xmlns:a16="http://schemas.microsoft.com/office/drawing/2014/main" val="20009"/>
                    </a:ext>
                  </a:extLst>
                </a:gridCol>
                <a:gridCol w="641350">
                  <a:extLst>
                    <a:ext uri="{9D8B030D-6E8A-4147-A177-3AD203B41FA5}">
                      <a16:colId xmlns:a16="http://schemas.microsoft.com/office/drawing/2014/main" val="20010"/>
                    </a:ext>
                  </a:extLst>
                </a:gridCol>
                <a:gridCol w="641350">
                  <a:extLst>
                    <a:ext uri="{9D8B030D-6E8A-4147-A177-3AD203B41FA5}">
                      <a16:colId xmlns:a16="http://schemas.microsoft.com/office/drawing/2014/main" val="20011"/>
                    </a:ext>
                  </a:extLst>
                </a:gridCol>
                <a:gridCol w="641350">
                  <a:extLst>
                    <a:ext uri="{9D8B030D-6E8A-4147-A177-3AD203B41FA5}">
                      <a16:colId xmlns:a16="http://schemas.microsoft.com/office/drawing/2014/main" val="20012"/>
                    </a:ext>
                  </a:extLst>
                </a:gridCol>
                <a:gridCol w="735012">
                  <a:extLst>
                    <a:ext uri="{9D8B030D-6E8A-4147-A177-3AD203B41FA5}">
                      <a16:colId xmlns:a16="http://schemas.microsoft.com/office/drawing/2014/main" val="20013"/>
                    </a:ext>
                  </a:extLst>
                </a:gridCol>
              </a:tblGrid>
              <a:tr h="365723">
                <a:tc gridSpan="9">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输      入</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输      出</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2846">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EI</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7</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6</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5</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4</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I</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Y</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Y</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Y</a:t>
                      </a:r>
                      <a:r>
                        <a:rPr kumimoji="0" lang="en-US" altLang="zh-CN" sz="18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GS</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EO</a:t>
                      </a:r>
                      <a:endPar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02" marB="4570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2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02" marB="4570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81131" name="Rectangle 203">
            <a:extLst>
              <a:ext uri="{FF2B5EF4-FFF2-40B4-BE49-F238E27FC236}">
                <a16:creationId xmlns:a16="http://schemas.microsoft.com/office/drawing/2014/main" id="{3EFE12B2-DDE0-B814-8831-B31985962D29}"/>
              </a:ext>
            </a:extLst>
          </p:cNvPr>
          <p:cNvSpPr>
            <a:spLocks noChangeArrowheads="1"/>
          </p:cNvSpPr>
          <p:nvPr/>
        </p:nvSpPr>
        <p:spPr bwMode="auto">
          <a:xfrm>
            <a:off x="466725" y="5851525"/>
            <a:ext cx="4897438" cy="457200"/>
          </a:xfrm>
          <a:prstGeom prst="rect">
            <a:avLst/>
          </a:prstGeom>
          <a:solidFill>
            <a:srgbClr val="003366">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Times New Roman" panose="02020603050405020304" pitchFamily="18" charset="0"/>
                <a:ea typeface="楷体_GB2312" pitchFamily="49" charset="-122"/>
              </a:rPr>
              <a:t>为什么要设计</a:t>
            </a:r>
            <a:r>
              <a:rPr lang="en-US" altLang="zh-CN" sz="2400">
                <a:solidFill>
                  <a:schemeClr val="accent2"/>
                </a:solidFill>
                <a:latin typeface="Times New Roman" panose="02020603050405020304" pitchFamily="18" charset="0"/>
                <a:ea typeface="楷体_GB2312" pitchFamily="49" charset="-122"/>
              </a:rPr>
              <a:t>GS</a:t>
            </a:r>
            <a:r>
              <a:rPr lang="zh-CN" altLang="en-US" sz="2400">
                <a:solidFill>
                  <a:schemeClr val="accent2"/>
                </a:solidFill>
                <a:latin typeface="Times New Roman" panose="02020603050405020304" pitchFamily="18" charset="0"/>
                <a:ea typeface="楷体_GB2312" pitchFamily="49" charset="-122"/>
              </a:rPr>
              <a:t>、</a:t>
            </a:r>
            <a:r>
              <a:rPr lang="en-US" altLang="zh-CN" sz="2400">
                <a:solidFill>
                  <a:schemeClr val="accent2"/>
                </a:solidFill>
                <a:latin typeface="Times New Roman" panose="02020603050405020304" pitchFamily="18" charset="0"/>
                <a:ea typeface="楷体_GB2312" pitchFamily="49" charset="-122"/>
              </a:rPr>
              <a:t>EO</a:t>
            </a:r>
            <a:r>
              <a:rPr lang="zh-CN" altLang="en-US" sz="2400">
                <a:solidFill>
                  <a:schemeClr val="accent2"/>
                </a:solidFill>
                <a:latin typeface="Times New Roman" panose="02020603050405020304" pitchFamily="18" charset="0"/>
                <a:ea typeface="楷体_GB2312" pitchFamily="49" charset="-122"/>
              </a:rPr>
              <a:t>输出信号？</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1139"/>
                                        </p:tgtEl>
                                        <p:attrNameLst>
                                          <p:attrName>style.visibility</p:attrName>
                                        </p:attrNameLst>
                                      </p:cBhvr>
                                      <p:to>
                                        <p:strVal val="visible"/>
                                      </p:to>
                                    </p:set>
                                    <p:animEffect transition="in" filter="wipe(up)">
                                      <p:cBhvr>
                                        <p:cTn id="7" dur="500"/>
                                        <p:tgtEl>
                                          <p:spTgt spid="381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1131"/>
                                        </p:tgtEl>
                                        <p:attrNameLst>
                                          <p:attrName>style.visibility</p:attrName>
                                        </p:attrNameLst>
                                      </p:cBhvr>
                                      <p:to>
                                        <p:strVal val="visible"/>
                                      </p:to>
                                    </p:set>
                                    <p:animEffect transition="in" filter="strips(downRight)">
                                      <p:cBhvr>
                                        <p:cTn id="12" dur="500"/>
                                        <p:tgtEl>
                                          <p:spTgt spid="381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1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2">
            <a:extLst>
              <a:ext uri="{FF2B5EF4-FFF2-40B4-BE49-F238E27FC236}">
                <a16:creationId xmlns:a16="http://schemas.microsoft.com/office/drawing/2014/main" id="{D0FA8BD4-46BE-A558-7D55-59C8F79A272A}"/>
              </a:ext>
            </a:extLst>
          </p:cNvPr>
          <p:cNvSpPr>
            <a:spLocks noChangeArrowheads="1"/>
          </p:cNvSpPr>
          <p:nvPr/>
        </p:nvSpPr>
        <p:spPr bwMode="auto">
          <a:xfrm>
            <a:off x="920750" y="320675"/>
            <a:ext cx="4608513"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28528" bIns="22852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800">
                <a:solidFill>
                  <a:schemeClr val="accent2"/>
                </a:solidFill>
                <a:latin typeface="Times New Roman" panose="02020603050405020304" pitchFamily="18" charset="0"/>
                <a:ea typeface="楷体_GB2312" pitchFamily="49" charset="-122"/>
              </a:rPr>
              <a:t>正负逻辑问题</a:t>
            </a:r>
          </a:p>
        </p:txBody>
      </p:sp>
      <p:sp>
        <p:nvSpPr>
          <p:cNvPr id="382989" name="Rectangle 13">
            <a:extLst>
              <a:ext uri="{FF2B5EF4-FFF2-40B4-BE49-F238E27FC236}">
                <a16:creationId xmlns:a16="http://schemas.microsoft.com/office/drawing/2014/main" id="{1C9CB8E1-A8D9-614D-2777-57E16C13274D}"/>
              </a:ext>
            </a:extLst>
          </p:cNvPr>
          <p:cNvSpPr>
            <a:spLocks noChangeArrowheads="1"/>
          </p:cNvSpPr>
          <p:nvPr/>
        </p:nvSpPr>
        <p:spPr bwMode="auto">
          <a:xfrm>
            <a:off x="900113" y="1603375"/>
            <a:ext cx="367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1F1F73"/>
                </a:solidFill>
                <a:latin typeface="楷体_GB2312" pitchFamily="49" charset="-122"/>
                <a:ea typeface="楷体_GB2312" pitchFamily="49" charset="-122"/>
              </a:rPr>
              <a:t>1. </a:t>
            </a:r>
            <a:r>
              <a:rPr lang="zh-CN" altLang="en-US" sz="2400">
                <a:solidFill>
                  <a:srgbClr val="1F1F73"/>
                </a:solidFill>
                <a:latin typeface="楷体_GB2312" pitchFamily="49" charset="-122"/>
                <a:ea typeface="楷体_GB2312" pitchFamily="49" charset="-122"/>
              </a:rPr>
              <a:t>正负逻辑的规定</a:t>
            </a:r>
          </a:p>
        </p:txBody>
      </p:sp>
      <p:grpSp>
        <p:nvGrpSpPr>
          <p:cNvPr id="2" name="Group 14">
            <a:extLst>
              <a:ext uri="{FF2B5EF4-FFF2-40B4-BE49-F238E27FC236}">
                <a16:creationId xmlns:a16="http://schemas.microsoft.com/office/drawing/2014/main" id="{810CC913-69C1-950C-7A56-02C9AB178CE2}"/>
              </a:ext>
            </a:extLst>
          </p:cNvPr>
          <p:cNvGrpSpPr>
            <a:grpSpLocks/>
          </p:cNvGrpSpPr>
          <p:nvPr/>
        </p:nvGrpSpPr>
        <p:grpSpPr bwMode="auto">
          <a:xfrm>
            <a:off x="1763713" y="3429000"/>
            <a:ext cx="1223962" cy="2808288"/>
            <a:chOff x="4241" y="819"/>
            <a:chExt cx="541" cy="1830"/>
          </a:xfrm>
        </p:grpSpPr>
        <p:sp>
          <p:nvSpPr>
            <p:cNvPr id="30739" name="Rectangle 15">
              <a:extLst>
                <a:ext uri="{FF2B5EF4-FFF2-40B4-BE49-F238E27FC236}">
                  <a16:creationId xmlns:a16="http://schemas.microsoft.com/office/drawing/2014/main" id="{0CA79CE7-EFDE-0F22-B0FD-B6418D430050}"/>
                </a:ext>
              </a:extLst>
            </p:cNvPr>
            <p:cNvSpPr>
              <a:spLocks noChangeArrowheads="1"/>
            </p:cNvSpPr>
            <p:nvPr/>
          </p:nvSpPr>
          <p:spPr bwMode="auto">
            <a:xfrm>
              <a:off x="4254" y="819"/>
              <a:ext cx="528" cy="1830"/>
            </a:xfrm>
            <a:prstGeom prst="rect">
              <a:avLst/>
            </a:prstGeom>
            <a:solidFill>
              <a:srgbClr val="FFFFFF"/>
            </a:solidFill>
            <a:ln w="28575">
              <a:solidFill>
                <a:schemeClr val="tx2"/>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0740" name="Rectangle 16">
              <a:extLst>
                <a:ext uri="{FF2B5EF4-FFF2-40B4-BE49-F238E27FC236}">
                  <a16:creationId xmlns:a16="http://schemas.microsoft.com/office/drawing/2014/main" id="{273A5A6C-3058-C747-E74A-1FFCCFA49595}"/>
                </a:ext>
              </a:extLst>
            </p:cNvPr>
            <p:cNvSpPr>
              <a:spLocks noChangeArrowheads="1"/>
            </p:cNvSpPr>
            <p:nvPr/>
          </p:nvSpPr>
          <p:spPr bwMode="auto">
            <a:xfrm>
              <a:off x="4266" y="831"/>
              <a:ext cx="491" cy="54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0741" name="Line 17">
              <a:extLst>
                <a:ext uri="{FF2B5EF4-FFF2-40B4-BE49-F238E27FC236}">
                  <a16:creationId xmlns:a16="http://schemas.microsoft.com/office/drawing/2014/main" id="{97A2658C-BD2F-2E12-7ED9-86F835A5F932}"/>
                </a:ext>
              </a:extLst>
            </p:cNvPr>
            <p:cNvSpPr>
              <a:spLocks noChangeShapeType="1"/>
            </p:cNvSpPr>
            <p:nvPr/>
          </p:nvSpPr>
          <p:spPr bwMode="auto">
            <a:xfrm flipV="1">
              <a:off x="4241" y="1385"/>
              <a:ext cx="529" cy="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8">
              <a:extLst>
                <a:ext uri="{FF2B5EF4-FFF2-40B4-BE49-F238E27FC236}">
                  <a16:creationId xmlns:a16="http://schemas.microsoft.com/office/drawing/2014/main" id="{A12BAA4F-D501-3E1F-EE68-70E117939A2F}"/>
                </a:ext>
              </a:extLst>
            </p:cNvPr>
            <p:cNvSpPr>
              <a:spLocks noChangeShapeType="1"/>
            </p:cNvSpPr>
            <p:nvPr/>
          </p:nvSpPr>
          <p:spPr bwMode="auto">
            <a:xfrm>
              <a:off x="4241" y="2069"/>
              <a:ext cx="529" cy="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3" name="Rectangle 19">
              <a:extLst>
                <a:ext uri="{FF2B5EF4-FFF2-40B4-BE49-F238E27FC236}">
                  <a16:creationId xmlns:a16="http://schemas.microsoft.com/office/drawing/2014/main" id="{498C2C83-56A1-1AAE-0224-F229A0DE8C42}"/>
                </a:ext>
              </a:extLst>
            </p:cNvPr>
            <p:cNvSpPr>
              <a:spLocks noChangeArrowheads="1"/>
            </p:cNvSpPr>
            <p:nvPr/>
          </p:nvSpPr>
          <p:spPr bwMode="auto">
            <a:xfrm>
              <a:off x="4266" y="2084"/>
              <a:ext cx="491" cy="54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0744" name="Rectangle 20">
              <a:extLst>
                <a:ext uri="{FF2B5EF4-FFF2-40B4-BE49-F238E27FC236}">
                  <a16:creationId xmlns:a16="http://schemas.microsoft.com/office/drawing/2014/main" id="{BDB76B28-6D74-4C2F-8755-B593B35AB1FE}"/>
                </a:ext>
              </a:extLst>
            </p:cNvPr>
            <p:cNvSpPr>
              <a:spLocks noChangeArrowheads="1"/>
            </p:cNvSpPr>
            <p:nvPr/>
          </p:nvSpPr>
          <p:spPr bwMode="auto">
            <a:xfrm>
              <a:off x="4708" y="2268"/>
              <a:ext cx="2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a:latin typeface="Tahoma" panose="020B0604030504040204" pitchFamily="34" charset="0"/>
              </a:endParaRPr>
            </a:p>
          </p:txBody>
        </p:sp>
        <p:sp>
          <p:nvSpPr>
            <p:cNvPr id="30745" name="Rectangle 21">
              <a:extLst>
                <a:ext uri="{FF2B5EF4-FFF2-40B4-BE49-F238E27FC236}">
                  <a16:creationId xmlns:a16="http://schemas.microsoft.com/office/drawing/2014/main" id="{76B546C7-A4BD-6E9C-F879-8D136189F8F5}"/>
                </a:ext>
              </a:extLst>
            </p:cNvPr>
            <p:cNvSpPr>
              <a:spLocks noChangeArrowheads="1"/>
            </p:cNvSpPr>
            <p:nvPr/>
          </p:nvSpPr>
          <p:spPr bwMode="auto">
            <a:xfrm>
              <a:off x="4377" y="2205"/>
              <a:ext cx="158" cy="311"/>
            </a:xfrm>
            <a:prstGeom prst="rect">
              <a:avLst/>
            </a:prstGeom>
            <a:solidFill>
              <a:srgbClr val="FFFFCC"/>
            </a:solidFill>
            <a:ln w="19050">
              <a:solidFill>
                <a:srgbClr val="000066"/>
              </a:solidFill>
              <a:miter lim="800000"/>
              <a:headEnd/>
              <a:tailEnd/>
            </a:ln>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1F1F73"/>
                  </a:solidFill>
                  <a:latin typeface="楷体_GB2312" pitchFamily="49" charset="-122"/>
                  <a:ea typeface="楷体_GB2312" pitchFamily="49" charset="-122"/>
                </a:rPr>
                <a:t>0</a:t>
              </a:r>
            </a:p>
          </p:txBody>
        </p:sp>
        <p:sp>
          <p:nvSpPr>
            <p:cNvPr id="30746" name="Rectangle 22">
              <a:extLst>
                <a:ext uri="{FF2B5EF4-FFF2-40B4-BE49-F238E27FC236}">
                  <a16:creationId xmlns:a16="http://schemas.microsoft.com/office/drawing/2014/main" id="{378A255E-FCC0-CD03-5E45-162A429E3287}"/>
                </a:ext>
              </a:extLst>
            </p:cNvPr>
            <p:cNvSpPr>
              <a:spLocks noChangeArrowheads="1"/>
            </p:cNvSpPr>
            <p:nvPr/>
          </p:nvSpPr>
          <p:spPr bwMode="auto">
            <a:xfrm>
              <a:off x="4412" y="981"/>
              <a:ext cx="158" cy="311"/>
            </a:xfrm>
            <a:prstGeom prst="rect">
              <a:avLst/>
            </a:prstGeom>
            <a:solidFill>
              <a:srgbClr val="FFFFCC"/>
            </a:solidFill>
            <a:ln w="19050">
              <a:solidFill>
                <a:srgbClr val="000066"/>
              </a:solidFill>
              <a:miter lim="800000"/>
              <a:headEnd/>
              <a:tailEnd/>
            </a:ln>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1F1F73"/>
                  </a:solidFill>
                  <a:latin typeface="楷体_GB2312" pitchFamily="49" charset="-122"/>
                  <a:ea typeface="楷体_GB2312" pitchFamily="49" charset="-122"/>
                </a:rPr>
                <a:t>1</a:t>
              </a:r>
            </a:p>
          </p:txBody>
        </p:sp>
      </p:grpSp>
      <p:grpSp>
        <p:nvGrpSpPr>
          <p:cNvPr id="3" name="Group 23">
            <a:extLst>
              <a:ext uri="{FF2B5EF4-FFF2-40B4-BE49-F238E27FC236}">
                <a16:creationId xmlns:a16="http://schemas.microsoft.com/office/drawing/2014/main" id="{A585F1FE-769D-5928-DCAA-CD5390025663}"/>
              </a:ext>
            </a:extLst>
          </p:cNvPr>
          <p:cNvGrpSpPr>
            <a:grpSpLocks/>
          </p:cNvGrpSpPr>
          <p:nvPr/>
        </p:nvGrpSpPr>
        <p:grpSpPr bwMode="auto">
          <a:xfrm>
            <a:off x="4787900" y="3429000"/>
            <a:ext cx="1081088" cy="2808288"/>
            <a:chOff x="4241" y="819"/>
            <a:chExt cx="541" cy="1830"/>
          </a:xfrm>
        </p:grpSpPr>
        <p:sp>
          <p:nvSpPr>
            <p:cNvPr id="30731" name="Rectangle 24">
              <a:extLst>
                <a:ext uri="{FF2B5EF4-FFF2-40B4-BE49-F238E27FC236}">
                  <a16:creationId xmlns:a16="http://schemas.microsoft.com/office/drawing/2014/main" id="{ECFEFB57-9F09-F7E4-DFEB-608F2728E8DD}"/>
                </a:ext>
              </a:extLst>
            </p:cNvPr>
            <p:cNvSpPr>
              <a:spLocks noChangeArrowheads="1"/>
            </p:cNvSpPr>
            <p:nvPr/>
          </p:nvSpPr>
          <p:spPr bwMode="auto">
            <a:xfrm>
              <a:off x="4254" y="819"/>
              <a:ext cx="528" cy="1830"/>
            </a:xfrm>
            <a:prstGeom prst="rect">
              <a:avLst/>
            </a:prstGeom>
            <a:solidFill>
              <a:srgbClr val="FFFFFF"/>
            </a:solidFill>
            <a:ln w="28575">
              <a:solidFill>
                <a:schemeClr val="tx2"/>
              </a:solidFill>
              <a:miter lim="800000"/>
              <a:headEnd/>
              <a:tailEnd/>
            </a:ln>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0732" name="Rectangle 25">
              <a:extLst>
                <a:ext uri="{FF2B5EF4-FFF2-40B4-BE49-F238E27FC236}">
                  <a16:creationId xmlns:a16="http://schemas.microsoft.com/office/drawing/2014/main" id="{D34BCC58-D9B7-4BDE-3240-36125602A94C}"/>
                </a:ext>
              </a:extLst>
            </p:cNvPr>
            <p:cNvSpPr>
              <a:spLocks noChangeArrowheads="1"/>
            </p:cNvSpPr>
            <p:nvPr/>
          </p:nvSpPr>
          <p:spPr bwMode="auto">
            <a:xfrm>
              <a:off x="4266" y="831"/>
              <a:ext cx="491" cy="54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0733" name="Line 26">
              <a:extLst>
                <a:ext uri="{FF2B5EF4-FFF2-40B4-BE49-F238E27FC236}">
                  <a16:creationId xmlns:a16="http://schemas.microsoft.com/office/drawing/2014/main" id="{B60489B1-6941-D795-6253-892917CCE70D}"/>
                </a:ext>
              </a:extLst>
            </p:cNvPr>
            <p:cNvSpPr>
              <a:spLocks noChangeShapeType="1"/>
            </p:cNvSpPr>
            <p:nvPr/>
          </p:nvSpPr>
          <p:spPr bwMode="auto">
            <a:xfrm flipV="1">
              <a:off x="4241" y="1385"/>
              <a:ext cx="529" cy="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4" name="Line 27">
              <a:extLst>
                <a:ext uri="{FF2B5EF4-FFF2-40B4-BE49-F238E27FC236}">
                  <a16:creationId xmlns:a16="http://schemas.microsoft.com/office/drawing/2014/main" id="{BF63DC31-DFE7-4ACD-3928-A365741251E4}"/>
                </a:ext>
              </a:extLst>
            </p:cNvPr>
            <p:cNvSpPr>
              <a:spLocks noChangeShapeType="1"/>
            </p:cNvSpPr>
            <p:nvPr/>
          </p:nvSpPr>
          <p:spPr bwMode="auto">
            <a:xfrm>
              <a:off x="4241" y="2069"/>
              <a:ext cx="529" cy="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5" name="Rectangle 28">
              <a:extLst>
                <a:ext uri="{FF2B5EF4-FFF2-40B4-BE49-F238E27FC236}">
                  <a16:creationId xmlns:a16="http://schemas.microsoft.com/office/drawing/2014/main" id="{ECE8EAF4-0444-0B8C-3D82-814B20F1391C}"/>
                </a:ext>
              </a:extLst>
            </p:cNvPr>
            <p:cNvSpPr>
              <a:spLocks noChangeArrowheads="1"/>
            </p:cNvSpPr>
            <p:nvPr/>
          </p:nvSpPr>
          <p:spPr bwMode="auto">
            <a:xfrm>
              <a:off x="4266" y="2084"/>
              <a:ext cx="491" cy="54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0736" name="Rectangle 29">
              <a:extLst>
                <a:ext uri="{FF2B5EF4-FFF2-40B4-BE49-F238E27FC236}">
                  <a16:creationId xmlns:a16="http://schemas.microsoft.com/office/drawing/2014/main" id="{DC8A4803-9B10-A0E5-EB57-4428B130C1AA}"/>
                </a:ext>
              </a:extLst>
            </p:cNvPr>
            <p:cNvSpPr>
              <a:spLocks noChangeArrowheads="1"/>
            </p:cNvSpPr>
            <p:nvPr/>
          </p:nvSpPr>
          <p:spPr bwMode="auto">
            <a:xfrm>
              <a:off x="4708" y="2268"/>
              <a:ext cx="2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a:latin typeface="Tahoma" panose="020B0604030504040204" pitchFamily="34" charset="0"/>
              </a:endParaRPr>
            </a:p>
          </p:txBody>
        </p:sp>
        <p:sp>
          <p:nvSpPr>
            <p:cNvPr id="30737" name="Rectangle 30">
              <a:extLst>
                <a:ext uri="{FF2B5EF4-FFF2-40B4-BE49-F238E27FC236}">
                  <a16:creationId xmlns:a16="http://schemas.microsoft.com/office/drawing/2014/main" id="{4C952A57-43C2-852D-9EF5-141E43981253}"/>
                </a:ext>
              </a:extLst>
            </p:cNvPr>
            <p:cNvSpPr>
              <a:spLocks noChangeArrowheads="1"/>
            </p:cNvSpPr>
            <p:nvPr/>
          </p:nvSpPr>
          <p:spPr bwMode="auto">
            <a:xfrm>
              <a:off x="4377" y="2205"/>
              <a:ext cx="179" cy="311"/>
            </a:xfrm>
            <a:prstGeom prst="rect">
              <a:avLst/>
            </a:prstGeom>
            <a:solidFill>
              <a:srgbClr val="FFFFCC"/>
            </a:solidFill>
            <a:ln w="19050">
              <a:solidFill>
                <a:srgbClr val="000066"/>
              </a:solidFill>
              <a:miter lim="800000"/>
              <a:headEnd/>
              <a:tailEnd/>
            </a:ln>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1F1F73"/>
                  </a:solidFill>
                  <a:latin typeface="楷体_GB2312" pitchFamily="49" charset="-122"/>
                  <a:ea typeface="楷体_GB2312" pitchFamily="49" charset="-122"/>
                </a:rPr>
                <a:t>1</a:t>
              </a:r>
            </a:p>
          </p:txBody>
        </p:sp>
        <p:sp>
          <p:nvSpPr>
            <p:cNvPr id="30738" name="Rectangle 31">
              <a:extLst>
                <a:ext uri="{FF2B5EF4-FFF2-40B4-BE49-F238E27FC236}">
                  <a16:creationId xmlns:a16="http://schemas.microsoft.com/office/drawing/2014/main" id="{9DF4B74C-E9DC-5C3D-1F84-275F5CFEDCFB}"/>
                </a:ext>
              </a:extLst>
            </p:cNvPr>
            <p:cNvSpPr>
              <a:spLocks noChangeArrowheads="1"/>
            </p:cNvSpPr>
            <p:nvPr/>
          </p:nvSpPr>
          <p:spPr bwMode="auto">
            <a:xfrm>
              <a:off x="4412" y="981"/>
              <a:ext cx="179" cy="311"/>
            </a:xfrm>
            <a:prstGeom prst="rect">
              <a:avLst/>
            </a:prstGeom>
            <a:solidFill>
              <a:srgbClr val="FFFFCC"/>
            </a:solidFill>
            <a:ln w="19050">
              <a:solidFill>
                <a:srgbClr val="000066"/>
              </a:solidFill>
              <a:miter lim="800000"/>
              <a:headEnd/>
              <a:tailEnd/>
            </a:ln>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1F1F73"/>
                  </a:solidFill>
                  <a:latin typeface="楷体_GB2312" pitchFamily="49" charset="-122"/>
                  <a:ea typeface="楷体_GB2312" pitchFamily="49" charset="-122"/>
                </a:rPr>
                <a:t>0</a:t>
              </a:r>
            </a:p>
          </p:txBody>
        </p:sp>
      </p:grpSp>
      <p:sp>
        <p:nvSpPr>
          <p:cNvPr id="383008" name="Rectangle 32">
            <a:extLst>
              <a:ext uri="{FF2B5EF4-FFF2-40B4-BE49-F238E27FC236}">
                <a16:creationId xmlns:a16="http://schemas.microsoft.com/office/drawing/2014/main" id="{115F1315-55E1-5038-81D9-D9EDF6EACECC}"/>
              </a:ext>
            </a:extLst>
          </p:cNvPr>
          <p:cNvSpPr>
            <a:spLocks noChangeArrowheads="1"/>
          </p:cNvSpPr>
          <p:nvPr/>
        </p:nvSpPr>
        <p:spPr bwMode="auto">
          <a:xfrm>
            <a:off x="1908175" y="458152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1F1F73"/>
                </a:solidFill>
                <a:latin typeface="楷体_GB2312" pitchFamily="49" charset="-122"/>
                <a:ea typeface="楷体_GB2312" pitchFamily="49" charset="-122"/>
              </a:rPr>
              <a:t>正逻辑</a:t>
            </a:r>
          </a:p>
        </p:txBody>
      </p:sp>
      <p:sp>
        <p:nvSpPr>
          <p:cNvPr id="383009" name="Rectangle 33">
            <a:extLst>
              <a:ext uri="{FF2B5EF4-FFF2-40B4-BE49-F238E27FC236}">
                <a16:creationId xmlns:a16="http://schemas.microsoft.com/office/drawing/2014/main" id="{EDBAADDA-1D5B-06CC-6A44-ED723E47207A}"/>
              </a:ext>
            </a:extLst>
          </p:cNvPr>
          <p:cNvSpPr>
            <a:spLocks noChangeArrowheads="1"/>
          </p:cNvSpPr>
          <p:nvPr/>
        </p:nvSpPr>
        <p:spPr bwMode="auto">
          <a:xfrm>
            <a:off x="4787900" y="4508500"/>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1F1F73"/>
                </a:solidFill>
                <a:latin typeface="楷体_GB2312" pitchFamily="49" charset="-122"/>
                <a:ea typeface="楷体_GB2312" pitchFamily="49" charset="-122"/>
              </a:rPr>
              <a:t>负逻辑</a:t>
            </a:r>
          </a:p>
        </p:txBody>
      </p:sp>
      <p:sp>
        <p:nvSpPr>
          <p:cNvPr id="383011" name="Rectangle 35">
            <a:extLst>
              <a:ext uri="{FF2B5EF4-FFF2-40B4-BE49-F238E27FC236}">
                <a16:creationId xmlns:a16="http://schemas.microsoft.com/office/drawing/2014/main" id="{0E447BD7-4AA3-C4CD-0D4E-D457B39B68D5}"/>
              </a:ext>
            </a:extLst>
          </p:cNvPr>
          <p:cNvSpPr>
            <a:spLocks noChangeArrowheads="1"/>
          </p:cNvSpPr>
          <p:nvPr/>
        </p:nvSpPr>
        <p:spPr bwMode="auto">
          <a:xfrm>
            <a:off x="611188" y="2035175"/>
            <a:ext cx="796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kumimoji="1" lang="zh-CN" altLang="en-US" sz="2400">
                <a:solidFill>
                  <a:srgbClr val="000066"/>
                </a:solidFill>
                <a:latin typeface="楷体_GB2312" pitchFamily="49" charset="-122"/>
                <a:ea typeface="楷体_GB2312" pitchFamily="49" charset="-122"/>
              </a:rPr>
              <a:t>正逻辑体制</a:t>
            </a:r>
            <a:r>
              <a:rPr kumimoji="1" lang="en-US" altLang="zh-CN" sz="2400">
                <a:solidFill>
                  <a:srgbClr val="000066"/>
                </a:solidFill>
                <a:latin typeface="楷体_GB2312" pitchFamily="49" charset="-122"/>
                <a:ea typeface="楷体_GB2312" pitchFamily="49" charset="-122"/>
              </a:rPr>
              <a:t>:</a:t>
            </a:r>
            <a:r>
              <a:rPr kumimoji="1" lang="zh-CN" altLang="en-US" sz="2400">
                <a:solidFill>
                  <a:srgbClr val="000066"/>
                </a:solidFill>
                <a:latin typeface="楷体_GB2312" pitchFamily="49" charset="-122"/>
                <a:ea typeface="楷体_GB2312" pitchFamily="49" charset="-122"/>
              </a:rPr>
              <a:t>将高电平用逻辑</a:t>
            </a:r>
            <a:r>
              <a:rPr kumimoji="1" lang="en-US" altLang="zh-CN" sz="2400">
                <a:solidFill>
                  <a:srgbClr val="000066"/>
                </a:solidFill>
                <a:latin typeface="楷体_GB2312" pitchFamily="49" charset="-122"/>
                <a:ea typeface="楷体_GB2312" pitchFamily="49" charset="-122"/>
              </a:rPr>
              <a:t>1</a:t>
            </a:r>
            <a:r>
              <a:rPr kumimoji="1" lang="zh-CN" altLang="en-US" sz="2400">
                <a:solidFill>
                  <a:srgbClr val="000066"/>
                </a:solidFill>
                <a:latin typeface="楷体_GB2312" pitchFamily="49" charset="-122"/>
                <a:ea typeface="楷体_GB2312" pitchFamily="49" charset="-122"/>
              </a:rPr>
              <a:t>表示，低电平用逻辑</a:t>
            </a:r>
            <a:r>
              <a:rPr kumimoji="1" lang="en-US" altLang="zh-CN" sz="2400">
                <a:solidFill>
                  <a:srgbClr val="000066"/>
                </a:solidFill>
                <a:latin typeface="楷体_GB2312" pitchFamily="49" charset="-122"/>
                <a:ea typeface="楷体_GB2312" pitchFamily="49" charset="-122"/>
              </a:rPr>
              <a:t>0</a:t>
            </a:r>
            <a:r>
              <a:rPr kumimoji="1" lang="zh-CN" altLang="en-US" sz="2400">
                <a:solidFill>
                  <a:srgbClr val="000066"/>
                </a:solidFill>
                <a:latin typeface="楷体_GB2312" pitchFamily="49" charset="-122"/>
                <a:ea typeface="楷体_GB2312" pitchFamily="49" charset="-122"/>
              </a:rPr>
              <a:t>表示</a:t>
            </a:r>
          </a:p>
        </p:txBody>
      </p:sp>
      <p:sp>
        <p:nvSpPr>
          <p:cNvPr id="383012" name="Rectangle 36">
            <a:extLst>
              <a:ext uri="{FF2B5EF4-FFF2-40B4-BE49-F238E27FC236}">
                <a16:creationId xmlns:a16="http://schemas.microsoft.com/office/drawing/2014/main" id="{9F14CF84-CB8D-620B-F26A-9C415AC89834}"/>
              </a:ext>
            </a:extLst>
          </p:cNvPr>
          <p:cNvSpPr>
            <a:spLocks noChangeArrowheads="1"/>
          </p:cNvSpPr>
          <p:nvPr/>
        </p:nvSpPr>
        <p:spPr bwMode="auto">
          <a:xfrm>
            <a:off x="611188" y="2636838"/>
            <a:ext cx="796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kumimoji="1" lang="zh-CN" altLang="en-US" sz="2400">
                <a:solidFill>
                  <a:srgbClr val="000066"/>
                </a:solidFill>
                <a:latin typeface="楷体_GB2312" pitchFamily="49" charset="-122"/>
                <a:ea typeface="楷体_GB2312" pitchFamily="49" charset="-122"/>
              </a:rPr>
              <a:t>负逻辑体制</a:t>
            </a:r>
            <a:r>
              <a:rPr kumimoji="1" lang="en-US" altLang="zh-CN" sz="2400">
                <a:solidFill>
                  <a:srgbClr val="000066"/>
                </a:solidFill>
                <a:latin typeface="楷体_GB2312" pitchFamily="49" charset="-122"/>
                <a:ea typeface="楷体_GB2312" pitchFamily="49" charset="-122"/>
              </a:rPr>
              <a:t>:</a:t>
            </a:r>
            <a:r>
              <a:rPr kumimoji="1" lang="zh-CN" altLang="en-US" sz="2400">
                <a:solidFill>
                  <a:srgbClr val="000066"/>
                </a:solidFill>
                <a:latin typeface="楷体_GB2312" pitchFamily="49" charset="-122"/>
                <a:ea typeface="楷体_GB2312" pitchFamily="49" charset="-122"/>
              </a:rPr>
              <a:t>将高电平用逻辑</a:t>
            </a:r>
            <a:r>
              <a:rPr kumimoji="1" lang="en-US" altLang="zh-CN" sz="2400">
                <a:solidFill>
                  <a:srgbClr val="000066"/>
                </a:solidFill>
                <a:latin typeface="楷体_GB2312" pitchFamily="49" charset="-122"/>
                <a:ea typeface="楷体_GB2312" pitchFamily="49" charset="-122"/>
              </a:rPr>
              <a:t>0</a:t>
            </a:r>
            <a:r>
              <a:rPr kumimoji="1" lang="zh-CN" altLang="en-US" sz="2400">
                <a:solidFill>
                  <a:srgbClr val="000066"/>
                </a:solidFill>
                <a:latin typeface="楷体_GB2312" pitchFamily="49" charset="-122"/>
                <a:ea typeface="楷体_GB2312" pitchFamily="49" charset="-122"/>
              </a:rPr>
              <a:t>表示，低电平用逻辑</a:t>
            </a:r>
            <a:r>
              <a:rPr kumimoji="1" lang="en-US" altLang="zh-CN" sz="2400">
                <a:solidFill>
                  <a:srgbClr val="000066"/>
                </a:solidFill>
                <a:latin typeface="楷体_GB2312" pitchFamily="49" charset="-122"/>
                <a:ea typeface="楷体_GB2312" pitchFamily="49" charset="-122"/>
              </a:rPr>
              <a:t>1</a:t>
            </a:r>
            <a:r>
              <a:rPr kumimoji="1" lang="zh-CN" altLang="en-US" sz="2400">
                <a:solidFill>
                  <a:srgbClr val="000066"/>
                </a:solidFill>
                <a:latin typeface="楷体_GB2312" pitchFamily="49" charset="-122"/>
                <a:ea typeface="楷体_GB2312" pitchFamily="49" charset="-122"/>
              </a:rPr>
              <a:t>表示</a:t>
            </a:r>
          </a:p>
        </p:txBody>
      </p:sp>
      <p:sp>
        <p:nvSpPr>
          <p:cNvPr id="30730" name="Oval 26">
            <a:extLst>
              <a:ext uri="{FF2B5EF4-FFF2-40B4-BE49-F238E27FC236}">
                <a16:creationId xmlns:a16="http://schemas.microsoft.com/office/drawing/2014/main" id="{ECE7F37A-9D34-45A3-5530-A13C232CF3BC}"/>
              </a:ext>
            </a:extLst>
          </p:cNvPr>
          <p:cNvSpPr>
            <a:spLocks noChangeArrowheads="1"/>
          </p:cNvSpPr>
          <p:nvPr/>
        </p:nvSpPr>
        <p:spPr bwMode="auto">
          <a:xfrm rot="10298897">
            <a:off x="468313" y="765175"/>
            <a:ext cx="360362" cy="358775"/>
          </a:xfrm>
          <a:prstGeom prst="ellipse">
            <a:avLst/>
          </a:prstGeom>
          <a:gradFill rotWithShape="1">
            <a:gsLst>
              <a:gs pos="0">
                <a:srgbClr val="005CBF"/>
              </a:gs>
              <a:gs pos="25000">
                <a:srgbClr val="0087E6"/>
              </a:gs>
              <a:gs pos="75000">
                <a:srgbClr val="21D6E0"/>
              </a:gs>
              <a:gs pos="100000">
                <a:srgbClr val="03D4A8"/>
              </a:gs>
            </a:gsLst>
            <a:lin ang="18900000" scaled="1"/>
          </a:gradFill>
          <a:ln>
            <a:noFill/>
          </a:ln>
          <a:effectLst>
            <a:outerShdw sy="50000" kx="2453608" algn="br" rotWithShape="0">
              <a:srgbClr val="3333CC">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2989"/>
                                        </p:tgtEl>
                                        <p:attrNameLst>
                                          <p:attrName>style.visibility</p:attrName>
                                        </p:attrNameLst>
                                      </p:cBhvr>
                                      <p:to>
                                        <p:strVal val="visible"/>
                                      </p:to>
                                    </p:set>
                                    <p:animEffect transition="in" filter="wipe(left)">
                                      <p:cBhvr>
                                        <p:cTn id="7" dur="500"/>
                                        <p:tgtEl>
                                          <p:spTgt spid="382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3011"/>
                                        </p:tgtEl>
                                        <p:attrNameLst>
                                          <p:attrName>style.visibility</p:attrName>
                                        </p:attrNameLst>
                                      </p:cBhvr>
                                      <p:to>
                                        <p:strVal val="visible"/>
                                      </p:to>
                                    </p:set>
                                    <p:animEffect transition="in" filter="strips(downRight)">
                                      <p:cBhvr>
                                        <p:cTn id="12" dur="500"/>
                                        <p:tgtEl>
                                          <p:spTgt spid="3830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83008"/>
                                        </p:tgtEl>
                                        <p:attrNameLst>
                                          <p:attrName>style.visibility</p:attrName>
                                        </p:attrNameLst>
                                      </p:cBhvr>
                                      <p:to>
                                        <p:strVal val="visible"/>
                                      </p:to>
                                    </p:set>
                                    <p:animEffect transition="in" filter="strips(downRight)">
                                      <p:cBhvr>
                                        <p:cTn id="17" dur="500"/>
                                        <p:tgtEl>
                                          <p:spTgt spid="3830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83012"/>
                                        </p:tgtEl>
                                        <p:attrNameLst>
                                          <p:attrName>style.visibility</p:attrName>
                                        </p:attrNameLst>
                                      </p:cBhvr>
                                      <p:to>
                                        <p:strVal val="visible"/>
                                      </p:to>
                                    </p:set>
                                    <p:animEffect transition="in" filter="strips(downRight)">
                                      <p:cBhvr>
                                        <p:cTn id="27" dur="500"/>
                                        <p:tgtEl>
                                          <p:spTgt spid="3830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83009"/>
                                        </p:tgtEl>
                                        <p:attrNameLst>
                                          <p:attrName>style.visibility</p:attrName>
                                        </p:attrNameLst>
                                      </p:cBhvr>
                                      <p:to>
                                        <p:strVal val="visible"/>
                                      </p:to>
                                    </p:set>
                                    <p:animEffect transition="in" filter="strips(downRight)">
                                      <p:cBhvr>
                                        <p:cTn id="32" dur="500"/>
                                        <p:tgtEl>
                                          <p:spTgt spid="3830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9" grpId="0"/>
      <p:bldP spid="383008" grpId="0"/>
      <p:bldP spid="383009" grpId="0"/>
      <p:bldP spid="383011" grpId="0"/>
      <p:bldP spid="3830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1">
            <a:extLst>
              <a:ext uri="{FF2B5EF4-FFF2-40B4-BE49-F238E27FC236}">
                <a16:creationId xmlns:a16="http://schemas.microsoft.com/office/drawing/2014/main" id="{66028FE2-ABC9-FC50-5996-E53AC0033E45}"/>
              </a:ext>
            </a:extLst>
          </p:cNvPr>
          <p:cNvSpPr>
            <a:spLocks noChangeArrowheads="1"/>
          </p:cNvSpPr>
          <p:nvPr/>
        </p:nvSpPr>
        <p:spPr bwMode="auto">
          <a:xfrm>
            <a:off x="827088" y="442913"/>
            <a:ext cx="7705725" cy="1260475"/>
          </a:xfrm>
          <a:prstGeom prst="rect">
            <a:avLst/>
          </a:prstGeom>
          <a:solidFill>
            <a:srgbClr val="FFFFFF">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60000"/>
              </a:lnSpc>
            </a:pPr>
            <a:r>
              <a:rPr lang="zh-CN" altLang="en-US" sz="2400">
                <a:latin typeface="楷体_GB2312" pitchFamily="49" charset="-122"/>
                <a:ea typeface="楷体_GB2312" pitchFamily="49" charset="-122"/>
              </a:rPr>
              <a:t>用二片</a:t>
            </a:r>
            <a:r>
              <a:rPr lang="en-US" altLang="zh-CN" sz="2400">
                <a:latin typeface="Times New Roman" panose="02020603050405020304" pitchFamily="18" charset="0"/>
                <a:ea typeface="楷体_GB2312" pitchFamily="49" charset="-122"/>
              </a:rPr>
              <a:t>CD4532</a:t>
            </a:r>
            <a:r>
              <a:rPr lang="zh-CN" altLang="en-US" sz="2400">
                <a:latin typeface="Times New Roman" panose="02020603050405020304" pitchFamily="18" charset="0"/>
                <a:ea typeface="楷体_GB2312" pitchFamily="49" charset="-122"/>
              </a:rPr>
              <a:t>构成</a:t>
            </a:r>
            <a:r>
              <a:rPr lang="en-US" altLang="zh-CN" sz="2400">
                <a:latin typeface="楷体_GB2312" pitchFamily="49" charset="-122"/>
                <a:ea typeface="楷体_GB2312" pitchFamily="49" charset="-122"/>
              </a:rPr>
              <a:t>16</a:t>
            </a:r>
            <a:r>
              <a:rPr lang="zh-CN" altLang="en-US" sz="2400">
                <a:latin typeface="楷体_GB2312" pitchFamily="49" charset="-122"/>
                <a:ea typeface="楷体_GB2312" pitchFamily="49" charset="-122"/>
              </a:rPr>
              <a:t>线</a:t>
            </a:r>
            <a:r>
              <a:rPr lang="en-US" altLang="zh-CN" sz="2400">
                <a:latin typeface="楷体_GB2312" pitchFamily="49" charset="-122"/>
                <a:ea typeface="楷体_GB2312" pitchFamily="49" charset="-122"/>
              </a:rPr>
              <a:t>-4</a:t>
            </a:r>
            <a:r>
              <a:rPr lang="zh-CN" altLang="en-US" sz="2400">
                <a:latin typeface="楷体_GB2312" pitchFamily="49" charset="-122"/>
                <a:ea typeface="楷体_GB2312" pitchFamily="49" charset="-122"/>
              </a:rPr>
              <a:t>线优先编码器</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其逻辑图如下图所示，试分析其工作原理。 </a:t>
            </a:r>
          </a:p>
        </p:txBody>
      </p:sp>
      <p:sp>
        <p:nvSpPr>
          <p:cNvPr id="94211" name="Rectangle 12">
            <a:extLst>
              <a:ext uri="{FF2B5EF4-FFF2-40B4-BE49-F238E27FC236}">
                <a16:creationId xmlns:a16="http://schemas.microsoft.com/office/drawing/2014/main" id="{9D27E711-5714-6D50-E4A6-18F98417AF4A}"/>
              </a:ext>
            </a:extLst>
          </p:cNvPr>
          <p:cNvSpPr>
            <a:spLocks noChangeArrowheads="1"/>
          </p:cNvSpPr>
          <p:nvPr/>
        </p:nvSpPr>
        <p:spPr bwMode="auto">
          <a:xfrm>
            <a:off x="2952750" y="24574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b="0">
                <a:latin typeface="Times New Roman" panose="02020603050405020304" pitchFamily="18" charset="0"/>
                <a:ea typeface="华康简宋" charset="-122"/>
                <a:cs typeface="Times New Roman" panose="02020603050405020304" pitchFamily="18" charset="0"/>
              </a:rPr>
              <a:t>。</a:t>
            </a:r>
            <a:endParaRPr lang="zh-CN" altLang="en-US" sz="2400" b="0">
              <a:latin typeface="Arial" panose="020B0604020202020204" pitchFamily="34" charset="0"/>
              <a:ea typeface="华康简宋" charset="-122"/>
              <a:cs typeface="Times New Roman" panose="02020603050405020304" pitchFamily="18" charset="0"/>
            </a:endParaRPr>
          </a:p>
        </p:txBody>
      </p:sp>
      <p:graphicFrame>
        <p:nvGraphicFramePr>
          <p:cNvPr id="94212" name="Object 13">
            <a:extLst>
              <a:ext uri="{FF2B5EF4-FFF2-40B4-BE49-F238E27FC236}">
                <a16:creationId xmlns:a16="http://schemas.microsoft.com/office/drawing/2014/main" id="{457173A4-B39F-4ECF-676B-2E8B1496F14A}"/>
              </a:ext>
            </a:extLst>
          </p:cNvPr>
          <p:cNvGraphicFramePr>
            <a:graphicFrameLocks noChangeAspect="1"/>
          </p:cNvGraphicFramePr>
          <p:nvPr/>
        </p:nvGraphicFramePr>
        <p:xfrm>
          <a:off x="250825" y="1985963"/>
          <a:ext cx="8748713" cy="4683125"/>
        </p:xfrm>
        <a:graphic>
          <a:graphicData uri="http://schemas.openxmlformats.org/presentationml/2006/ole">
            <mc:AlternateContent xmlns:mc="http://schemas.openxmlformats.org/markup-compatibility/2006">
              <mc:Choice xmlns:v="urn:schemas-microsoft-com:vml" Requires="v">
                <p:oleObj name="图片" r:id="rId2" imgW="3608832" imgH="1929384" progId="Word.Picture.8">
                  <p:embed/>
                </p:oleObj>
              </mc:Choice>
              <mc:Fallback>
                <p:oleObj name="图片" r:id="rId2" imgW="3608832" imgH="1929384"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85963"/>
                        <a:ext cx="8748713"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3" name="Rectangle 14">
            <a:extLst>
              <a:ext uri="{FF2B5EF4-FFF2-40B4-BE49-F238E27FC236}">
                <a16:creationId xmlns:a16="http://schemas.microsoft.com/office/drawing/2014/main" id="{CF8F6B59-35CF-1096-32A0-3E3A8EB6DB9E}"/>
              </a:ext>
            </a:extLst>
          </p:cNvPr>
          <p:cNvSpPr>
            <a:spLocks noChangeArrowheads="1"/>
          </p:cNvSpPr>
          <p:nvPr/>
        </p:nvSpPr>
        <p:spPr bwMode="auto">
          <a:xfrm>
            <a:off x="539750" y="3697288"/>
            <a:ext cx="361950" cy="51911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0</a:t>
            </a:r>
          </a:p>
        </p:txBody>
      </p:sp>
      <p:sp>
        <p:nvSpPr>
          <p:cNvPr id="94214" name="Rectangle 18">
            <a:extLst>
              <a:ext uri="{FF2B5EF4-FFF2-40B4-BE49-F238E27FC236}">
                <a16:creationId xmlns:a16="http://schemas.microsoft.com/office/drawing/2014/main" id="{5FC88709-C986-2BCD-4B0C-CB6BC246AD60}"/>
              </a:ext>
            </a:extLst>
          </p:cNvPr>
          <p:cNvSpPr>
            <a:spLocks noChangeArrowheads="1"/>
          </p:cNvSpPr>
          <p:nvPr/>
        </p:nvSpPr>
        <p:spPr bwMode="auto">
          <a:xfrm>
            <a:off x="4211638" y="3697288"/>
            <a:ext cx="287337" cy="51911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0</a:t>
            </a:r>
          </a:p>
        </p:txBody>
      </p:sp>
      <p:sp>
        <p:nvSpPr>
          <p:cNvPr id="94215" name="Rectangle 20">
            <a:extLst>
              <a:ext uri="{FF2B5EF4-FFF2-40B4-BE49-F238E27FC236}">
                <a16:creationId xmlns:a16="http://schemas.microsoft.com/office/drawing/2014/main" id="{8E471473-E33C-1ADA-07DB-A172557772D4}"/>
              </a:ext>
            </a:extLst>
          </p:cNvPr>
          <p:cNvSpPr>
            <a:spLocks noChangeArrowheads="1"/>
          </p:cNvSpPr>
          <p:nvPr/>
        </p:nvSpPr>
        <p:spPr bwMode="auto">
          <a:xfrm>
            <a:off x="1258888" y="5857875"/>
            <a:ext cx="6948487" cy="519113"/>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latin typeface="Times New Roman" panose="02020603050405020304" pitchFamily="18" charset="0"/>
                <a:ea typeface="楷体_GB2312" pitchFamily="49" charset="-122"/>
              </a:rPr>
              <a:t>   </a:t>
            </a:r>
            <a:r>
              <a:rPr lang="en-US" altLang="zh-CN" sz="2800">
                <a:solidFill>
                  <a:schemeClr val="accent2"/>
                </a:solidFill>
                <a:latin typeface="Times New Roman" panose="02020603050405020304" pitchFamily="18" charset="0"/>
                <a:ea typeface="楷体_GB2312" pitchFamily="49" charset="-122"/>
              </a:rPr>
              <a:t>0        0             0                    0                     0</a:t>
            </a:r>
          </a:p>
        </p:txBody>
      </p:sp>
      <p:sp>
        <p:nvSpPr>
          <p:cNvPr id="94216" name="Rectangle 21">
            <a:extLst>
              <a:ext uri="{FF2B5EF4-FFF2-40B4-BE49-F238E27FC236}">
                <a16:creationId xmlns:a16="http://schemas.microsoft.com/office/drawing/2014/main" id="{6F988E9B-934A-D9FF-EAE8-4E873D179D51}"/>
              </a:ext>
            </a:extLst>
          </p:cNvPr>
          <p:cNvSpPr>
            <a:spLocks noChangeArrowheads="1"/>
          </p:cNvSpPr>
          <p:nvPr/>
        </p:nvSpPr>
        <p:spPr bwMode="auto">
          <a:xfrm>
            <a:off x="2555875" y="1624013"/>
            <a:ext cx="4716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楷体_GB2312" pitchFamily="49" charset="-122"/>
                <a:ea typeface="楷体_GB2312" pitchFamily="49" charset="-122"/>
              </a:rPr>
              <a:t>当使能端</a:t>
            </a:r>
            <a:r>
              <a:rPr lang="en-US" altLang="zh-CN" sz="2400">
                <a:solidFill>
                  <a:schemeClr val="accent2"/>
                </a:solidFill>
                <a:latin typeface="楷体_GB2312" pitchFamily="49" charset="-122"/>
                <a:ea typeface="楷体_GB2312" pitchFamily="49" charset="-122"/>
              </a:rPr>
              <a:t>EI=0</a:t>
            </a:r>
            <a:r>
              <a:rPr lang="zh-CN" altLang="en-US" sz="2400">
                <a:solidFill>
                  <a:schemeClr val="accent2"/>
                </a:solidFill>
                <a:latin typeface="楷体_GB2312" pitchFamily="49" charset="-122"/>
                <a:ea typeface="楷体_GB2312" pitchFamily="49" charset="-122"/>
              </a:rPr>
              <a:t>时，无编码输出。</a:t>
            </a:r>
          </a:p>
        </p:txBody>
      </p:sp>
      <p:sp>
        <p:nvSpPr>
          <p:cNvPr id="94217" name="Rectangle 24">
            <a:extLst>
              <a:ext uri="{FF2B5EF4-FFF2-40B4-BE49-F238E27FC236}">
                <a16:creationId xmlns:a16="http://schemas.microsoft.com/office/drawing/2014/main" id="{851A8ABF-7868-BF1F-4309-EA002FAC820F}"/>
              </a:ext>
            </a:extLst>
          </p:cNvPr>
          <p:cNvSpPr>
            <a:spLocks noChangeArrowheads="1"/>
          </p:cNvSpPr>
          <p:nvPr/>
        </p:nvSpPr>
        <p:spPr bwMode="auto">
          <a:xfrm>
            <a:off x="8316913" y="3697288"/>
            <a:ext cx="287337" cy="51911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0</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2">
            <a:extLst>
              <a:ext uri="{FF2B5EF4-FFF2-40B4-BE49-F238E27FC236}">
                <a16:creationId xmlns:a16="http://schemas.microsoft.com/office/drawing/2014/main" id="{3F4F418C-0B03-FFF3-7D2B-C36F8A291514}"/>
              </a:ext>
            </a:extLst>
          </p:cNvPr>
          <p:cNvSpPr>
            <a:spLocks noChangeArrowheads="1"/>
          </p:cNvSpPr>
          <p:nvPr/>
        </p:nvSpPr>
        <p:spPr bwMode="auto">
          <a:xfrm>
            <a:off x="2952750" y="16494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b="0">
                <a:latin typeface="Times New Roman" panose="02020603050405020304" pitchFamily="18" charset="0"/>
                <a:ea typeface="华康简宋" charset="-122"/>
                <a:cs typeface="Times New Roman" panose="02020603050405020304" pitchFamily="18" charset="0"/>
              </a:rPr>
              <a:t>。</a:t>
            </a:r>
          </a:p>
        </p:txBody>
      </p:sp>
      <p:graphicFrame>
        <p:nvGraphicFramePr>
          <p:cNvPr id="95235" name="Object 13">
            <a:extLst>
              <a:ext uri="{FF2B5EF4-FFF2-40B4-BE49-F238E27FC236}">
                <a16:creationId xmlns:a16="http://schemas.microsoft.com/office/drawing/2014/main" id="{0D3223B2-A4CC-1064-8883-32FA9141791B}"/>
              </a:ext>
            </a:extLst>
          </p:cNvPr>
          <p:cNvGraphicFramePr>
            <a:graphicFrameLocks noChangeAspect="1"/>
          </p:cNvGraphicFramePr>
          <p:nvPr/>
        </p:nvGraphicFramePr>
        <p:xfrm>
          <a:off x="144463" y="1490663"/>
          <a:ext cx="8748712" cy="4683125"/>
        </p:xfrm>
        <a:graphic>
          <a:graphicData uri="http://schemas.openxmlformats.org/presentationml/2006/ole">
            <mc:AlternateContent xmlns:mc="http://schemas.openxmlformats.org/markup-compatibility/2006">
              <mc:Choice xmlns:v="urn:schemas-microsoft-com:vml" Requires="v">
                <p:oleObj name="图片" r:id="rId2" imgW="3608832" imgH="1929384" progId="Word.Picture.8">
                  <p:embed/>
                </p:oleObj>
              </mc:Choice>
              <mc:Fallback>
                <p:oleObj name="图片" r:id="rId2" imgW="3608832" imgH="1929384"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490663"/>
                        <a:ext cx="8748712"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6" name="Rectangle 14">
            <a:extLst>
              <a:ext uri="{FF2B5EF4-FFF2-40B4-BE49-F238E27FC236}">
                <a16:creationId xmlns:a16="http://schemas.microsoft.com/office/drawing/2014/main" id="{81D96743-68E5-CCAA-BA38-6A442BAE7062}"/>
              </a:ext>
            </a:extLst>
          </p:cNvPr>
          <p:cNvSpPr>
            <a:spLocks noChangeArrowheads="1"/>
          </p:cNvSpPr>
          <p:nvPr/>
        </p:nvSpPr>
        <p:spPr bwMode="auto">
          <a:xfrm>
            <a:off x="395288" y="3140075"/>
            <a:ext cx="336550"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accent2"/>
                </a:solidFill>
                <a:latin typeface="Times New Roman" panose="02020603050405020304" pitchFamily="18" charset="0"/>
                <a:ea typeface="楷体_GB2312" pitchFamily="49" charset="-122"/>
              </a:rPr>
              <a:t>1</a:t>
            </a:r>
          </a:p>
        </p:txBody>
      </p:sp>
      <p:sp>
        <p:nvSpPr>
          <p:cNvPr id="95237" name="Rectangle 18">
            <a:extLst>
              <a:ext uri="{FF2B5EF4-FFF2-40B4-BE49-F238E27FC236}">
                <a16:creationId xmlns:a16="http://schemas.microsoft.com/office/drawing/2014/main" id="{86254B00-EE95-7E90-78DD-27CB8719EF0C}"/>
              </a:ext>
            </a:extLst>
          </p:cNvPr>
          <p:cNvSpPr>
            <a:spLocks noChangeArrowheads="1"/>
          </p:cNvSpPr>
          <p:nvPr/>
        </p:nvSpPr>
        <p:spPr bwMode="auto">
          <a:xfrm>
            <a:off x="4284663" y="3105150"/>
            <a:ext cx="287337"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bg1"/>
                </a:solidFill>
                <a:latin typeface="Times New Roman" panose="02020603050405020304" pitchFamily="18" charset="0"/>
                <a:ea typeface="楷体_GB2312" pitchFamily="49" charset="-122"/>
              </a:rPr>
              <a:t>1</a:t>
            </a:r>
          </a:p>
        </p:txBody>
      </p:sp>
      <p:sp>
        <p:nvSpPr>
          <p:cNvPr id="95238" name="Rectangle 20">
            <a:extLst>
              <a:ext uri="{FF2B5EF4-FFF2-40B4-BE49-F238E27FC236}">
                <a16:creationId xmlns:a16="http://schemas.microsoft.com/office/drawing/2014/main" id="{2962C520-A953-B055-F09E-D5205B3D25C0}"/>
              </a:ext>
            </a:extLst>
          </p:cNvPr>
          <p:cNvSpPr>
            <a:spLocks noChangeArrowheads="1"/>
          </p:cNvSpPr>
          <p:nvPr/>
        </p:nvSpPr>
        <p:spPr bwMode="auto">
          <a:xfrm>
            <a:off x="2268538" y="5365750"/>
            <a:ext cx="6264275" cy="547688"/>
          </a:xfrm>
          <a:prstGeom prst="rect">
            <a:avLst/>
          </a:prstGeom>
          <a:solidFill>
            <a:srgbClr val="FFFFFF">
              <a:alpha val="0"/>
            </a:srgbClr>
          </a:solidFill>
          <a:ln w="2857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0              0                     0                     0</a:t>
            </a:r>
          </a:p>
        </p:txBody>
      </p:sp>
      <p:sp>
        <p:nvSpPr>
          <p:cNvPr id="95239" name="Rectangle 23">
            <a:extLst>
              <a:ext uri="{FF2B5EF4-FFF2-40B4-BE49-F238E27FC236}">
                <a16:creationId xmlns:a16="http://schemas.microsoft.com/office/drawing/2014/main" id="{CA8BCF3C-60B3-F1F8-DAA7-962FCD94E4C7}"/>
              </a:ext>
            </a:extLst>
          </p:cNvPr>
          <p:cNvSpPr>
            <a:spLocks noChangeArrowheads="1"/>
          </p:cNvSpPr>
          <p:nvPr/>
        </p:nvSpPr>
        <p:spPr bwMode="auto">
          <a:xfrm>
            <a:off x="8172450" y="3032125"/>
            <a:ext cx="287338"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bg1"/>
                </a:solidFill>
                <a:latin typeface="Times New Roman" panose="02020603050405020304" pitchFamily="18" charset="0"/>
                <a:ea typeface="楷体_GB2312" pitchFamily="49" charset="-122"/>
              </a:rPr>
              <a:t>0</a:t>
            </a:r>
          </a:p>
        </p:txBody>
      </p:sp>
      <p:grpSp>
        <p:nvGrpSpPr>
          <p:cNvPr id="95240" name="Group 24">
            <a:extLst>
              <a:ext uri="{FF2B5EF4-FFF2-40B4-BE49-F238E27FC236}">
                <a16:creationId xmlns:a16="http://schemas.microsoft.com/office/drawing/2014/main" id="{CDA96184-7C76-D480-0A70-F4101ED8BD7A}"/>
              </a:ext>
            </a:extLst>
          </p:cNvPr>
          <p:cNvGrpSpPr>
            <a:grpSpLocks/>
          </p:cNvGrpSpPr>
          <p:nvPr/>
        </p:nvGrpSpPr>
        <p:grpSpPr bwMode="auto">
          <a:xfrm>
            <a:off x="971550" y="596900"/>
            <a:ext cx="3097213" cy="889000"/>
            <a:chOff x="612" y="890"/>
            <a:chExt cx="1951" cy="560"/>
          </a:xfrm>
        </p:grpSpPr>
        <p:sp>
          <p:nvSpPr>
            <p:cNvPr id="95247" name="Rectangle 25">
              <a:extLst>
                <a:ext uri="{FF2B5EF4-FFF2-40B4-BE49-F238E27FC236}">
                  <a16:creationId xmlns:a16="http://schemas.microsoft.com/office/drawing/2014/main" id="{36003DAE-9F30-2D65-C4E2-92E915565EAB}"/>
                </a:ext>
              </a:extLst>
            </p:cNvPr>
            <p:cNvSpPr>
              <a:spLocks noChangeArrowheads="1"/>
            </p:cNvSpPr>
            <p:nvPr/>
          </p:nvSpPr>
          <p:spPr bwMode="auto">
            <a:xfrm>
              <a:off x="612" y="890"/>
              <a:ext cx="1951" cy="28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若无有效电平输入</a:t>
              </a:r>
            </a:p>
          </p:txBody>
        </p:sp>
        <p:sp>
          <p:nvSpPr>
            <p:cNvPr id="95248" name="AutoShape 26">
              <a:extLst>
                <a:ext uri="{FF2B5EF4-FFF2-40B4-BE49-F238E27FC236}">
                  <a16:creationId xmlns:a16="http://schemas.microsoft.com/office/drawing/2014/main" id="{2E9CB45A-1133-BCE1-F8B8-5E1F1AD4E78C}"/>
                </a:ext>
              </a:extLst>
            </p:cNvPr>
            <p:cNvSpPr>
              <a:spLocks/>
            </p:cNvSpPr>
            <p:nvPr/>
          </p:nvSpPr>
          <p:spPr bwMode="auto">
            <a:xfrm rot="5400000" flipV="1">
              <a:off x="1420" y="581"/>
              <a:ext cx="197" cy="1542"/>
            </a:xfrm>
            <a:prstGeom prst="leftBrace">
              <a:avLst>
                <a:gd name="adj1" fmla="val 65228"/>
                <a:gd name="adj2" fmla="val 50000"/>
              </a:avLst>
            </a:prstGeom>
            <a:solidFill>
              <a:srgbClr val="A3B2C1">
                <a:alpha val="0"/>
              </a:srgbClr>
            </a:soli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95241" name="Rectangle 27">
            <a:extLst>
              <a:ext uri="{FF2B5EF4-FFF2-40B4-BE49-F238E27FC236}">
                <a16:creationId xmlns:a16="http://schemas.microsoft.com/office/drawing/2014/main" id="{02C2517D-BD47-6084-7488-3AB2B24D0B1B}"/>
              </a:ext>
            </a:extLst>
          </p:cNvPr>
          <p:cNvSpPr>
            <a:spLocks noChangeArrowheads="1"/>
          </p:cNvSpPr>
          <p:nvPr/>
        </p:nvSpPr>
        <p:spPr bwMode="auto">
          <a:xfrm>
            <a:off x="2232025" y="5949950"/>
            <a:ext cx="6264275" cy="547688"/>
          </a:xfrm>
          <a:prstGeom prst="rect">
            <a:avLst/>
          </a:prstGeom>
          <a:solidFill>
            <a:srgbClr val="FFFFFF">
              <a:alpha val="0"/>
            </a:srgbClr>
          </a:solidFill>
          <a:ln w="2857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 0              1                     1                     1</a:t>
            </a:r>
          </a:p>
        </p:txBody>
      </p:sp>
      <p:sp>
        <p:nvSpPr>
          <p:cNvPr id="95242" name="Rectangle 28">
            <a:extLst>
              <a:ext uri="{FF2B5EF4-FFF2-40B4-BE49-F238E27FC236}">
                <a16:creationId xmlns:a16="http://schemas.microsoft.com/office/drawing/2014/main" id="{B7D2EA53-51E2-35EB-F4E3-93616D1F8120}"/>
              </a:ext>
            </a:extLst>
          </p:cNvPr>
          <p:cNvSpPr>
            <a:spLocks noChangeArrowheads="1"/>
          </p:cNvSpPr>
          <p:nvPr/>
        </p:nvSpPr>
        <p:spPr bwMode="auto">
          <a:xfrm>
            <a:off x="5148263" y="333375"/>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Times New Roman" panose="02020603050405020304" pitchFamily="18" charset="0"/>
                <a:ea typeface="楷体_GB2312" pitchFamily="49" charset="-122"/>
              </a:rPr>
              <a:t>哪块芯片的优先级高？</a:t>
            </a:r>
          </a:p>
        </p:txBody>
      </p:sp>
      <p:sp>
        <p:nvSpPr>
          <p:cNvPr id="95243" name="Rectangle 29">
            <a:extLst>
              <a:ext uri="{FF2B5EF4-FFF2-40B4-BE49-F238E27FC236}">
                <a16:creationId xmlns:a16="http://schemas.microsoft.com/office/drawing/2014/main" id="{D8C67EB2-B762-3327-395B-DB55E452BA44}"/>
              </a:ext>
            </a:extLst>
          </p:cNvPr>
          <p:cNvSpPr>
            <a:spLocks noChangeArrowheads="1"/>
          </p:cNvSpPr>
          <p:nvPr/>
        </p:nvSpPr>
        <p:spPr bwMode="auto">
          <a:xfrm>
            <a:off x="4067175" y="3068638"/>
            <a:ext cx="336550"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chemeClr val="accent2"/>
                </a:solidFill>
                <a:latin typeface="Times New Roman" panose="02020603050405020304" pitchFamily="18" charset="0"/>
                <a:ea typeface="楷体_GB2312" pitchFamily="49" charset="-122"/>
              </a:rPr>
              <a:t>1</a:t>
            </a:r>
          </a:p>
        </p:txBody>
      </p:sp>
      <p:grpSp>
        <p:nvGrpSpPr>
          <p:cNvPr id="95244" name="Group 30">
            <a:extLst>
              <a:ext uri="{FF2B5EF4-FFF2-40B4-BE49-F238E27FC236}">
                <a16:creationId xmlns:a16="http://schemas.microsoft.com/office/drawing/2014/main" id="{A51D76DB-FC13-905A-12ED-29839EE48E25}"/>
              </a:ext>
            </a:extLst>
          </p:cNvPr>
          <p:cNvGrpSpPr>
            <a:grpSpLocks/>
          </p:cNvGrpSpPr>
          <p:nvPr/>
        </p:nvGrpSpPr>
        <p:grpSpPr bwMode="auto">
          <a:xfrm>
            <a:off x="5292725" y="765175"/>
            <a:ext cx="3097213" cy="889000"/>
            <a:chOff x="612" y="890"/>
            <a:chExt cx="1951" cy="560"/>
          </a:xfrm>
        </p:grpSpPr>
        <p:sp>
          <p:nvSpPr>
            <p:cNvPr id="95245" name="Rectangle 31">
              <a:extLst>
                <a:ext uri="{FF2B5EF4-FFF2-40B4-BE49-F238E27FC236}">
                  <a16:creationId xmlns:a16="http://schemas.microsoft.com/office/drawing/2014/main" id="{AABB1A4F-42F8-D895-32F7-C4F4EABE969B}"/>
                </a:ext>
              </a:extLst>
            </p:cNvPr>
            <p:cNvSpPr>
              <a:spLocks noChangeArrowheads="1"/>
            </p:cNvSpPr>
            <p:nvPr/>
          </p:nvSpPr>
          <p:spPr bwMode="auto">
            <a:xfrm>
              <a:off x="612" y="890"/>
              <a:ext cx="1951" cy="28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若有效电平输入</a:t>
              </a:r>
            </a:p>
          </p:txBody>
        </p:sp>
        <p:sp>
          <p:nvSpPr>
            <p:cNvPr id="95246" name="AutoShape 32">
              <a:extLst>
                <a:ext uri="{FF2B5EF4-FFF2-40B4-BE49-F238E27FC236}">
                  <a16:creationId xmlns:a16="http://schemas.microsoft.com/office/drawing/2014/main" id="{5A715B68-E951-2E28-5385-FE9A01161511}"/>
                </a:ext>
              </a:extLst>
            </p:cNvPr>
            <p:cNvSpPr>
              <a:spLocks/>
            </p:cNvSpPr>
            <p:nvPr/>
          </p:nvSpPr>
          <p:spPr bwMode="auto">
            <a:xfrm rot="5400000" flipV="1">
              <a:off x="1420" y="581"/>
              <a:ext cx="197" cy="1542"/>
            </a:xfrm>
            <a:prstGeom prst="leftBrace">
              <a:avLst>
                <a:gd name="adj1" fmla="val 65228"/>
                <a:gd name="adj2" fmla="val 50000"/>
              </a:avLst>
            </a:prstGeom>
            <a:solidFill>
              <a:srgbClr val="A3B2C1">
                <a:alpha val="0"/>
              </a:srgbClr>
            </a:soli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5">
            <a:extLst>
              <a:ext uri="{FF2B5EF4-FFF2-40B4-BE49-F238E27FC236}">
                <a16:creationId xmlns:a16="http://schemas.microsoft.com/office/drawing/2014/main" id="{3F7169D6-FA8D-955D-778F-7B3F3865BE37}"/>
              </a:ext>
            </a:extLst>
          </p:cNvPr>
          <p:cNvSpPr>
            <a:spLocks noChangeArrowheads="1"/>
          </p:cNvSpPr>
          <p:nvPr/>
        </p:nvSpPr>
        <p:spPr bwMode="auto">
          <a:xfrm>
            <a:off x="3024188" y="1533525"/>
            <a:ext cx="311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1000" b="0">
                <a:latin typeface="Times New Roman" panose="02020603050405020304" pitchFamily="18" charset="0"/>
                <a:ea typeface="华康简宋" charset="-122"/>
                <a:cs typeface="Times New Roman" panose="02020603050405020304" pitchFamily="18" charset="0"/>
              </a:rPr>
              <a:t>。</a:t>
            </a:r>
            <a:endParaRPr lang="zh-CN" altLang="en-US" b="0">
              <a:latin typeface="Arial" panose="020B0604020202020204" pitchFamily="34" charset="0"/>
              <a:ea typeface="华康简宋" charset="-122"/>
              <a:cs typeface="Times New Roman" panose="02020603050405020304" pitchFamily="18" charset="0"/>
            </a:endParaRPr>
          </a:p>
        </p:txBody>
      </p:sp>
      <p:graphicFrame>
        <p:nvGraphicFramePr>
          <p:cNvPr id="96259" name="Object 26">
            <a:extLst>
              <a:ext uri="{FF2B5EF4-FFF2-40B4-BE49-F238E27FC236}">
                <a16:creationId xmlns:a16="http://schemas.microsoft.com/office/drawing/2014/main" id="{7311D2EB-8184-B6DB-A3DA-92742631B825}"/>
              </a:ext>
            </a:extLst>
          </p:cNvPr>
          <p:cNvGraphicFramePr>
            <a:graphicFrameLocks noChangeAspect="1"/>
          </p:cNvGraphicFramePr>
          <p:nvPr/>
        </p:nvGraphicFramePr>
        <p:xfrm>
          <a:off x="71438" y="1268413"/>
          <a:ext cx="8748712" cy="4683125"/>
        </p:xfrm>
        <a:graphic>
          <a:graphicData uri="http://schemas.openxmlformats.org/presentationml/2006/ole">
            <mc:AlternateContent xmlns:mc="http://schemas.openxmlformats.org/markup-compatibility/2006">
              <mc:Choice xmlns:v="urn:schemas-microsoft-com:vml" Requires="v">
                <p:oleObj name="图片" r:id="rId2" imgW="3608832" imgH="1929384" progId="Word.Picture.8">
                  <p:embed/>
                </p:oleObj>
              </mc:Choice>
              <mc:Fallback>
                <p:oleObj name="图片" r:id="rId2" imgW="3608832" imgH="1929384" progId="Word.Picture.8">
                  <p:embed/>
                  <p:pic>
                    <p:nvPicPr>
                      <p:cNvPr id="0"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68413"/>
                        <a:ext cx="8748712"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0" name="Rectangle 27">
            <a:extLst>
              <a:ext uri="{FF2B5EF4-FFF2-40B4-BE49-F238E27FC236}">
                <a16:creationId xmlns:a16="http://schemas.microsoft.com/office/drawing/2014/main" id="{5685B2E7-DB27-70D9-5295-72145DB37F59}"/>
              </a:ext>
            </a:extLst>
          </p:cNvPr>
          <p:cNvSpPr>
            <a:spLocks noChangeArrowheads="1"/>
          </p:cNvSpPr>
          <p:nvPr/>
        </p:nvSpPr>
        <p:spPr bwMode="auto">
          <a:xfrm>
            <a:off x="466725" y="2954338"/>
            <a:ext cx="361950" cy="51911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1</a:t>
            </a:r>
          </a:p>
        </p:txBody>
      </p:sp>
      <p:sp>
        <p:nvSpPr>
          <p:cNvPr id="96261" name="Rectangle 31">
            <a:extLst>
              <a:ext uri="{FF2B5EF4-FFF2-40B4-BE49-F238E27FC236}">
                <a16:creationId xmlns:a16="http://schemas.microsoft.com/office/drawing/2014/main" id="{1E742112-6489-EB31-A133-EFD469ADE560}"/>
              </a:ext>
            </a:extLst>
          </p:cNvPr>
          <p:cNvSpPr>
            <a:spLocks noChangeArrowheads="1"/>
          </p:cNvSpPr>
          <p:nvPr/>
        </p:nvSpPr>
        <p:spPr bwMode="auto">
          <a:xfrm>
            <a:off x="4067175" y="2882900"/>
            <a:ext cx="287338" cy="519113"/>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0</a:t>
            </a:r>
          </a:p>
        </p:txBody>
      </p:sp>
      <p:sp>
        <p:nvSpPr>
          <p:cNvPr id="96262" name="Rectangle 33">
            <a:extLst>
              <a:ext uri="{FF2B5EF4-FFF2-40B4-BE49-F238E27FC236}">
                <a16:creationId xmlns:a16="http://schemas.microsoft.com/office/drawing/2014/main" id="{FB980913-A3F1-0E62-D814-7229801FBE8C}"/>
              </a:ext>
            </a:extLst>
          </p:cNvPr>
          <p:cNvSpPr>
            <a:spLocks noChangeArrowheads="1"/>
          </p:cNvSpPr>
          <p:nvPr/>
        </p:nvSpPr>
        <p:spPr bwMode="auto">
          <a:xfrm>
            <a:off x="2339975" y="5043488"/>
            <a:ext cx="6624638" cy="547687"/>
          </a:xfrm>
          <a:prstGeom prst="rect">
            <a:avLst/>
          </a:prstGeom>
          <a:solidFill>
            <a:srgbClr val="FFFFFF">
              <a:alpha val="0"/>
            </a:srgbClr>
          </a:solidFill>
          <a:ln w="2857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   1          0                     0                     0</a:t>
            </a:r>
          </a:p>
        </p:txBody>
      </p:sp>
      <p:sp>
        <p:nvSpPr>
          <p:cNvPr id="96263" name="Rectangle 36">
            <a:extLst>
              <a:ext uri="{FF2B5EF4-FFF2-40B4-BE49-F238E27FC236}">
                <a16:creationId xmlns:a16="http://schemas.microsoft.com/office/drawing/2014/main" id="{3B380824-9DC4-F237-AAD2-86070D117E51}"/>
              </a:ext>
            </a:extLst>
          </p:cNvPr>
          <p:cNvSpPr>
            <a:spLocks noChangeArrowheads="1"/>
          </p:cNvSpPr>
          <p:nvPr/>
        </p:nvSpPr>
        <p:spPr bwMode="auto">
          <a:xfrm>
            <a:off x="8243888" y="2784475"/>
            <a:ext cx="287337" cy="519113"/>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0</a:t>
            </a:r>
          </a:p>
        </p:txBody>
      </p:sp>
      <p:grpSp>
        <p:nvGrpSpPr>
          <p:cNvPr id="96264" name="Group 37">
            <a:extLst>
              <a:ext uri="{FF2B5EF4-FFF2-40B4-BE49-F238E27FC236}">
                <a16:creationId xmlns:a16="http://schemas.microsoft.com/office/drawing/2014/main" id="{018664FF-92D5-9EA4-7573-E6808D89376C}"/>
              </a:ext>
            </a:extLst>
          </p:cNvPr>
          <p:cNvGrpSpPr>
            <a:grpSpLocks/>
          </p:cNvGrpSpPr>
          <p:nvPr/>
        </p:nvGrpSpPr>
        <p:grpSpPr bwMode="auto">
          <a:xfrm>
            <a:off x="971550" y="523875"/>
            <a:ext cx="3097213" cy="889000"/>
            <a:chOff x="612" y="890"/>
            <a:chExt cx="1951" cy="560"/>
          </a:xfrm>
        </p:grpSpPr>
        <p:sp>
          <p:nvSpPr>
            <p:cNvPr id="96266" name="Rectangle 38">
              <a:extLst>
                <a:ext uri="{FF2B5EF4-FFF2-40B4-BE49-F238E27FC236}">
                  <a16:creationId xmlns:a16="http://schemas.microsoft.com/office/drawing/2014/main" id="{2A799F96-25BE-D4C7-4536-0BF9F5053851}"/>
                </a:ext>
              </a:extLst>
            </p:cNvPr>
            <p:cNvSpPr>
              <a:spLocks noChangeArrowheads="1"/>
            </p:cNvSpPr>
            <p:nvPr/>
          </p:nvSpPr>
          <p:spPr bwMode="auto">
            <a:xfrm>
              <a:off x="612" y="890"/>
              <a:ext cx="1951" cy="327"/>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00066"/>
                  </a:solidFill>
                  <a:latin typeface="楷体_GB2312" pitchFamily="49" charset="-122"/>
                  <a:ea typeface="楷体_GB2312" pitchFamily="49" charset="-122"/>
                </a:rPr>
                <a:t>若有效电平输入</a:t>
              </a:r>
            </a:p>
          </p:txBody>
        </p:sp>
        <p:sp>
          <p:nvSpPr>
            <p:cNvPr id="96267" name="AutoShape 39">
              <a:extLst>
                <a:ext uri="{FF2B5EF4-FFF2-40B4-BE49-F238E27FC236}">
                  <a16:creationId xmlns:a16="http://schemas.microsoft.com/office/drawing/2014/main" id="{225742A3-83B0-2B84-FD6D-294A75DAD378}"/>
                </a:ext>
              </a:extLst>
            </p:cNvPr>
            <p:cNvSpPr>
              <a:spLocks/>
            </p:cNvSpPr>
            <p:nvPr/>
          </p:nvSpPr>
          <p:spPr bwMode="auto">
            <a:xfrm rot="5400000" flipV="1">
              <a:off x="1420" y="581"/>
              <a:ext cx="197" cy="1542"/>
            </a:xfrm>
            <a:prstGeom prst="leftBrace">
              <a:avLst>
                <a:gd name="adj1" fmla="val 65228"/>
                <a:gd name="adj2" fmla="val 50000"/>
              </a:avLst>
            </a:prstGeom>
            <a:noFill/>
            <a:ln w="381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96265" name="Rectangle 40">
            <a:extLst>
              <a:ext uri="{FF2B5EF4-FFF2-40B4-BE49-F238E27FC236}">
                <a16:creationId xmlns:a16="http://schemas.microsoft.com/office/drawing/2014/main" id="{1374BC43-C141-1827-90F7-B3A27A735505}"/>
              </a:ext>
            </a:extLst>
          </p:cNvPr>
          <p:cNvSpPr>
            <a:spLocks noChangeArrowheads="1"/>
          </p:cNvSpPr>
          <p:nvPr/>
        </p:nvSpPr>
        <p:spPr bwMode="auto">
          <a:xfrm>
            <a:off x="2339975" y="5497513"/>
            <a:ext cx="6624638" cy="547687"/>
          </a:xfrm>
          <a:prstGeom prst="rect">
            <a:avLst/>
          </a:prstGeom>
          <a:solidFill>
            <a:srgbClr val="FFFFFF">
              <a:alpha val="0"/>
            </a:srgbClr>
          </a:solidFill>
          <a:ln w="2857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chemeClr val="accent2"/>
                </a:solidFill>
                <a:latin typeface="Times New Roman" panose="02020603050405020304" pitchFamily="18" charset="0"/>
                <a:ea typeface="楷体_GB2312" pitchFamily="49" charset="-122"/>
              </a:rPr>
              <a:t>   1          1                     1                     1</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44" name="Rectangle 20">
            <a:extLst>
              <a:ext uri="{FF2B5EF4-FFF2-40B4-BE49-F238E27FC236}">
                <a16:creationId xmlns:a16="http://schemas.microsoft.com/office/drawing/2014/main" id="{18A004A9-7AAF-0BD5-3E0C-2622609D3948}"/>
              </a:ext>
            </a:extLst>
          </p:cNvPr>
          <p:cNvSpPr>
            <a:spLocks noChangeArrowheads="1"/>
          </p:cNvSpPr>
          <p:nvPr/>
        </p:nvSpPr>
        <p:spPr bwMode="auto">
          <a:xfrm>
            <a:off x="731838" y="3265488"/>
            <a:ext cx="2508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译码器的分类：</a:t>
            </a:r>
            <a:r>
              <a:rPr lang="zh-CN" altLang="en-US" sz="2800">
                <a:solidFill>
                  <a:srgbClr val="000066"/>
                </a:solidFill>
                <a:latin typeface="楷体_GB2312" pitchFamily="49" charset="-122"/>
                <a:ea typeface="楷体_GB2312" pitchFamily="49" charset="-122"/>
              </a:rPr>
              <a:t> </a:t>
            </a:r>
          </a:p>
        </p:txBody>
      </p:sp>
      <p:sp>
        <p:nvSpPr>
          <p:cNvPr id="385045" name="Rectangle 21">
            <a:extLst>
              <a:ext uri="{FF2B5EF4-FFF2-40B4-BE49-F238E27FC236}">
                <a16:creationId xmlns:a16="http://schemas.microsoft.com/office/drawing/2014/main" id="{7EB6DEC7-091B-B080-8113-2AFFCB5B1547}"/>
              </a:ext>
            </a:extLst>
          </p:cNvPr>
          <p:cNvSpPr>
            <a:spLocks noChangeArrowheads="1"/>
          </p:cNvSpPr>
          <p:nvPr/>
        </p:nvSpPr>
        <p:spPr bwMode="auto">
          <a:xfrm>
            <a:off x="708025" y="1679575"/>
            <a:ext cx="840105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10000"/>
              </a:lnSpc>
            </a:pPr>
            <a:r>
              <a:rPr lang="zh-CN" altLang="en-US" sz="2400">
                <a:solidFill>
                  <a:srgbClr val="000066"/>
                </a:solidFill>
                <a:latin typeface="楷体_GB2312" pitchFamily="49" charset="-122"/>
                <a:ea typeface="楷体_GB2312" pitchFamily="49" charset="-122"/>
              </a:rPr>
              <a:t>译码</a:t>
            </a:r>
            <a:r>
              <a:rPr lang="zh-CN" altLang="en-US" sz="2800">
                <a:solidFill>
                  <a:srgbClr val="000066"/>
                </a:solidFill>
                <a:latin typeface="楷体_GB2312" pitchFamily="49" charset="-122"/>
                <a:ea typeface="楷体_GB2312" pitchFamily="49" charset="-122"/>
              </a:rPr>
              <a:t>：</a:t>
            </a:r>
            <a:r>
              <a:rPr kumimoji="1" lang="zh-CN" altLang="en-US" sz="2400">
                <a:solidFill>
                  <a:srgbClr val="000066"/>
                </a:solidFill>
                <a:latin typeface="楷体_GB2312" pitchFamily="49" charset="-122"/>
                <a:ea typeface="楷体_GB2312" pitchFamily="49" charset="-122"/>
              </a:rPr>
              <a:t>译码是编码的逆过程，它能将二进制码翻译成代表某一特定含义的信号</a:t>
            </a:r>
            <a:r>
              <a:rPr kumimoji="1" lang="en-US" altLang="zh-CN" sz="2400">
                <a:solidFill>
                  <a:srgbClr val="000066"/>
                </a:solidFill>
                <a:latin typeface="楷体_GB2312" pitchFamily="49" charset="-122"/>
                <a:ea typeface="楷体_GB2312" pitchFamily="49" charset="-122"/>
              </a:rPr>
              <a:t>.(</a:t>
            </a:r>
            <a:r>
              <a:rPr kumimoji="1" lang="zh-CN" altLang="en-US" sz="2400">
                <a:solidFill>
                  <a:srgbClr val="000066"/>
                </a:solidFill>
                <a:latin typeface="楷体_GB2312" pitchFamily="49" charset="-122"/>
                <a:ea typeface="楷体_GB2312" pitchFamily="49" charset="-122"/>
              </a:rPr>
              <a:t>即电路的某种状态</a:t>
            </a:r>
            <a:r>
              <a:rPr kumimoji="1" lang="en-US" altLang="zh-CN" sz="2400">
                <a:solidFill>
                  <a:srgbClr val="000066"/>
                </a:solidFill>
                <a:latin typeface="楷体_GB2312" pitchFamily="49" charset="-122"/>
                <a:ea typeface="楷体_GB2312" pitchFamily="49" charset="-122"/>
              </a:rPr>
              <a:t>)</a:t>
            </a:r>
          </a:p>
        </p:txBody>
      </p:sp>
      <p:sp>
        <p:nvSpPr>
          <p:cNvPr id="385046" name="Rectangle 22">
            <a:extLst>
              <a:ext uri="{FF2B5EF4-FFF2-40B4-BE49-F238E27FC236}">
                <a16:creationId xmlns:a16="http://schemas.microsoft.com/office/drawing/2014/main" id="{14B776ED-007F-C805-6434-16AC97C5AA58}"/>
              </a:ext>
            </a:extLst>
          </p:cNvPr>
          <p:cNvSpPr>
            <a:spLocks noChangeArrowheads="1"/>
          </p:cNvSpPr>
          <p:nvPr/>
        </p:nvSpPr>
        <p:spPr bwMode="auto">
          <a:xfrm>
            <a:off x="792163" y="1284288"/>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楷体_GB2312" pitchFamily="49" charset="-122"/>
                <a:ea typeface="楷体_GB2312" pitchFamily="49" charset="-122"/>
              </a:rPr>
              <a:t>1 </a:t>
            </a:r>
            <a:r>
              <a:rPr kumimoji="1" lang="zh-CN" altLang="en-US" sz="2400">
                <a:solidFill>
                  <a:srgbClr val="000066"/>
                </a:solidFill>
                <a:latin typeface="楷体_GB2312" pitchFamily="49" charset="-122"/>
                <a:ea typeface="楷体_GB2312" pitchFamily="49" charset="-122"/>
              </a:rPr>
              <a:t>译码器的定义与分类</a:t>
            </a:r>
          </a:p>
        </p:txBody>
      </p:sp>
      <p:sp>
        <p:nvSpPr>
          <p:cNvPr id="385047" name="Rectangle 23">
            <a:extLst>
              <a:ext uri="{FF2B5EF4-FFF2-40B4-BE49-F238E27FC236}">
                <a16:creationId xmlns:a16="http://schemas.microsoft.com/office/drawing/2014/main" id="{C3279B36-F968-0E86-828F-66DEFF8E4917}"/>
              </a:ext>
            </a:extLst>
          </p:cNvPr>
          <p:cNvSpPr>
            <a:spLocks noChangeArrowheads="1"/>
          </p:cNvSpPr>
          <p:nvPr/>
        </p:nvSpPr>
        <p:spPr bwMode="auto">
          <a:xfrm>
            <a:off x="684213" y="2616200"/>
            <a:ext cx="7086600"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译码器</a:t>
            </a:r>
            <a:r>
              <a:rPr lang="zh-CN" altLang="en-US" sz="2800">
                <a:solidFill>
                  <a:srgbClr val="000066"/>
                </a:solidFill>
                <a:latin typeface="楷体_GB2312" pitchFamily="49" charset="-122"/>
                <a:ea typeface="楷体_GB2312" pitchFamily="49" charset="-122"/>
              </a:rPr>
              <a:t>：</a:t>
            </a:r>
            <a:r>
              <a:rPr kumimoji="1" lang="zh-CN" altLang="en-US" sz="2400">
                <a:solidFill>
                  <a:srgbClr val="000066"/>
                </a:solidFill>
                <a:latin typeface="楷体_GB2312" pitchFamily="49" charset="-122"/>
                <a:ea typeface="楷体_GB2312" pitchFamily="49" charset="-122"/>
              </a:rPr>
              <a:t>具有译码功能的逻辑电路称为译码器</a:t>
            </a:r>
            <a:r>
              <a:rPr kumimoji="1" lang="zh-CN" altLang="en-US" sz="2800">
                <a:solidFill>
                  <a:srgbClr val="000066"/>
                </a:solidFill>
                <a:latin typeface="楷体_GB2312" pitchFamily="49" charset="-122"/>
                <a:ea typeface="楷体_GB2312" pitchFamily="49" charset="-122"/>
              </a:rPr>
              <a:t>。</a:t>
            </a:r>
          </a:p>
        </p:txBody>
      </p:sp>
      <p:sp>
        <p:nvSpPr>
          <p:cNvPr id="385048" name="Rectangle 24">
            <a:extLst>
              <a:ext uri="{FF2B5EF4-FFF2-40B4-BE49-F238E27FC236}">
                <a16:creationId xmlns:a16="http://schemas.microsoft.com/office/drawing/2014/main" id="{4AE0A899-62DA-DF7A-DC48-8EA33E66ADB6}"/>
              </a:ext>
            </a:extLst>
          </p:cNvPr>
          <p:cNvSpPr>
            <a:spLocks noChangeArrowheads="1"/>
          </p:cNvSpPr>
          <p:nvPr/>
        </p:nvSpPr>
        <p:spPr bwMode="auto">
          <a:xfrm>
            <a:off x="358775" y="3897313"/>
            <a:ext cx="2347913" cy="476250"/>
          </a:xfrm>
          <a:prstGeom prst="rect">
            <a:avLst/>
          </a:prstGeom>
          <a:solidFill>
            <a:srgbClr val="FFFFFF">
              <a:alpha val="0"/>
            </a:srgb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唯一地址译码器</a:t>
            </a:r>
          </a:p>
        </p:txBody>
      </p:sp>
      <p:sp>
        <p:nvSpPr>
          <p:cNvPr id="385049" name="Rectangle 25">
            <a:extLst>
              <a:ext uri="{FF2B5EF4-FFF2-40B4-BE49-F238E27FC236}">
                <a16:creationId xmlns:a16="http://schemas.microsoft.com/office/drawing/2014/main" id="{648526B7-651B-44A3-87B8-52B41C1AE245}"/>
              </a:ext>
            </a:extLst>
          </p:cNvPr>
          <p:cNvSpPr>
            <a:spLocks noChangeArrowheads="1"/>
          </p:cNvSpPr>
          <p:nvPr/>
        </p:nvSpPr>
        <p:spPr bwMode="auto">
          <a:xfrm>
            <a:off x="395288" y="5681663"/>
            <a:ext cx="1735137" cy="476250"/>
          </a:xfrm>
          <a:prstGeom prst="rect">
            <a:avLst/>
          </a:prstGeom>
          <a:solidFill>
            <a:srgbClr val="FFFFFF">
              <a:alpha val="0"/>
            </a:srgbClr>
          </a:solidFill>
          <a:ln w="19050">
            <a:solidFill>
              <a:srgbClr val="FF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代码变换器</a:t>
            </a:r>
          </a:p>
        </p:txBody>
      </p:sp>
      <p:sp>
        <p:nvSpPr>
          <p:cNvPr id="385050" name="Rectangle 26">
            <a:extLst>
              <a:ext uri="{FF2B5EF4-FFF2-40B4-BE49-F238E27FC236}">
                <a16:creationId xmlns:a16="http://schemas.microsoft.com/office/drawing/2014/main" id="{7BF7BD06-51AA-ACCC-1918-0AB4F2264D83}"/>
              </a:ext>
            </a:extLst>
          </p:cNvPr>
          <p:cNvSpPr>
            <a:spLocks noChangeArrowheads="1"/>
          </p:cNvSpPr>
          <p:nvPr/>
        </p:nvSpPr>
        <p:spPr bwMode="auto">
          <a:xfrm>
            <a:off x="2663825" y="3943350"/>
            <a:ext cx="669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将一系列代码转换成与之一一对应的有效信号。 </a:t>
            </a:r>
          </a:p>
        </p:txBody>
      </p:sp>
      <p:sp>
        <p:nvSpPr>
          <p:cNvPr id="385051" name="Rectangle 27">
            <a:extLst>
              <a:ext uri="{FF2B5EF4-FFF2-40B4-BE49-F238E27FC236}">
                <a16:creationId xmlns:a16="http://schemas.microsoft.com/office/drawing/2014/main" id="{4F76D4DE-5920-3BDA-6B62-2F639DA1AE07}"/>
              </a:ext>
            </a:extLst>
          </p:cNvPr>
          <p:cNvSpPr>
            <a:spLocks noChangeArrowheads="1"/>
          </p:cNvSpPr>
          <p:nvPr/>
        </p:nvSpPr>
        <p:spPr bwMode="auto">
          <a:xfrm>
            <a:off x="2413000" y="5651500"/>
            <a:ext cx="4627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将一种代码转换成另一种代码。 </a:t>
            </a:r>
          </a:p>
        </p:txBody>
      </p:sp>
      <p:sp>
        <p:nvSpPr>
          <p:cNvPr id="385052" name="Rectangle 28">
            <a:extLst>
              <a:ext uri="{FF2B5EF4-FFF2-40B4-BE49-F238E27FC236}">
                <a16:creationId xmlns:a16="http://schemas.microsoft.com/office/drawing/2014/main" id="{E47872E3-C598-9ED0-EB9D-D0CE46EFBFB8}"/>
              </a:ext>
            </a:extLst>
          </p:cNvPr>
          <p:cNvSpPr>
            <a:spLocks noChangeArrowheads="1"/>
          </p:cNvSpPr>
          <p:nvPr/>
        </p:nvSpPr>
        <p:spPr bwMode="auto">
          <a:xfrm>
            <a:off x="3970338" y="4492625"/>
            <a:ext cx="32432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Clr>
                <a:srgbClr val="FFCC66"/>
              </a:buClr>
              <a:buFont typeface="Wingdings" panose="05000000000000000000" pitchFamily="2" charset="2"/>
              <a:buNone/>
            </a:pPr>
            <a:r>
              <a:rPr lang="zh-CN" altLang="en-US" sz="2400">
                <a:solidFill>
                  <a:srgbClr val="000066"/>
                </a:solidFill>
                <a:latin typeface="楷体_GB2312" pitchFamily="49" charset="-122"/>
                <a:ea typeface="楷体_GB2312" pitchFamily="49" charset="-122"/>
              </a:rPr>
              <a:t>二进制译码器 </a:t>
            </a:r>
          </a:p>
          <a:p>
            <a:pPr eaLnBrk="1" hangingPunct="1">
              <a:buClr>
                <a:srgbClr val="FFCC66"/>
              </a:buClr>
              <a:buFont typeface="Wingdings" panose="05000000000000000000" pitchFamily="2" charset="2"/>
              <a:buNone/>
            </a:pPr>
            <a:r>
              <a:rPr lang="zh-CN" altLang="en-US" sz="2400">
                <a:solidFill>
                  <a:srgbClr val="000066"/>
                </a:solidFill>
                <a:latin typeface="楷体_GB2312" pitchFamily="49" charset="-122"/>
                <a:ea typeface="楷体_GB2312" pitchFamily="49" charset="-122"/>
              </a:rPr>
              <a:t>二</a:t>
            </a:r>
            <a:r>
              <a:rPr lang="en-US" altLang="zh-CN" sz="2400">
                <a:solidFill>
                  <a:srgbClr val="000066"/>
                </a:solidFill>
                <a:latin typeface="Arial" panose="020B0604020202020204" pitchFamily="34" charset="0"/>
                <a:ea typeface="楷体_GB2312" pitchFamily="49" charset="-122"/>
              </a:rPr>
              <a:t>—</a:t>
            </a:r>
            <a:r>
              <a:rPr lang="zh-CN" altLang="en-US" sz="2400">
                <a:solidFill>
                  <a:srgbClr val="000066"/>
                </a:solidFill>
                <a:latin typeface="楷体_GB2312" pitchFamily="49" charset="-122"/>
                <a:ea typeface="楷体_GB2312" pitchFamily="49" charset="-122"/>
              </a:rPr>
              <a:t>十进制译码器</a:t>
            </a:r>
          </a:p>
          <a:p>
            <a:pPr eaLnBrk="1" hangingPunct="1">
              <a:buClr>
                <a:srgbClr val="FFCC66"/>
              </a:buClr>
              <a:buFont typeface="Wingdings" panose="05000000000000000000" pitchFamily="2" charset="2"/>
              <a:buNone/>
            </a:pPr>
            <a:r>
              <a:rPr lang="zh-CN" altLang="en-US" sz="2400">
                <a:solidFill>
                  <a:srgbClr val="000066"/>
                </a:solidFill>
                <a:latin typeface="楷体_GB2312" pitchFamily="49" charset="-122"/>
                <a:ea typeface="楷体_GB2312" pitchFamily="49" charset="-122"/>
              </a:rPr>
              <a:t>显示译码器</a:t>
            </a:r>
          </a:p>
        </p:txBody>
      </p:sp>
      <p:sp>
        <p:nvSpPr>
          <p:cNvPr id="385053" name="Rectangle 29">
            <a:extLst>
              <a:ext uri="{FF2B5EF4-FFF2-40B4-BE49-F238E27FC236}">
                <a16:creationId xmlns:a16="http://schemas.microsoft.com/office/drawing/2014/main" id="{456C066C-EFEB-F2AD-7D76-987D1D22940C}"/>
              </a:ext>
            </a:extLst>
          </p:cNvPr>
          <p:cNvSpPr>
            <a:spLocks noChangeArrowheads="1"/>
          </p:cNvSpPr>
          <p:nvPr/>
        </p:nvSpPr>
        <p:spPr bwMode="auto">
          <a:xfrm>
            <a:off x="323850" y="4762500"/>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常见的唯一地址译码器： </a:t>
            </a:r>
          </a:p>
        </p:txBody>
      </p:sp>
      <p:sp>
        <p:nvSpPr>
          <p:cNvPr id="385054" name="AutoShape 30">
            <a:extLst>
              <a:ext uri="{FF2B5EF4-FFF2-40B4-BE49-F238E27FC236}">
                <a16:creationId xmlns:a16="http://schemas.microsoft.com/office/drawing/2014/main" id="{DD537C58-9A6D-4F50-6E59-55D744DC07E6}"/>
              </a:ext>
            </a:extLst>
          </p:cNvPr>
          <p:cNvSpPr>
            <a:spLocks/>
          </p:cNvSpPr>
          <p:nvPr/>
        </p:nvSpPr>
        <p:spPr bwMode="auto">
          <a:xfrm>
            <a:off x="3654425" y="4673600"/>
            <a:ext cx="250825" cy="838200"/>
          </a:xfrm>
          <a:prstGeom prst="leftBrace">
            <a:avLst>
              <a:gd name="adj1" fmla="val 27848"/>
              <a:gd name="adj2" fmla="val 50000"/>
            </a:avLst>
          </a:prstGeom>
          <a:noFill/>
          <a:ln w="38100">
            <a:solidFill>
              <a:schemeClr val="tx1"/>
            </a:solidFill>
            <a:round/>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97293" name="Rectangle 31">
            <a:extLst>
              <a:ext uri="{FF2B5EF4-FFF2-40B4-BE49-F238E27FC236}">
                <a16:creationId xmlns:a16="http://schemas.microsoft.com/office/drawing/2014/main" id="{A2C4B1C8-A355-6A94-99AB-8DF40CA17C0B}"/>
              </a:ext>
            </a:extLst>
          </p:cNvPr>
          <p:cNvSpPr>
            <a:spLocks noChangeArrowheads="1"/>
          </p:cNvSpPr>
          <p:nvPr/>
        </p:nvSpPr>
        <p:spPr bwMode="auto">
          <a:xfrm>
            <a:off x="827088" y="476250"/>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800">
                <a:solidFill>
                  <a:schemeClr val="accent2"/>
                </a:solidFill>
                <a:latin typeface="Times New Roman" panose="02020603050405020304" pitchFamily="18" charset="0"/>
                <a:ea typeface="楷体_GB2312" pitchFamily="49" charset="-122"/>
              </a:rPr>
              <a:t>4.4.2</a:t>
            </a:r>
            <a:r>
              <a:rPr kumimoji="1" lang="en-US" altLang="zh-CN" sz="2800">
                <a:solidFill>
                  <a:schemeClr val="accent2"/>
                </a:solidFill>
                <a:latin typeface="楷体_GB2312" pitchFamily="49" charset="-122"/>
                <a:ea typeface="楷体_GB2312" pitchFamily="49" charset="-122"/>
              </a:rPr>
              <a:t>  </a:t>
            </a:r>
            <a:r>
              <a:rPr kumimoji="1" lang="zh-CN" altLang="en-US" sz="2800">
                <a:solidFill>
                  <a:schemeClr val="accent2"/>
                </a:solidFill>
                <a:latin typeface="楷体_GB2312" pitchFamily="49" charset="-122"/>
                <a:ea typeface="楷体_GB2312" pitchFamily="49" charset="-122"/>
              </a:rPr>
              <a:t>译码器</a:t>
            </a:r>
            <a:r>
              <a:rPr kumimoji="1" lang="en-US" altLang="zh-CN" sz="2800">
                <a:solidFill>
                  <a:schemeClr val="accent2"/>
                </a:solidFill>
                <a:latin typeface="楷体_GB2312" pitchFamily="49" charset="-122"/>
                <a:ea typeface="楷体_GB2312" pitchFamily="49" charset="-122"/>
              </a:rPr>
              <a:t>/</a:t>
            </a:r>
            <a:r>
              <a:rPr kumimoji="1" lang="zh-CN" altLang="en-US" sz="2800">
                <a:solidFill>
                  <a:schemeClr val="accent2"/>
                </a:solidFill>
                <a:latin typeface="楷体_GB2312" pitchFamily="49" charset="-122"/>
                <a:ea typeface="楷体_GB2312" pitchFamily="49" charset="-122"/>
              </a:rPr>
              <a:t>数据分配器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5046"/>
                                        </p:tgtEl>
                                        <p:attrNameLst>
                                          <p:attrName>style.visibility</p:attrName>
                                        </p:attrNameLst>
                                      </p:cBhvr>
                                      <p:to>
                                        <p:strVal val="visible"/>
                                      </p:to>
                                    </p:set>
                                    <p:animEffect transition="in" filter="strips(downRight)">
                                      <p:cBhvr>
                                        <p:cTn id="7" dur="500"/>
                                        <p:tgtEl>
                                          <p:spTgt spid="3850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5045"/>
                                        </p:tgtEl>
                                        <p:attrNameLst>
                                          <p:attrName>style.visibility</p:attrName>
                                        </p:attrNameLst>
                                      </p:cBhvr>
                                      <p:to>
                                        <p:strVal val="visible"/>
                                      </p:to>
                                    </p:set>
                                    <p:animEffect transition="in" filter="strips(downRight)">
                                      <p:cBhvr>
                                        <p:cTn id="12" dur="500"/>
                                        <p:tgtEl>
                                          <p:spTgt spid="385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85047"/>
                                        </p:tgtEl>
                                        <p:attrNameLst>
                                          <p:attrName>style.visibility</p:attrName>
                                        </p:attrNameLst>
                                      </p:cBhvr>
                                      <p:to>
                                        <p:strVal val="visible"/>
                                      </p:to>
                                    </p:set>
                                    <p:animEffect transition="in" filter="strips(downRight)">
                                      <p:cBhvr>
                                        <p:cTn id="17" dur="500"/>
                                        <p:tgtEl>
                                          <p:spTgt spid="3850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5044"/>
                                        </p:tgtEl>
                                        <p:attrNameLst>
                                          <p:attrName>style.visibility</p:attrName>
                                        </p:attrNameLst>
                                      </p:cBhvr>
                                      <p:to>
                                        <p:strVal val="visible"/>
                                      </p:to>
                                    </p:set>
                                    <p:animEffect transition="in" filter="blinds(horizontal)">
                                      <p:cBhvr>
                                        <p:cTn id="22" dur="500"/>
                                        <p:tgtEl>
                                          <p:spTgt spid="3850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5048"/>
                                        </p:tgtEl>
                                        <p:attrNameLst>
                                          <p:attrName>style.visibility</p:attrName>
                                        </p:attrNameLst>
                                      </p:cBhvr>
                                      <p:to>
                                        <p:strVal val="visible"/>
                                      </p:to>
                                    </p:set>
                                    <p:animEffect transition="in" filter="blinds(horizontal)">
                                      <p:cBhvr>
                                        <p:cTn id="27" dur="500"/>
                                        <p:tgtEl>
                                          <p:spTgt spid="3850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5050"/>
                                        </p:tgtEl>
                                        <p:attrNameLst>
                                          <p:attrName>style.visibility</p:attrName>
                                        </p:attrNameLst>
                                      </p:cBhvr>
                                      <p:to>
                                        <p:strVal val="visible"/>
                                      </p:to>
                                    </p:set>
                                    <p:animEffect transition="in" filter="blinds(horizontal)">
                                      <p:cBhvr>
                                        <p:cTn id="32" dur="500"/>
                                        <p:tgtEl>
                                          <p:spTgt spid="3850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5053"/>
                                        </p:tgtEl>
                                        <p:attrNameLst>
                                          <p:attrName>style.visibility</p:attrName>
                                        </p:attrNameLst>
                                      </p:cBhvr>
                                      <p:to>
                                        <p:strVal val="visible"/>
                                      </p:to>
                                    </p:set>
                                    <p:animEffect transition="in" filter="blinds(horizontal)">
                                      <p:cBhvr>
                                        <p:cTn id="37" dur="500"/>
                                        <p:tgtEl>
                                          <p:spTgt spid="3850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385054"/>
                                        </p:tgtEl>
                                        <p:attrNameLst>
                                          <p:attrName>style.visibility</p:attrName>
                                        </p:attrNameLst>
                                      </p:cBhvr>
                                      <p:to>
                                        <p:strVal val="visible"/>
                                      </p:to>
                                    </p:set>
                                    <p:animEffect transition="in" filter="barn(inHorizontal)">
                                      <p:cBhvr>
                                        <p:cTn id="42" dur="500"/>
                                        <p:tgtEl>
                                          <p:spTgt spid="385054"/>
                                        </p:tgtEl>
                                      </p:cBhvr>
                                    </p:animEffect>
                                  </p:childTnLst>
                                </p:cTn>
                              </p:par>
                            </p:childTnLst>
                          </p:cTn>
                        </p:par>
                        <p:par>
                          <p:cTn id="43" fill="hold" nodeType="afterGroup">
                            <p:stCondLst>
                              <p:cond delay="500"/>
                            </p:stCondLst>
                            <p:childTnLst>
                              <p:par>
                                <p:cTn id="44" presetID="16" presetClass="entr" presetSubtype="26" fill="hold" grpId="0" nodeType="afterEffect">
                                  <p:stCondLst>
                                    <p:cond delay="0"/>
                                  </p:stCondLst>
                                  <p:childTnLst>
                                    <p:set>
                                      <p:cBhvr>
                                        <p:cTn id="45" dur="1" fill="hold">
                                          <p:stCondLst>
                                            <p:cond delay="0"/>
                                          </p:stCondLst>
                                        </p:cTn>
                                        <p:tgtEl>
                                          <p:spTgt spid="385052"/>
                                        </p:tgtEl>
                                        <p:attrNameLst>
                                          <p:attrName>style.visibility</p:attrName>
                                        </p:attrNameLst>
                                      </p:cBhvr>
                                      <p:to>
                                        <p:strVal val="visible"/>
                                      </p:to>
                                    </p:set>
                                    <p:animEffect transition="in" filter="barn(inHorizontal)">
                                      <p:cBhvr>
                                        <p:cTn id="46" dur="500"/>
                                        <p:tgtEl>
                                          <p:spTgt spid="385052"/>
                                        </p:tgtEl>
                                      </p:cBhvr>
                                    </p:animEffect>
                                  </p:childTnLst>
                                </p:cTn>
                              </p:par>
                            </p:childTnLst>
                          </p:cTn>
                        </p:par>
                        <p:par>
                          <p:cTn id="47" fill="hold" nodeType="afterGroup">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385049"/>
                                        </p:tgtEl>
                                        <p:attrNameLst>
                                          <p:attrName>style.visibility</p:attrName>
                                        </p:attrNameLst>
                                      </p:cBhvr>
                                      <p:to>
                                        <p:strVal val="visible"/>
                                      </p:to>
                                    </p:set>
                                    <p:animEffect transition="in" filter="blinds(horizontal)">
                                      <p:cBhvr>
                                        <p:cTn id="50" dur="500"/>
                                        <p:tgtEl>
                                          <p:spTgt spid="38504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85051"/>
                                        </p:tgtEl>
                                        <p:attrNameLst>
                                          <p:attrName>style.visibility</p:attrName>
                                        </p:attrNameLst>
                                      </p:cBhvr>
                                      <p:to>
                                        <p:strVal val="visible"/>
                                      </p:to>
                                    </p:set>
                                    <p:animEffect transition="in" filter="blinds(horizontal)">
                                      <p:cBhvr>
                                        <p:cTn id="55" dur="500"/>
                                        <p:tgtEl>
                                          <p:spTgt spid="385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4" grpId="0" autoUpdateAnimBg="0"/>
      <p:bldP spid="385045" grpId="0" autoUpdateAnimBg="0"/>
      <p:bldP spid="385046" grpId="0" autoUpdateAnimBg="0"/>
      <p:bldP spid="385047" grpId="0" autoUpdateAnimBg="0"/>
      <p:bldP spid="385048" grpId="0" animBg="1" autoUpdateAnimBg="0"/>
      <p:bldP spid="385049" grpId="0" animBg="1" autoUpdateAnimBg="0"/>
      <p:bldP spid="385050" grpId="0" autoUpdateAnimBg="0"/>
      <p:bldP spid="385051" grpId="0" autoUpdateAnimBg="0"/>
      <p:bldP spid="385052" grpId="0" autoUpdateAnimBg="0"/>
      <p:bldP spid="385053" grpId="0" autoUpdateAnimBg="0"/>
      <p:bldP spid="38505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4" name="AutoShape 24">
            <a:extLst>
              <a:ext uri="{FF2B5EF4-FFF2-40B4-BE49-F238E27FC236}">
                <a16:creationId xmlns:a16="http://schemas.microsoft.com/office/drawing/2014/main" id="{6F7852E4-F6A7-5150-0C4D-690968FBCD08}"/>
              </a:ext>
            </a:extLst>
          </p:cNvPr>
          <p:cNvSpPr>
            <a:spLocks noChangeArrowheads="1"/>
          </p:cNvSpPr>
          <p:nvPr/>
        </p:nvSpPr>
        <p:spPr bwMode="auto">
          <a:xfrm>
            <a:off x="3281363" y="2130425"/>
            <a:ext cx="404812" cy="1844675"/>
          </a:xfrm>
          <a:prstGeom prst="roundRect">
            <a:avLst>
              <a:gd name="adj" fmla="val 16667"/>
            </a:avLst>
          </a:prstGeom>
          <a:solidFill>
            <a:srgbClr val="66FF33">
              <a:alpha val="4196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89145" name="AutoShape 25">
            <a:extLst>
              <a:ext uri="{FF2B5EF4-FFF2-40B4-BE49-F238E27FC236}">
                <a16:creationId xmlns:a16="http://schemas.microsoft.com/office/drawing/2014/main" id="{3580DC0C-3A04-1E84-C3C5-633C64C707A3}"/>
              </a:ext>
            </a:extLst>
          </p:cNvPr>
          <p:cNvSpPr>
            <a:spLocks noChangeArrowheads="1"/>
          </p:cNvSpPr>
          <p:nvPr/>
        </p:nvSpPr>
        <p:spPr bwMode="auto">
          <a:xfrm>
            <a:off x="6072188" y="2084388"/>
            <a:ext cx="396875" cy="1890712"/>
          </a:xfrm>
          <a:prstGeom prst="roundRect">
            <a:avLst>
              <a:gd name="adj" fmla="val 16667"/>
            </a:avLst>
          </a:prstGeom>
          <a:solidFill>
            <a:srgbClr val="66CCFF">
              <a:alpha val="4196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89146" name="AutoShape 26">
            <a:extLst>
              <a:ext uri="{FF2B5EF4-FFF2-40B4-BE49-F238E27FC236}">
                <a16:creationId xmlns:a16="http://schemas.microsoft.com/office/drawing/2014/main" id="{3694BA8F-96D5-8ED6-F781-37312B7D1926}"/>
              </a:ext>
            </a:extLst>
          </p:cNvPr>
          <p:cNvSpPr>
            <a:spLocks noChangeArrowheads="1"/>
          </p:cNvSpPr>
          <p:nvPr/>
        </p:nvSpPr>
        <p:spPr bwMode="auto">
          <a:xfrm>
            <a:off x="4716463" y="4156075"/>
            <a:ext cx="404812" cy="449263"/>
          </a:xfrm>
          <a:prstGeom prst="roundRect">
            <a:avLst>
              <a:gd name="adj" fmla="val 16667"/>
            </a:avLst>
          </a:prstGeom>
          <a:solidFill>
            <a:srgbClr val="FFCC66">
              <a:alpha val="4196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99333" name="Rectangle 27">
            <a:extLst>
              <a:ext uri="{FF2B5EF4-FFF2-40B4-BE49-F238E27FC236}">
                <a16:creationId xmlns:a16="http://schemas.microsoft.com/office/drawing/2014/main" id="{8469F4BA-D883-A9CB-ADFE-3164FBF71C9F}"/>
              </a:ext>
            </a:extLst>
          </p:cNvPr>
          <p:cNvSpPr>
            <a:spLocks noChangeArrowheads="1"/>
          </p:cNvSpPr>
          <p:nvPr/>
        </p:nvSpPr>
        <p:spPr bwMode="auto">
          <a:xfrm>
            <a:off x="900113" y="1089025"/>
            <a:ext cx="45005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a:t>
            </a:r>
            <a:r>
              <a:rPr kumimoji="1" lang="en-US" altLang="zh-CN" sz="2400">
                <a:solidFill>
                  <a:srgbClr val="000066"/>
                </a:solidFill>
                <a:latin typeface="Times New Roman" panose="02020603050405020304" pitchFamily="18" charset="0"/>
              </a:rPr>
              <a:t>1</a:t>
            </a:r>
            <a:r>
              <a:rPr kumimoji="1" lang="zh-CN" altLang="en-US" sz="2400">
                <a:solidFill>
                  <a:srgbClr val="000066"/>
                </a:solidFill>
                <a:latin typeface="Times New Roman" panose="02020603050405020304" pitchFamily="18" charset="0"/>
              </a:rPr>
              <a:t>）  二进制译码器</a:t>
            </a:r>
          </a:p>
        </p:txBody>
      </p:sp>
      <p:graphicFrame>
        <p:nvGraphicFramePr>
          <p:cNvPr id="389148" name="Object 28">
            <a:extLst>
              <a:ext uri="{FF2B5EF4-FFF2-40B4-BE49-F238E27FC236}">
                <a16:creationId xmlns:a16="http://schemas.microsoft.com/office/drawing/2014/main" id="{6AFAD1EB-AFFE-6EBD-9EE0-84B6DC3DB7FD}"/>
              </a:ext>
            </a:extLst>
          </p:cNvPr>
          <p:cNvGraphicFramePr>
            <a:graphicFrameLocks noChangeAspect="1"/>
          </p:cNvGraphicFramePr>
          <p:nvPr/>
        </p:nvGraphicFramePr>
        <p:xfrm>
          <a:off x="3182938" y="2025650"/>
          <a:ext cx="3384550" cy="2824163"/>
        </p:xfrm>
        <a:graphic>
          <a:graphicData uri="http://schemas.openxmlformats.org/presentationml/2006/ole">
            <mc:AlternateContent xmlns:mc="http://schemas.openxmlformats.org/markup-compatibility/2006">
              <mc:Choice xmlns:v="urn:schemas-microsoft-com:vml" Requires="v">
                <p:oleObj name="图片" r:id="rId2" imgW="2218944" imgH="1856232" progId="Word.Picture.8">
                  <p:embed/>
                </p:oleObj>
              </mc:Choice>
              <mc:Fallback>
                <p:oleObj name="图片" r:id="rId2" imgW="2218944" imgH="1856232" progId="Word.Picture.8">
                  <p:embed/>
                  <p:pic>
                    <p:nvPicPr>
                      <p:cNvPr id="0"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938" y="2025650"/>
                        <a:ext cx="3384550" cy="2824163"/>
                      </a:xfrm>
                      <a:prstGeom prst="rect">
                        <a:avLst/>
                      </a:prstGeom>
                      <a:noFill/>
                      <a:ln>
                        <a:noFill/>
                      </a:ln>
                      <a:extLst>
                        <a:ext uri="{909E8E84-426E-40DD-AFC4-6F175D3DCCD1}">
                          <a14:hiddenFill xmlns:a14="http://schemas.microsoft.com/office/drawing/2010/main">
                            <a:solidFill>
                              <a:srgbClr val="FFFFFF">
                                <a:alpha val="4196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49" name="AutoShape 29">
            <a:extLst>
              <a:ext uri="{FF2B5EF4-FFF2-40B4-BE49-F238E27FC236}">
                <a16:creationId xmlns:a16="http://schemas.microsoft.com/office/drawing/2014/main" id="{B22FBBFF-F707-3155-5B97-C6B96DC99574}"/>
              </a:ext>
            </a:extLst>
          </p:cNvPr>
          <p:cNvSpPr>
            <a:spLocks noChangeArrowheads="1"/>
          </p:cNvSpPr>
          <p:nvPr/>
        </p:nvSpPr>
        <p:spPr bwMode="auto">
          <a:xfrm>
            <a:off x="1492250" y="2335213"/>
            <a:ext cx="1219200" cy="914400"/>
          </a:xfrm>
          <a:prstGeom prst="wedgeRoundRectCallout">
            <a:avLst>
              <a:gd name="adj1" fmla="val 104167"/>
              <a:gd name="adj2" fmla="val 33333"/>
              <a:gd name="adj3" fmla="val 16667"/>
            </a:avLst>
          </a:prstGeom>
          <a:solidFill>
            <a:srgbClr val="CCFFCC">
              <a:alpha val="41960"/>
            </a:srgbClr>
          </a:solidFill>
          <a:ln w="317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Times New Roman" panose="02020603050405020304" pitchFamily="18" charset="0"/>
                <a:ea typeface="楷体_GB2312" pitchFamily="49" charset="-122"/>
              </a:rPr>
              <a:t>n </a:t>
            </a:r>
            <a:r>
              <a:rPr lang="zh-CN" altLang="en-US" sz="2400">
                <a:solidFill>
                  <a:srgbClr val="000066"/>
                </a:solidFill>
                <a:latin typeface="Times New Roman" panose="02020603050405020304" pitchFamily="18" charset="0"/>
                <a:ea typeface="楷体_GB2312" pitchFamily="49" charset="-122"/>
              </a:rPr>
              <a:t>个输入端</a:t>
            </a:r>
          </a:p>
        </p:txBody>
      </p:sp>
      <p:sp>
        <p:nvSpPr>
          <p:cNvPr id="389150" name="AutoShape 30">
            <a:extLst>
              <a:ext uri="{FF2B5EF4-FFF2-40B4-BE49-F238E27FC236}">
                <a16:creationId xmlns:a16="http://schemas.microsoft.com/office/drawing/2014/main" id="{7ED243E0-F186-CCB4-4DF3-4059C7E0549A}"/>
              </a:ext>
            </a:extLst>
          </p:cNvPr>
          <p:cNvSpPr>
            <a:spLocks noChangeArrowheads="1"/>
          </p:cNvSpPr>
          <p:nvPr/>
        </p:nvSpPr>
        <p:spPr bwMode="auto">
          <a:xfrm>
            <a:off x="1565275" y="3486150"/>
            <a:ext cx="1371600" cy="987425"/>
          </a:xfrm>
          <a:prstGeom prst="wedgeRoundRectCallout">
            <a:avLst>
              <a:gd name="adj1" fmla="val 175116"/>
              <a:gd name="adj2" fmla="val 48875"/>
              <a:gd name="adj3" fmla="val 16667"/>
            </a:avLst>
          </a:prstGeom>
          <a:solidFill>
            <a:srgbClr val="CCFFCC">
              <a:alpha val="41960"/>
            </a:srgbClr>
          </a:solidFill>
          <a:ln w="317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Times New Roman" panose="02020603050405020304" pitchFamily="18" charset="0"/>
                <a:ea typeface="楷体_GB2312" pitchFamily="49" charset="-122"/>
              </a:rPr>
              <a:t>使能输入端</a:t>
            </a:r>
          </a:p>
        </p:txBody>
      </p:sp>
      <p:sp>
        <p:nvSpPr>
          <p:cNvPr id="389151" name="AutoShape 31">
            <a:extLst>
              <a:ext uri="{FF2B5EF4-FFF2-40B4-BE49-F238E27FC236}">
                <a16:creationId xmlns:a16="http://schemas.microsoft.com/office/drawing/2014/main" id="{96EC1919-2C1C-5A78-2B62-8A7C3675178F}"/>
              </a:ext>
            </a:extLst>
          </p:cNvPr>
          <p:cNvSpPr>
            <a:spLocks noChangeArrowheads="1"/>
          </p:cNvSpPr>
          <p:nvPr/>
        </p:nvSpPr>
        <p:spPr bwMode="auto">
          <a:xfrm>
            <a:off x="7108825" y="2493963"/>
            <a:ext cx="1219200" cy="827087"/>
          </a:xfrm>
          <a:prstGeom prst="wedgeRoundRectCallout">
            <a:avLst>
              <a:gd name="adj1" fmla="val -117838"/>
              <a:gd name="adj2" fmla="val 33301"/>
              <a:gd name="adj3" fmla="val 16667"/>
            </a:avLst>
          </a:prstGeom>
          <a:solidFill>
            <a:srgbClr val="CCFFCC">
              <a:alpha val="41960"/>
            </a:srgbClr>
          </a:solidFill>
          <a:ln w="317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Times New Roman" panose="02020603050405020304" pitchFamily="18" charset="0"/>
                <a:ea typeface="楷体_GB2312" pitchFamily="49" charset="-122"/>
              </a:rPr>
              <a:t>2</a:t>
            </a:r>
            <a:r>
              <a:rPr lang="en-US" altLang="zh-CN" sz="2400" baseline="30000">
                <a:solidFill>
                  <a:srgbClr val="000066"/>
                </a:solidFill>
                <a:latin typeface="Times New Roman" panose="02020603050405020304" pitchFamily="18" charset="0"/>
                <a:ea typeface="楷体_GB2312" pitchFamily="49" charset="-122"/>
              </a:rPr>
              <a:t>n</a:t>
            </a:r>
            <a:r>
              <a:rPr lang="zh-CN" altLang="en-US" sz="2400">
                <a:solidFill>
                  <a:srgbClr val="000066"/>
                </a:solidFill>
                <a:latin typeface="Times New Roman" panose="02020603050405020304" pitchFamily="18" charset="0"/>
                <a:ea typeface="楷体_GB2312" pitchFamily="49" charset="-122"/>
              </a:rPr>
              <a:t>个输出端</a:t>
            </a:r>
          </a:p>
        </p:txBody>
      </p:sp>
      <p:sp>
        <p:nvSpPr>
          <p:cNvPr id="389152" name="Rectangle 32">
            <a:extLst>
              <a:ext uri="{FF2B5EF4-FFF2-40B4-BE49-F238E27FC236}">
                <a16:creationId xmlns:a16="http://schemas.microsoft.com/office/drawing/2014/main" id="{DE844B95-33C2-7CB4-DD38-FF90CE901A94}"/>
              </a:ext>
            </a:extLst>
          </p:cNvPr>
          <p:cNvSpPr>
            <a:spLocks noChangeArrowheads="1"/>
          </p:cNvSpPr>
          <p:nvPr/>
        </p:nvSpPr>
        <p:spPr bwMode="auto">
          <a:xfrm>
            <a:off x="1295400" y="4945063"/>
            <a:ext cx="761365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20000"/>
              </a:lnSpc>
            </a:pPr>
            <a:r>
              <a:rPr lang="zh-CN" altLang="en-US" sz="2400">
                <a:solidFill>
                  <a:srgbClr val="000066"/>
                </a:solidFill>
                <a:latin typeface="Times New Roman" panose="02020603050405020304" pitchFamily="18" charset="0"/>
                <a:ea typeface="楷体_GB2312" pitchFamily="49" charset="-122"/>
              </a:rPr>
              <a:t>设输入端的个数为</a:t>
            </a:r>
            <a:r>
              <a:rPr lang="en-US" altLang="zh-CN" sz="2400">
                <a:solidFill>
                  <a:srgbClr val="000066"/>
                </a:solidFill>
                <a:latin typeface="Times New Roman" panose="02020603050405020304" pitchFamily="18" charset="0"/>
                <a:ea typeface="楷体_GB2312" pitchFamily="49" charset="-122"/>
              </a:rPr>
              <a:t>n</a:t>
            </a:r>
            <a:r>
              <a:rPr lang="zh-CN" altLang="en-US" sz="2400">
                <a:solidFill>
                  <a:srgbClr val="000066"/>
                </a:solidFill>
                <a:latin typeface="Times New Roman" panose="02020603050405020304" pitchFamily="18" charset="0"/>
                <a:ea typeface="楷体_GB2312" pitchFamily="49" charset="-122"/>
              </a:rPr>
              <a:t>，输出端的个数为</a:t>
            </a:r>
            <a:r>
              <a:rPr lang="en-US" altLang="zh-CN" sz="2400" i="1">
                <a:solidFill>
                  <a:srgbClr val="000066"/>
                </a:solidFill>
                <a:latin typeface="Times New Roman" panose="02020603050405020304" pitchFamily="18" charset="0"/>
                <a:ea typeface="楷体_GB2312" pitchFamily="49" charset="-122"/>
              </a:rPr>
              <a:t>M</a:t>
            </a:r>
          </a:p>
          <a:p>
            <a:pPr eaLnBrk="1" hangingPunct="1">
              <a:lnSpc>
                <a:spcPct val="120000"/>
              </a:lnSpc>
            </a:pPr>
            <a:r>
              <a:rPr lang="zh-CN" altLang="en-US" sz="2400">
                <a:solidFill>
                  <a:srgbClr val="000066"/>
                </a:solidFill>
                <a:latin typeface="Times New Roman" panose="02020603050405020304" pitchFamily="18" charset="0"/>
                <a:ea typeface="楷体_GB2312" pitchFamily="49" charset="-122"/>
              </a:rPr>
              <a:t>则有                            </a:t>
            </a:r>
            <a:r>
              <a:rPr lang="en-US" altLang="zh-CN" sz="2400" i="1">
                <a:solidFill>
                  <a:srgbClr val="000066"/>
                </a:solidFill>
                <a:latin typeface="Times New Roman" panose="02020603050405020304" pitchFamily="18" charset="0"/>
                <a:ea typeface="楷体_GB2312" pitchFamily="49" charset="-122"/>
              </a:rPr>
              <a:t>M</a:t>
            </a:r>
            <a:r>
              <a:rPr lang="en-US" altLang="zh-CN" sz="2400">
                <a:solidFill>
                  <a:srgbClr val="000066"/>
                </a:solidFill>
                <a:latin typeface="Times New Roman" panose="02020603050405020304" pitchFamily="18" charset="0"/>
                <a:ea typeface="楷体_GB2312" pitchFamily="49" charset="-122"/>
              </a:rPr>
              <a:t>=2</a:t>
            </a:r>
            <a:r>
              <a:rPr lang="en-US" altLang="zh-CN" sz="2400" baseline="30000">
                <a:solidFill>
                  <a:srgbClr val="000066"/>
                </a:solidFill>
                <a:latin typeface="Times New Roman" panose="02020603050405020304" pitchFamily="18" charset="0"/>
                <a:ea typeface="楷体_GB2312" pitchFamily="49" charset="-122"/>
              </a:rPr>
              <a:t>n</a:t>
            </a:r>
          </a:p>
        </p:txBody>
      </p:sp>
      <p:sp>
        <p:nvSpPr>
          <p:cNvPr id="99339" name="Rectangle 34">
            <a:extLst>
              <a:ext uri="{FF2B5EF4-FFF2-40B4-BE49-F238E27FC236}">
                <a16:creationId xmlns:a16="http://schemas.microsoft.com/office/drawing/2014/main" id="{F89709E6-91EF-FFCD-D469-235DA888885E}"/>
              </a:ext>
            </a:extLst>
          </p:cNvPr>
          <p:cNvSpPr>
            <a:spLocks noChangeArrowheads="1"/>
          </p:cNvSpPr>
          <p:nvPr/>
        </p:nvSpPr>
        <p:spPr bwMode="auto">
          <a:xfrm>
            <a:off x="719138" y="188913"/>
            <a:ext cx="45005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2.  </a:t>
            </a:r>
            <a:r>
              <a:rPr kumimoji="1" lang="zh-CN" altLang="en-US" sz="2400">
                <a:solidFill>
                  <a:srgbClr val="000066"/>
                </a:solidFill>
                <a:latin typeface="Times New Roman" panose="02020603050405020304" pitchFamily="18" charset="0"/>
              </a:rPr>
              <a:t>典型译码器电路及应用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89148"/>
                                        </p:tgtEl>
                                        <p:attrNameLst>
                                          <p:attrName>style.visibility</p:attrName>
                                        </p:attrNameLst>
                                      </p:cBhvr>
                                      <p:to>
                                        <p:strVal val="visible"/>
                                      </p:to>
                                    </p:set>
                                    <p:animEffect transition="in" filter="wipe(left)">
                                      <p:cBhvr>
                                        <p:cTn id="7" dur="500"/>
                                        <p:tgtEl>
                                          <p:spTgt spid="3891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144"/>
                                        </p:tgtEl>
                                        <p:attrNameLst>
                                          <p:attrName>style.visibility</p:attrName>
                                        </p:attrNameLst>
                                      </p:cBhvr>
                                      <p:to>
                                        <p:strVal val="visible"/>
                                      </p:to>
                                    </p:set>
                                    <p:animEffect transition="in" filter="box(in)">
                                      <p:cBhvr>
                                        <p:cTn id="12" dur="500"/>
                                        <p:tgtEl>
                                          <p:spTgt spid="3891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9145"/>
                                        </p:tgtEl>
                                        <p:attrNameLst>
                                          <p:attrName>style.visibility</p:attrName>
                                        </p:attrNameLst>
                                      </p:cBhvr>
                                      <p:to>
                                        <p:strVal val="visible"/>
                                      </p:to>
                                    </p:set>
                                    <p:animEffect transition="in" filter="box(in)">
                                      <p:cBhvr>
                                        <p:cTn id="17" dur="500"/>
                                        <p:tgtEl>
                                          <p:spTgt spid="3891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89146"/>
                                        </p:tgtEl>
                                        <p:attrNameLst>
                                          <p:attrName>style.visibility</p:attrName>
                                        </p:attrNameLst>
                                      </p:cBhvr>
                                      <p:to>
                                        <p:strVal val="visible"/>
                                      </p:to>
                                    </p:set>
                                    <p:animEffect transition="in" filter="box(in)">
                                      <p:cBhvr>
                                        <p:cTn id="22" dur="500"/>
                                        <p:tgtEl>
                                          <p:spTgt spid="3891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9149"/>
                                        </p:tgtEl>
                                        <p:attrNameLst>
                                          <p:attrName>style.visibility</p:attrName>
                                        </p:attrNameLst>
                                      </p:cBhvr>
                                      <p:to>
                                        <p:strVal val="visible"/>
                                      </p:to>
                                    </p:set>
                                    <p:animEffect transition="in" filter="dissolve">
                                      <p:cBhvr>
                                        <p:cTn id="27" dur="500"/>
                                        <p:tgtEl>
                                          <p:spTgt spid="3891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50"/>
                                        </p:tgtEl>
                                        <p:attrNameLst>
                                          <p:attrName>style.visibility</p:attrName>
                                        </p:attrNameLst>
                                      </p:cBhvr>
                                      <p:to>
                                        <p:strVal val="visible"/>
                                      </p:to>
                                    </p:set>
                                    <p:animEffect transition="in" filter="dissolve">
                                      <p:cBhvr>
                                        <p:cTn id="32" dur="500"/>
                                        <p:tgtEl>
                                          <p:spTgt spid="3891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9151"/>
                                        </p:tgtEl>
                                        <p:attrNameLst>
                                          <p:attrName>style.visibility</p:attrName>
                                        </p:attrNameLst>
                                      </p:cBhvr>
                                      <p:to>
                                        <p:strVal val="visible"/>
                                      </p:to>
                                    </p:set>
                                    <p:animEffect transition="in" filter="dissolve">
                                      <p:cBhvr>
                                        <p:cTn id="37" dur="500"/>
                                        <p:tgtEl>
                                          <p:spTgt spid="3891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89152"/>
                                        </p:tgtEl>
                                        <p:attrNameLst>
                                          <p:attrName>style.visibility</p:attrName>
                                        </p:attrNameLst>
                                      </p:cBhvr>
                                      <p:to>
                                        <p:strVal val="visible"/>
                                      </p:to>
                                    </p:set>
                                    <p:animEffect transition="in" filter="strips(downRight)">
                                      <p:cBhvr>
                                        <p:cTn id="42" dur="500"/>
                                        <p:tgtEl>
                                          <p:spTgt spid="389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4" grpId="0" animBg="1"/>
      <p:bldP spid="389145" grpId="0" animBg="1"/>
      <p:bldP spid="389146" grpId="0" animBg="1"/>
      <p:bldP spid="389149" grpId="0" animBg="1" autoUpdateAnimBg="0"/>
      <p:bldP spid="389150" grpId="0" animBg="1" autoUpdateAnimBg="0"/>
      <p:bldP spid="389151" grpId="0" animBg="1" autoUpdateAnimBg="0"/>
      <p:bldP spid="38915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2">
            <a:extLst>
              <a:ext uri="{FF2B5EF4-FFF2-40B4-BE49-F238E27FC236}">
                <a16:creationId xmlns:a16="http://schemas.microsoft.com/office/drawing/2014/main" id="{149B5DEC-B189-FC80-F0DF-E96D9CB568DC}"/>
              </a:ext>
            </a:extLst>
          </p:cNvPr>
          <p:cNvSpPr>
            <a:spLocks noChangeArrowheads="1"/>
          </p:cNvSpPr>
          <p:nvPr/>
        </p:nvSpPr>
        <p:spPr bwMode="auto">
          <a:xfrm>
            <a:off x="611188" y="620713"/>
            <a:ext cx="532923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38200" indent="-8382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38200" indent="-8382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838200" indent="-8382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838200" indent="-8382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838200" indent="-8382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1295400" indent="-838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1752600" indent="-838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2209800" indent="-838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2667000" indent="-838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楷体_GB2312" pitchFamily="49" charset="-122"/>
              </a:rPr>
              <a:t>2</a:t>
            </a:r>
            <a:r>
              <a:rPr kumimoji="1" lang="zh-CN" altLang="en-US" sz="2400">
                <a:solidFill>
                  <a:srgbClr val="000066"/>
                </a:solidFill>
                <a:latin typeface="楷体_GB2312" pitchFamily="49" charset="-122"/>
              </a:rPr>
              <a:t>线 </a:t>
            </a:r>
            <a:r>
              <a:rPr kumimoji="1" lang="en-US" altLang="zh-CN" sz="2400">
                <a:solidFill>
                  <a:srgbClr val="000066"/>
                </a:solidFill>
                <a:latin typeface="楷体_GB2312" pitchFamily="49" charset="-122"/>
              </a:rPr>
              <a:t>- 4</a:t>
            </a:r>
            <a:r>
              <a:rPr kumimoji="1" lang="zh-CN" altLang="en-US" sz="2400">
                <a:solidFill>
                  <a:srgbClr val="000066"/>
                </a:solidFill>
                <a:latin typeface="楷体_GB2312" pitchFamily="49" charset="-122"/>
              </a:rPr>
              <a:t>线译码器的逻辑电路</a:t>
            </a:r>
            <a:r>
              <a:rPr kumimoji="1" lang="en-US" altLang="zh-CN" sz="2400">
                <a:solidFill>
                  <a:srgbClr val="000066"/>
                </a:solidFill>
                <a:latin typeface="楷体_GB2312" pitchFamily="49" charset="-122"/>
              </a:rPr>
              <a:t>(</a:t>
            </a:r>
            <a:r>
              <a:rPr kumimoji="1" lang="zh-CN" altLang="en-US" sz="2400">
                <a:solidFill>
                  <a:srgbClr val="000066"/>
                </a:solidFill>
                <a:latin typeface="楷体_GB2312" pitchFamily="49" charset="-122"/>
              </a:rPr>
              <a:t>分析） </a:t>
            </a:r>
            <a:br>
              <a:rPr kumimoji="1" lang="zh-CN" altLang="en-US" sz="2400">
                <a:solidFill>
                  <a:srgbClr val="000066"/>
                </a:solidFill>
                <a:latin typeface="楷体_GB2312" pitchFamily="49" charset="-122"/>
              </a:rPr>
            </a:br>
            <a:endParaRPr kumimoji="1" lang="zh-CN" altLang="en-US" sz="2400">
              <a:solidFill>
                <a:srgbClr val="000066"/>
              </a:solidFill>
              <a:latin typeface="楷体_GB2312" pitchFamily="49" charset="-122"/>
            </a:endParaRPr>
          </a:p>
        </p:txBody>
      </p:sp>
      <p:grpSp>
        <p:nvGrpSpPr>
          <p:cNvPr id="100355" name="Group 36">
            <a:extLst>
              <a:ext uri="{FF2B5EF4-FFF2-40B4-BE49-F238E27FC236}">
                <a16:creationId xmlns:a16="http://schemas.microsoft.com/office/drawing/2014/main" id="{87436D26-0B04-881C-5C22-171EE5C3DB87}"/>
              </a:ext>
            </a:extLst>
          </p:cNvPr>
          <p:cNvGrpSpPr>
            <a:grpSpLocks/>
          </p:cNvGrpSpPr>
          <p:nvPr/>
        </p:nvGrpSpPr>
        <p:grpSpPr bwMode="auto">
          <a:xfrm>
            <a:off x="4824413" y="1284288"/>
            <a:ext cx="4211637" cy="3368675"/>
            <a:chOff x="2925" y="641"/>
            <a:chExt cx="2835" cy="2485"/>
          </a:xfrm>
        </p:grpSpPr>
        <p:sp>
          <p:nvSpPr>
            <p:cNvPr id="100361" name="Line 37">
              <a:extLst>
                <a:ext uri="{FF2B5EF4-FFF2-40B4-BE49-F238E27FC236}">
                  <a16:creationId xmlns:a16="http://schemas.microsoft.com/office/drawing/2014/main" id="{31F613F8-C86D-2281-D866-ADC5CF1DF1CA}"/>
                </a:ext>
              </a:extLst>
            </p:cNvPr>
            <p:cNvSpPr>
              <a:spLocks noChangeShapeType="1"/>
            </p:cNvSpPr>
            <p:nvPr/>
          </p:nvSpPr>
          <p:spPr bwMode="auto">
            <a:xfrm>
              <a:off x="2925" y="1616"/>
              <a:ext cx="2812" cy="0"/>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0362" name="Group 38">
              <a:extLst>
                <a:ext uri="{FF2B5EF4-FFF2-40B4-BE49-F238E27FC236}">
                  <a16:creationId xmlns:a16="http://schemas.microsoft.com/office/drawing/2014/main" id="{1348BDD6-99AF-BC75-A90D-563B66243E64}"/>
                </a:ext>
              </a:extLst>
            </p:cNvPr>
            <p:cNvGrpSpPr>
              <a:grpSpLocks/>
            </p:cNvGrpSpPr>
            <p:nvPr/>
          </p:nvGrpSpPr>
          <p:grpSpPr bwMode="auto">
            <a:xfrm>
              <a:off x="2925" y="641"/>
              <a:ext cx="2835" cy="2485"/>
              <a:chOff x="2925" y="641"/>
              <a:chExt cx="2835" cy="2485"/>
            </a:xfrm>
          </p:grpSpPr>
          <p:sp>
            <p:nvSpPr>
              <p:cNvPr id="100363" name="Rectangle 39">
                <a:extLst>
                  <a:ext uri="{FF2B5EF4-FFF2-40B4-BE49-F238E27FC236}">
                    <a16:creationId xmlns:a16="http://schemas.microsoft.com/office/drawing/2014/main" id="{65ADAE23-B872-E769-E3C8-BAA1AD32DD27}"/>
                  </a:ext>
                </a:extLst>
              </p:cNvPr>
              <p:cNvSpPr>
                <a:spLocks noChangeArrowheads="1"/>
              </p:cNvSpPr>
              <p:nvPr/>
            </p:nvSpPr>
            <p:spPr bwMode="auto">
              <a:xfrm>
                <a:off x="5354" y="2819"/>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64" name="Rectangle 40">
                <a:extLst>
                  <a:ext uri="{FF2B5EF4-FFF2-40B4-BE49-F238E27FC236}">
                    <a16:creationId xmlns:a16="http://schemas.microsoft.com/office/drawing/2014/main" id="{5C1D5861-8C80-347A-7482-E2BD62CD5D77}"/>
                  </a:ext>
                </a:extLst>
              </p:cNvPr>
              <p:cNvSpPr>
                <a:spLocks noChangeArrowheads="1"/>
              </p:cNvSpPr>
              <p:nvPr/>
            </p:nvSpPr>
            <p:spPr bwMode="auto">
              <a:xfrm>
                <a:off x="4950" y="2819"/>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65" name="Rectangle 41">
                <a:extLst>
                  <a:ext uri="{FF2B5EF4-FFF2-40B4-BE49-F238E27FC236}">
                    <a16:creationId xmlns:a16="http://schemas.microsoft.com/office/drawing/2014/main" id="{70EBBD30-7C0C-8290-3DA8-9E9239C57D8D}"/>
                  </a:ext>
                </a:extLst>
              </p:cNvPr>
              <p:cNvSpPr>
                <a:spLocks noChangeArrowheads="1"/>
              </p:cNvSpPr>
              <p:nvPr/>
            </p:nvSpPr>
            <p:spPr bwMode="auto">
              <a:xfrm>
                <a:off x="4536" y="2819"/>
                <a:ext cx="41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66" name="Rectangle 42">
                <a:extLst>
                  <a:ext uri="{FF2B5EF4-FFF2-40B4-BE49-F238E27FC236}">
                    <a16:creationId xmlns:a16="http://schemas.microsoft.com/office/drawing/2014/main" id="{1D0899FC-2D69-903A-FF12-1C75DBFAB750}"/>
                  </a:ext>
                </a:extLst>
              </p:cNvPr>
              <p:cNvSpPr>
                <a:spLocks noChangeArrowheads="1"/>
              </p:cNvSpPr>
              <p:nvPr/>
            </p:nvSpPr>
            <p:spPr bwMode="auto">
              <a:xfrm>
                <a:off x="4141" y="2819"/>
                <a:ext cx="395"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67" name="Rectangle 43">
                <a:extLst>
                  <a:ext uri="{FF2B5EF4-FFF2-40B4-BE49-F238E27FC236}">
                    <a16:creationId xmlns:a16="http://schemas.microsoft.com/office/drawing/2014/main" id="{C7ADF65D-CCF9-3FF1-84C2-6095E866805E}"/>
                  </a:ext>
                </a:extLst>
              </p:cNvPr>
              <p:cNvSpPr>
                <a:spLocks noChangeArrowheads="1"/>
              </p:cNvSpPr>
              <p:nvPr/>
            </p:nvSpPr>
            <p:spPr bwMode="auto">
              <a:xfrm>
                <a:off x="3735" y="2819"/>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68" name="Rectangle 44">
                <a:extLst>
                  <a:ext uri="{FF2B5EF4-FFF2-40B4-BE49-F238E27FC236}">
                    <a16:creationId xmlns:a16="http://schemas.microsoft.com/office/drawing/2014/main" id="{B9A89B35-2A80-F0E9-BFC0-E14B25292900}"/>
                  </a:ext>
                </a:extLst>
              </p:cNvPr>
              <p:cNvSpPr>
                <a:spLocks noChangeArrowheads="1"/>
              </p:cNvSpPr>
              <p:nvPr/>
            </p:nvSpPr>
            <p:spPr bwMode="auto">
              <a:xfrm>
                <a:off x="3331" y="2819"/>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69" name="Rectangle 45">
                <a:extLst>
                  <a:ext uri="{FF2B5EF4-FFF2-40B4-BE49-F238E27FC236}">
                    <a16:creationId xmlns:a16="http://schemas.microsoft.com/office/drawing/2014/main" id="{B8A3C646-15D7-29BC-A7F0-EF0E41EC3500}"/>
                  </a:ext>
                </a:extLst>
              </p:cNvPr>
              <p:cNvSpPr>
                <a:spLocks noChangeArrowheads="1"/>
              </p:cNvSpPr>
              <p:nvPr/>
            </p:nvSpPr>
            <p:spPr bwMode="auto">
              <a:xfrm>
                <a:off x="2925" y="2819"/>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70" name="Rectangle 46">
                <a:extLst>
                  <a:ext uri="{FF2B5EF4-FFF2-40B4-BE49-F238E27FC236}">
                    <a16:creationId xmlns:a16="http://schemas.microsoft.com/office/drawing/2014/main" id="{899B9072-60D7-578F-498C-451AD82FD6EF}"/>
                  </a:ext>
                </a:extLst>
              </p:cNvPr>
              <p:cNvSpPr>
                <a:spLocks noChangeArrowheads="1"/>
              </p:cNvSpPr>
              <p:nvPr/>
            </p:nvSpPr>
            <p:spPr bwMode="auto">
              <a:xfrm>
                <a:off x="5354" y="2512"/>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71" name="Rectangle 47">
                <a:extLst>
                  <a:ext uri="{FF2B5EF4-FFF2-40B4-BE49-F238E27FC236}">
                    <a16:creationId xmlns:a16="http://schemas.microsoft.com/office/drawing/2014/main" id="{AEC0BD2A-B42E-4BCF-E267-9132CA0672DF}"/>
                  </a:ext>
                </a:extLst>
              </p:cNvPr>
              <p:cNvSpPr>
                <a:spLocks noChangeArrowheads="1"/>
              </p:cNvSpPr>
              <p:nvPr/>
            </p:nvSpPr>
            <p:spPr bwMode="auto">
              <a:xfrm>
                <a:off x="4950" y="2512"/>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72" name="Rectangle 48">
                <a:extLst>
                  <a:ext uri="{FF2B5EF4-FFF2-40B4-BE49-F238E27FC236}">
                    <a16:creationId xmlns:a16="http://schemas.microsoft.com/office/drawing/2014/main" id="{C9DCD2B3-F510-7D02-4C2E-4E4B6102A9A0}"/>
                  </a:ext>
                </a:extLst>
              </p:cNvPr>
              <p:cNvSpPr>
                <a:spLocks noChangeArrowheads="1"/>
              </p:cNvSpPr>
              <p:nvPr/>
            </p:nvSpPr>
            <p:spPr bwMode="auto">
              <a:xfrm>
                <a:off x="4536" y="2512"/>
                <a:ext cx="41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73" name="Rectangle 49">
                <a:extLst>
                  <a:ext uri="{FF2B5EF4-FFF2-40B4-BE49-F238E27FC236}">
                    <a16:creationId xmlns:a16="http://schemas.microsoft.com/office/drawing/2014/main" id="{3AAC294F-3787-1C3B-4596-D16A72D94466}"/>
                  </a:ext>
                </a:extLst>
              </p:cNvPr>
              <p:cNvSpPr>
                <a:spLocks noChangeArrowheads="1"/>
              </p:cNvSpPr>
              <p:nvPr/>
            </p:nvSpPr>
            <p:spPr bwMode="auto">
              <a:xfrm>
                <a:off x="4141" y="2512"/>
                <a:ext cx="395"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74" name="Rectangle 50">
                <a:extLst>
                  <a:ext uri="{FF2B5EF4-FFF2-40B4-BE49-F238E27FC236}">
                    <a16:creationId xmlns:a16="http://schemas.microsoft.com/office/drawing/2014/main" id="{4ABF0BBF-6AE6-34A8-ECA3-93A7598F20CB}"/>
                  </a:ext>
                </a:extLst>
              </p:cNvPr>
              <p:cNvSpPr>
                <a:spLocks noChangeArrowheads="1"/>
              </p:cNvSpPr>
              <p:nvPr/>
            </p:nvSpPr>
            <p:spPr bwMode="auto">
              <a:xfrm>
                <a:off x="3735" y="2512"/>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75" name="Rectangle 51">
                <a:extLst>
                  <a:ext uri="{FF2B5EF4-FFF2-40B4-BE49-F238E27FC236}">
                    <a16:creationId xmlns:a16="http://schemas.microsoft.com/office/drawing/2014/main" id="{B7E9ECC9-4588-FAC6-DE9D-503815FCA90A}"/>
                  </a:ext>
                </a:extLst>
              </p:cNvPr>
              <p:cNvSpPr>
                <a:spLocks noChangeArrowheads="1"/>
              </p:cNvSpPr>
              <p:nvPr/>
            </p:nvSpPr>
            <p:spPr bwMode="auto">
              <a:xfrm>
                <a:off x="3331" y="2512"/>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76" name="Rectangle 52">
                <a:extLst>
                  <a:ext uri="{FF2B5EF4-FFF2-40B4-BE49-F238E27FC236}">
                    <a16:creationId xmlns:a16="http://schemas.microsoft.com/office/drawing/2014/main" id="{87D0962C-5656-6B02-2725-9BD3C4A8D799}"/>
                  </a:ext>
                </a:extLst>
              </p:cNvPr>
              <p:cNvSpPr>
                <a:spLocks noChangeArrowheads="1"/>
              </p:cNvSpPr>
              <p:nvPr/>
            </p:nvSpPr>
            <p:spPr bwMode="auto">
              <a:xfrm>
                <a:off x="2925" y="2512"/>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77" name="Rectangle 53">
                <a:extLst>
                  <a:ext uri="{FF2B5EF4-FFF2-40B4-BE49-F238E27FC236}">
                    <a16:creationId xmlns:a16="http://schemas.microsoft.com/office/drawing/2014/main" id="{4F21E906-4CB6-E011-E29E-93F59EED19A7}"/>
                  </a:ext>
                </a:extLst>
              </p:cNvPr>
              <p:cNvSpPr>
                <a:spLocks noChangeArrowheads="1"/>
              </p:cNvSpPr>
              <p:nvPr/>
            </p:nvSpPr>
            <p:spPr bwMode="auto">
              <a:xfrm>
                <a:off x="5354" y="2205"/>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78" name="Rectangle 54">
                <a:extLst>
                  <a:ext uri="{FF2B5EF4-FFF2-40B4-BE49-F238E27FC236}">
                    <a16:creationId xmlns:a16="http://schemas.microsoft.com/office/drawing/2014/main" id="{26A73ECE-9E43-4E67-BF0A-51E7058C42BE}"/>
                  </a:ext>
                </a:extLst>
              </p:cNvPr>
              <p:cNvSpPr>
                <a:spLocks noChangeArrowheads="1"/>
              </p:cNvSpPr>
              <p:nvPr/>
            </p:nvSpPr>
            <p:spPr bwMode="auto">
              <a:xfrm>
                <a:off x="4950" y="2205"/>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79" name="Rectangle 55">
                <a:extLst>
                  <a:ext uri="{FF2B5EF4-FFF2-40B4-BE49-F238E27FC236}">
                    <a16:creationId xmlns:a16="http://schemas.microsoft.com/office/drawing/2014/main" id="{BD426F9F-C76B-B711-563A-4DC977952D31}"/>
                  </a:ext>
                </a:extLst>
              </p:cNvPr>
              <p:cNvSpPr>
                <a:spLocks noChangeArrowheads="1"/>
              </p:cNvSpPr>
              <p:nvPr/>
            </p:nvSpPr>
            <p:spPr bwMode="auto">
              <a:xfrm>
                <a:off x="4536" y="2205"/>
                <a:ext cx="41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80" name="Rectangle 56">
                <a:extLst>
                  <a:ext uri="{FF2B5EF4-FFF2-40B4-BE49-F238E27FC236}">
                    <a16:creationId xmlns:a16="http://schemas.microsoft.com/office/drawing/2014/main" id="{1FE8F471-1B48-D270-A896-0A6B238009FA}"/>
                  </a:ext>
                </a:extLst>
              </p:cNvPr>
              <p:cNvSpPr>
                <a:spLocks noChangeArrowheads="1"/>
              </p:cNvSpPr>
              <p:nvPr/>
            </p:nvSpPr>
            <p:spPr bwMode="auto">
              <a:xfrm>
                <a:off x="4141" y="2205"/>
                <a:ext cx="395"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81" name="Rectangle 57">
                <a:extLst>
                  <a:ext uri="{FF2B5EF4-FFF2-40B4-BE49-F238E27FC236}">
                    <a16:creationId xmlns:a16="http://schemas.microsoft.com/office/drawing/2014/main" id="{13BBC407-CC7E-15AF-926B-B87CF96547FC}"/>
                  </a:ext>
                </a:extLst>
              </p:cNvPr>
              <p:cNvSpPr>
                <a:spLocks noChangeArrowheads="1"/>
              </p:cNvSpPr>
              <p:nvPr/>
            </p:nvSpPr>
            <p:spPr bwMode="auto">
              <a:xfrm>
                <a:off x="3735" y="2205"/>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82" name="Rectangle 58">
                <a:extLst>
                  <a:ext uri="{FF2B5EF4-FFF2-40B4-BE49-F238E27FC236}">
                    <a16:creationId xmlns:a16="http://schemas.microsoft.com/office/drawing/2014/main" id="{6576C840-98CC-F111-DE8E-ABC1099E9CC1}"/>
                  </a:ext>
                </a:extLst>
              </p:cNvPr>
              <p:cNvSpPr>
                <a:spLocks noChangeArrowheads="1"/>
              </p:cNvSpPr>
              <p:nvPr/>
            </p:nvSpPr>
            <p:spPr bwMode="auto">
              <a:xfrm>
                <a:off x="3331" y="2205"/>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83" name="Rectangle 59">
                <a:extLst>
                  <a:ext uri="{FF2B5EF4-FFF2-40B4-BE49-F238E27FC236}">
                    <a16:creationId xmlns:a16="http://schemas.microsoft.com/office/drawing/2014/main" id="{194967B6-5AC1-13B3-4A74-6ED27FFD008E}"/>
                  </a:ext>
                </a:extLst>
              </p:cNvPr>
              <p:cNvSpPr>
                <a:spLocks noChangeArrowheads="1"/>
              </p:cNvSpPr>
              <p:nvPr/>
            </p:nvSpPr>
            <p:spPr bwMode="auto">
              <a:xfrm>
                <a:off x="2925" y="2205"/>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84" name="Rectangle 60">
                <a:extLst>
                  <a:ext uri="{FF2B5EF4-FFF2-40B4-BE49-F238E27FC236}">
                    <a16:creationId xmlns:a16="http://schemas.microsoft.com/office/drawing/2014/main" id="{C235B04F-769A-6ACE-C0D9-F1A7BC9C3C04}"/>
                  </a:ext>
                </a:extLst>
              </p:cNvPr>
              <p:cNvSpPr>
                <a:spLocks noChangeArrowheads="1"/>
              </p:cNvSpPr>
              <p:nvPr/>
            </p:nvSpPr>
            <p:spPr bwMode="auto">
              <a:xfrm>
                <a:off x="5354" y="1886"/>
                <a:ext cx="406"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85" name="Rectangle 61">
                <a:extLst>
                  <a:ext uri="{FF2B5EF4-FFF2-40B4-BE49-F238E27FC236}">
                    <a16:creationId xmlns:a16="http://schemas.microsoft.com/office/drawing/2014/main" id="{EE3802C3-CC81-C901-6D78-033A6163BC85}"/>
                  </a:ext>
                </a:extLst>
              </p:cNvPr>
              <p:cNvSpPr>
                <a:spLocks noChangeArrowheads="1"/>
              </p:cNvSpPr>
              <p:nvPr/>
            </p:nvSpPr>
            <p:spPr bwMode="auto">
              <a:xfrm>
                <a:off x="4950" y="1886"/>
                <a:ext cx="404"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86" name="Rectangle 62">
                <a:extLst>
                  <a:ext uri="{FF2B5EF4-FFF2-40B4-BE49-F238E27FC236}">
                    <a16:creationId xmlns:a16="http://schemas.microsoft.com/office/drawing/2014/main" id="{A46A6EAD-671E-6884-1981-518F49F24B06}"/>
                  </a:ext>
                </a:extLst>
              </p:cNvPr>
              <p:cNvSpPr>
                <a:spLocks noChangeArrowheads="1"/>
              </p:cNvSpPr>
              <p:nvPr/>
            </p:nvSpPr>
            <p:spPr bwMode="auto">
              <a:xfrm>
                <a:off x="4536" y="1886"/>
                <a:ext cx="414"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87" name="Rectangle 63">
                <a:extLst>
                  <a:ext uri="{FF2B5EF4-FFF2-40B4-BE49-F238E27FC236}">
                    <a16:creationId xmlns:a16="http://schemas.microsoft.com/office/drawing/2014/main" id="{C809735C-89CA-015F-F590-A1E13F6D5A35}"/>
                  </a:ext>
                </a:extLst>
              </p:cNvPr>
              <p:cNvSpPr>
                <a:spLocks noChangeArrowheads="1"/>
              </p:cNvSpPr>
              <p:nvPr/>
            </p:nvSpPr>
            <p:spPr bwMode="auto">
              <a:xfrm>
                <a:off x="4141" y="1886"/>
                <a:ext cx="395"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88" name="Rectangle 64">
                <a:extLst>
                  <a:ext uri="{FF2B5EF4-FFF2-40B4-BE49-F238E27FC236}">
                    <a16:creationId xmlns:a16="http://schemas.microsoft.com/office/drawing/2014/main" id="{D0FF841D-2D5A-6080-0317-F160C40AA5DD}"/>
                  </a:ext>
                </a:extLst>
              </p:cNvPr>
              <p:cNvSpPr>
                <a:spLocks noChangeArrowheads="1"/>
              </p:cNvSpPr>
              <p:nvPr/>
            </p:nvSpPr>
            <p:spPr bwMode="auto">
              <a:xfrm>
                <a:off x="3735" y="1886"/>
                <a:ext cx="406"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89" name="Rectangle 65">
                <a:extLst>
                  <a:ext uri="{FF2B5EF4-FFF2-40B4-BE49-F238E27FC236}">
                    <a16:creationId xmlns:a16="http://schemas.microsoft.com/office/drawing/2014/main" id="{B1AE8C4E-49F0-2BE0-07E6-F35B43054F1F}"/>
                  </a:ext>
                </a:extLst>
              </p:cNvPr>
              <p:cNvSpPr>
                <a:spLocks noChangeArrowheads="1"/>
              </p:cNvSpPr>
              <p:nvPr/>
            </p:nvSpPr>
            <p:spPr bwMode="auto">
              <a:xfrm>
                <a:off x="3331" y="1886"/>
                <a:ext cx="404"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90" name="Rectangle 66">
                <a:extLst>
                  <a:ext uri="{FF2B5EF4-FFF2-40B4-BE49-F238E27FC236}">
                    <a16:creationId xmlns:a16="http://schemas.microsoft.com/office/drawing/2014/main" id="{EC00FCC1-E597-B22D-490C-96850C1098EA}"/>
                  </a:ext>
                </a:extLst>
              </p:cNvPr>
              <p:cNvSpPr>
                <a:spLocks noChangeArrowheads="1"/>
              </p:cNvSpPr>
              <p:nvPr/>
            </p:nvSpPr>
            <p:spPr bwMode="auto">
              <a:xfrm>
                <a:off x="2925" y="1886"/>
                <a:ext cx="406" cy="319"/>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0</a:t>
                </a:r>
              </a:p>
            </p:txBody>
          </p:sp>
          <p:sp>
            <p:nvSpPr>
              <p:cNvPr id="100391" name="Rectangle 67">
                <a:extLst>
                  <a:ext uri="{FF2B5EF4-FFF2-40B4-BE49-F238E27FC236}">
                    <a16:creationId xmlns:a16="http://schemas.microsoft.com/office/drawing/2014/main" id="{0EF295DE-BB66-5260-FB2F-A74DC4CE79CB}"/>
                  </a:ext>
                </a:extLst>
              </p:cNvPr>
              <p:cNvSpPr>
                <a:spLocks noChangeArrowheads="1"/>
              </p:cNvSpPr>
              <p:nvPr/>
            </p:nvSpPr>
            <p:spPr bwMode="auto">
              <a:xfrm>
                <a:off x="5354" y="1579"/>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92" name="Rectangle 68">
                <a:extLst>
                  <a:ext uri="{FF2B5EF4-FFF2-40B4-BE49-F238E27FC236}">
                    <a16:creationId xmlns:a16="http://schemas.microsoft.com/office/drawing/2014/main" id="{0F0699AD-097B-C926-1F1A-26B7D4BFAA6D}"/>
                  </a:ext>
                </a:extLst>
              </p:cNvPr>
              <p:cNvSpPr>
                <a:spLocks noChangeArrowheads="1"/>
              </p:cNvSpPr>
              <p:nvPr/>
            </p:nvSpPr>
            <p:spPr bwMode="auto">
              <a:xfrm>
                <a:off x="4950" y="1579"/>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93" name="Rectangle 69">
                <a:extLst>
                  <a:ext uri="{FF2B5EF4-FFF2-40B4-BE49-F238E27FC236}">
                    <a16:creationId xmlns:a16="http://schemas.microsoft.com/office/drawing/2014/main" id="{5E7A5341-41B3-97BF-EB0A-E9C878A31F34}"/>
                  </a:ext>
                </a:extLst>
              </p:cNvPr>
              <p:cNvSpPr>
                <a:spLocks noChangeArrowheads="1"/>
              </p:cNvSpPr>
              <p:nvPr/>
            </p:nvSpPr>
            <p:spPr bwMode="auto">
              <a:xfrm>
                <a:off x="4536" y="1579"/>
                <a:ext cx="41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94" name="Rectangle 70">
                <a:extLst>
                  <a:ext uri="{FF2B5EF4-FFF2-40B4-BE49-F238E27FC236}">
                    <a16:creationId xmlns:a16="http://schemas.microsoft.com/office/drawing/2014/main" id="{C54405FE-475C-A280-9C48-3E597C396E16}"/>
                  </a:ext>
                </a:extLst>
              </p:cNvPr>
              <p:cNvSpPr>
                <a:spLocks noChangeArrowheads="1"/>
              </p:cNvSpPr>
              <p:nvPr/>
            </p:nvSpPr>
            <p:spPr bwMode="auto">
              <a:xfrm>
                <a:off x="4141" y="1579"/>
                <a:ext cx="395"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95" name="Rectangle 71">
                <a:extLst>
                  <a:ext uri="{FF2B5EF4-FFF2-40B4-BE49-F238E27FC236}">
                    <a16:creationId xmlns:a16="http://schemas.microsoft.com/office/drawing/2014/main" id="{73EB74B4-F65C-D56D-D59C-C0680B6B8038}"/>
                  </a:ext>
                </a:extLst>
              </p:cNvPr>
              <p:cNvSpPr>
                <a:spLocks noChangeArrowheads="1"/>
              </p:cNvSpPr>
              <p:nvPr/>
            </p:nvSpPr>
            <p:spPr bwMode="auto">
              <a:xfrm>
                <a:off x="3735" y="1579"/>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a:t>
                </a:r>
              </a:p>
            </p:txBody>
          </p:sp>
          <p:sp>
            <p:nvSpPr>
              <p:cNvPr id="100396" name="Rectangle 72">
                <a:extLst>
                  <a:ext uri="{FF2B5EF4-FFF2-40B4-BE49-F238E27FC236}">
                    <a16:creationId xmlns:a16="http://schemas.microsoft.com/office/drawing/2014/main" id="{4B7D81BB-1686-0798-0436-6EA53A61C831}"/>
                  </a:ext>
                </a:extLst>
              </p:cNvPr>
              <p:cNvSpPr>
                <a:spLocks noChangeArrowheads="1"/>
              </p:cNvSpPr>
              <p:nvPr/>
            </p:nvSpPr>
            <p:spPr bwMode="auto">
              <a:xfrm>
                <a:off x="3331" y="1579"/>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a:t>
                </a:r>
              </a:p>
            </p:txBody>
          </p:sp>
          <p:sp>
            <p:nvSpPr>
              <p:cNvPr id="100397" name="Rectangle 73">
                <a:extLst>
                  <a:ext uri="{FF2B5EF4-FFF2-40B4-BE49-F238E27FC236}">
                    <a16:creationId xmlns:a16="http://schemas.microsoft.com/office/drawing/2014/main" id="{D833EDE0-EA91-509C-B38B-068FF3F102F6}"/>
                  </a:ext>
                </a:extLst>
              </p:cNvPr>
              <p:cNvSpPr>
                <a:spLocks noChangeArrowheads="1"/>
              </p:cNvSpPr>
              <p:nvPr/>
            </p:nvSpPr>
            <p:spPr bwMode="auto">
              <a:xfrm>
                <a:off x="2925" y="1579"/>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1</a:t>
                </a:r>
              </a:p>
            </p:txBody>
          </p:sp>
          <p:sp>
            <p:nvSpPr>
              <p:cNvPr id="100398" name="Rectangle 74">
                <a:extLst>
                  <a:ext uri="{FF2B5EF4-FFF2-40B4-BE49-F238E27FC236}">
                    <a16:creationId xmlns:a16="http://schemas.microsoft.com/office/drawing/2014/main" id="{836ACD87-CC4A-2BBF-65EC-C4A40979F9ED}"/>
                  </a:ext>
                </a:extLst>
              </p:cNvPr>
              <p:cNvSpPr>
                <a:spLocks noChangeArrowheads="1"/>
              </p:cNvSpPr>
              <p:nvPr/>
            </p:nvSpPr>
            <p:spPr bwMode="auto">
              <a:xfrm>
                <a:off x="5354" y="1272"/>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i="1">
                    <a:solidFill>
                      <a:srgbClr val="000066"/>
                    </a:solidFill>
                    <a:latin typeface="Times New Roman" panose="02020603050405020304" pitchFamily="18" charset="0"/>
                    <a:cs typeface="Times New Roman" panose="02020603050405020304" pitchFamily="18" charset="0"/>
                  </a:rPr>
                  <a:t>Y</a:t>
                </a:r>
                <a:r>
                  <a:rPr lang="en-US" altLang="zh-CN" sz="2600" baseline="-30000">
                    <a:solidFill>
                      <a:srgbClr val="000066"/>
                    </a:solidFill>
                    <a:latin typeface="Times New Roman" panose="02020603050405020304" pitchFamily="18" charset="0"/>
                    <a:cs typeface="Times New Roman" panose="02020603050405020304" pitchFamily="18" charset="0"/>
                  </a:rPr>
                  <a:t>3</a:t>
                </a:r>
                <a:endParaRPr lang="en-US" altLang="zh-CN" sz="2600">
                  <a:solidFill>
                    <a:srgbClr val="000066"/>
                  </a:solidFill>
                  <a:latin typeface="Times New Roman" panose="02020603050405020304" pitchFamily="18" charset="0"/>
                  <a:cs typeface="Times New Roman" panose="02020603050405020304" pitchFamily="18" charset="0"/>
                </a:endParaRPr>
              </a:p>
            </p:txBody>
          </p:sp>
          <p:sp>
            <p:nvSpPr>
              <p:cNvPr id="100399" name="Rectangle 75">
                <a:extLst>
                  <a:ext uri="{FF2B5EF4-FFF2-40B4-BE49-F238E27FC236}">
                    <a16:creationId xmlns:a16="http://schemas.microsoft.com/office/drawing/2014/main" id="{ABBA566F-F268-06E9-0303-496AFEB14626}"/>
                  </a:ext>
                </a:extLst>
              </p:cNvPr>
              <p:cNvSpPr>
                <a:spLocks noChangeArrowheads="1"/>
              </p:cNvSpPr>
              <p:nvPr/>
            </p:nvSpPr>
            <p:spPr bwMode="auto">
              <a:xfrm>
                <a:off x="4950" y="1272"/>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i="1">
                    <a:solidFill>
                      <a:srgbClr val="000066"/>
                    </a:solidFill>
                    <a:latin typeface="Times New Roman" panose="02020603050405020304" pitchFamily="18" charset="0"/>
                    <a:cs typeface="Times New Roman" panose="02020603050405020304" pitchFamily="18" charset="0"/>
                  </a:rPr>
                  <a:t>Y</a:t>
                </a:r>
                <a:r>
                  <a:rPr lang="en-US" altLang="zh-CN" sz="2600" baseline="-30000">
                    <a:solidFill>
                      <a:srgbClr val="000066"/>
                    </a:solidFill>
                    <a:latin typeface="Times New Roman" panose="02020603050405020304" pitchFamily="18" charset="0"/>
                    <a:cs typeface="Times New Roman" panose="02020603050405020304" pitchFamily="18" charset="0"/>
                  </a:rPr>
                  <a:t>2</a:t>
                </a:r>
                <a:endParaRPr lang="en-US" altLang="zh-CN" sz="2600">
                  <a:solidFill>
                    <a:srgbClr val="000066"/>
                  </a:solidFill>
                  <a:latin typeface="Times New Roman" panose="02020603050405020304" pitchFamily="18" charset="0"/>
                  <a:cs typeface="Times New Roman" panose="02020603050405020304" pitchFamily="18" charset="0"/>
                </a:endParaRPr>
              </a:p>
            </p:txBody>
          </p:sp>
          <p:sp>
            <p:nvSpPr>
              <p:cNvPr id="100400" name="Rectangle 76">
                <a:extLst>
                  <a:ext uri="{FF2B5EF4-FFF2-40B4-BE49-F238E27FC236}">
                    <a16:creationId xmlns:a16="http://schemas.microsoft.com/office/drawing/2014/main" id="{1641FD87-3041-3124-DF37-5DF392AEF907}"/>
                  </a:ext>
                </a:extLst>
              </p:cNvPr>
              <p:cNvSpPr>
                <a:spLocks noChangeArrowheads="1"/>
              </p:cNvSpPr>
              <p:nvPr/>
            </p:nvSpPr>
            <p:spPr bwMode="auto">
              <a:xfrm>
                <a:off x="4536" y="1272"/>
                <a:ext cx="41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i="1">
                    <a:solidFill>
                      <a:srgbClr val="000066"/>
                    </a:solidFill>
                    <a:latin typeface="Times New Roman" panose="02020603050405020304" pitchFamily="18" charset="0"/>
                    <a:cs typeface="Times New Roman" panose="02020603050405020304" pitchFamily="18" charset="0"/>
                  </a:rPr>
                  <a:t>Y</a:t>
                </a:r>
                <a:r>
                  <a:rPr lang="en-US" altLang="zh-CN" sz="2600" baseline="-30000">
                    <a:solidFill>
                      <a:srgbClr val="000066"/>
                    </a:solidFill>
                    <a:latin typeface="Times New Roman" panose="02020603050405020304" pitchFamily="18" charset="0"/>
                    <a:cs typeface="Times New Roman" panose="02020603050405020304" pitchFamily="18" charset="0"/>
                  </a:rPr>
                  <a:t>1</a:t>
                </a:r>
                <a:endParaRPr lang="en-US" altLang="zh-CN" sz="2600">
                  <a:solidFill>
                    <a:srgbClr val="000066"/>
                  </a:solidFill>
                  <a:latin typeface="Times New Roman" panose="02020603050405020304" pitchFamily="18" charset="0"/>
                  <a:cs typeface="Times New Roman" panose="02020603050405020304" pitchFamily="18" charset="0"/>
                </a:endParaRPr>
              </a:p>
            </p:txBody>
          </p:sp>
          <p:sp>
            <p:nvSpPr>
              <p:cNvPr id="100401" name="Rectangle 77">
                <a:extLst>
                  <a:ext uri="{FF2B5EF4-FFF2-40B4-BE49-F238E27FC236}">
                    <a16:creationId xmlns:a16="http://schemas.microsoft.com/office/drawing/2014/main" id="{C6F1A568-23BE-CB0C-462B-6C97861FBA7E}"/>
                  </a:ext>
                </a:extLst>
              </p:cNvPr>
              <p:cNvSpPr>
                <a:spLocks noChangeArrowheads="1"/>
              </p:cNvSpPr>
              <p:nvPr/>
            </p:nvSpPr>
            <p:spPr bwMode="auto">
              <a:xfrm>
                <a:off x="4141" y="1272"/>
                <a:ext cx="395"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i="1">
                    <a:solidFill>
                      <a:srgbClr val="000066"/>
                    </a:solidFill>
                    <a:latin typeface="Times New Roman" panose="02020603050405020304" pitchFamily="18" charset="0"/>
                    <a:cs typeface="Times New Roman" panose="02020603050405020304" pitchFamily="18" charset="0"/>
                  </a:rPr>
                  <a:t>Y</a:t>
                </a:r>
                <a:r>
                  <a:rPr lang="en-US" altLang="zh-CN" sz="2600" baseline="-30000">
                    <a:solidFill>
                      <a:srgbClr val="000066"/>
                    </a:solidFill>
                    <a:latin typeface="Times New Roman" panose="02020603050405020304" pitchFamily="18" charset="0"/>
                    <a:cs typeface="Times New Roman" panose="02020603050405020304" pitchFamily="18" charset="0"/>
                  </a:rPr>
                  <a:t>0</a:t>
                </a:r>
                <a:endParaRPr lang="en-US" altLang="zh-CN" sz="2600">
                  <a:solidFill>
                    <a:srgbClr val="000066"/>
                  </a:solidFill>
                  <a:latin typeface="Times New Roman" panose="02020603050405020304" pitchFamily="18" charset="0"/>
                  <a:cs typeface="Times New Roman" panose="02020603050405020304" pitchFamily="18" charset="0"/>
                </a:endParaRPr>
              </a:p>
            </p:txBody>
          </p:sp>
          <p:sp>
            <p:nvSpPr>
              <p:cNvPr id="100402" name="Rectangle 78">
                <a:extLst>
                  <a:ext uri="{FF2B5EF4-FFF2-40B4-BE49-F238E27FC236}">
                    <a16:creationId xmlns:a16="http://schemas.microsoft.com/office/drawing/2014/main" id="{97291CB7-6FE3-A843-0599-0FB46ECB7587}"/>
                  </a:ext>
                </a:extLst>
              </p:cNvPr>
              <p:cNvSpPr>
                <a:spLocks noChangeArrowheads="1"/>
              </p:cNvSpPr>
              <p:nvPr/>
            </p:nvSpPr>
            <p:spPr bwMode="auto">
              <a:xfrm>
                <a:off x="3735" y="1272"/>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A</a:t>
                </a:r>
                <a:r>
                  <a:rPr lang="en-US" altLang="zh-CN" sz="2600" baseline="-25000">
                    <a:solidFill>
                      <a:srgbClr val="000066"/>
                    </a:solidFill>
                    <a:latin typeface="Times New Roman" panose="02020603050405020304" pitchFamily="18" charset="0"/>
                    <a:cs typeface="Times New Roman" panose="02020603050405020304" pitchFamily="18" charset="0"/>
                  </a:rPr>
                  <a:t>0</a:t>
                </a:r>
              </a:p>
            </p:txBody>
          </p:sp>
          <p:sp>
            <p:nvSpPr>
              <p:cNvPr id="100403" name="Rectangle 79">
                <a:extLst>
                  <a:ext uri="{FF2B5EF4-FFF2-40B4-BE49-F238E27FC236}">
                    <a16:creationId xmlns:a16="http://schemas.microsoft.com/office/drawing/2014/main" id="{FB0BCCE1-161D-FC65-DF19-D1E1C41B3C02}"/>
                  </a:ext>
                </a:extLst>
              </p:cNvPr>
              <p:cNvSpPr>
                <a:spLocks noChangeArrowheads="1"/>
              </p:cNvSpPr>
              <p:nvPr/>
            </p:nvSpPr>
            <p:spPr bwMode="auto">
              <a:xfrm>
                <a:off x="3331" y="1272"/>
                <a:ext cx="404"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A</a:t>
                </a:r>
                <a:r>
                  <a:rPr lang="en-US" altLang="zh-CN" sz="2600" baseline="-25000">
                    <a:solidFill>
                      <a:srgbClr val="000066"/>
                    </a:solidFill>
                    <a:latin typeface="Times New Roman" panose="02020603050405020304" pitchFamily="18" charset="0"/>
                    <a:cs typeface="Times New Roman" panose="02020603050405020304" pitchFamily="18" charset="0"/>
                  </a:rPr>
                  <a:t>1</a:t>
                </a:r>
              </a:p>
            </p:txBody>
          </p:sp>
          <p:sp>
            <p:nvSpPr>
              <p:cNvPr id="100404" name="Rectangle 80">
                <a:extLst>
                  <a:ext uri="{FF2B5EF4-FFF2-40B4-BE49-F238E27FC236}">
                    <a16:creationId xmlns:a16="http://schemas.microsoft.com/office/drawing/2014/main" id="{66E4061C-4B1E-F1DB-3D7D-743E4F8A6D7D}"/>
                  </a:ext>
                </a:extLst>
              </p:cNvPr>
              <p:cNvSpPr>
                <a:spLocks noChangeArrowheads="1"/>
              </p:cNvSpPr>
              <p:nvPr/>
            </p:nvSpPr>
            <p:spPr bwMode="auto">
              <a:xfrm>
                <a:off x="2925" y="1272"/>
                <a:ext cx="40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600">
                    <a:solidFill>
                      <a:srgbClr val="000066"/>
                    </a:solidFill>
                    <a:latin typeface="Times New Roman" panose="02020603050405020304" pitchFamily="18" charset="0"/>
                    <a:cs typeface="Times New Roman" panose="02020603050405020304" pitchFamily="18" charset="0"/>
                  </a:rPr>
                  <a:t>E</a:t>
                </a:r>
              </a:p>
            </p:txBody>
          </p:sp>
          <p:sp>
            <p:nvSpPr>
              <p:cNvPr id="100405" name="Rectangle 81">
                <a:extLst>
                  <a:ext uri="{FF2B5EF4-FFF2-40B4-BE49-F238E27FC236}">
                    <a16:creationId xmlns:a16="http://schemas.microsoft.com/office/drawing/2014/main" id="{9E849F8A-B0E3-3D6F-15F6-EFBC2F9B62F1}"/>
                  </a:ext>
                </a:extLst>
              </p:cNvPr>
              <p:cNvSpPr>
                <a:spLocks noChangeArrowheads="1"/>
              </p:cNvSpPr>
              <p:nvPr/>
            </p:nvSpPr>
            <p:spPr bwMode="auto">
              <a:xfrm>
                <a:off x="4141" y="965"/>
                <a:ext cx="1619"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zh-CN" altLang="en-US" sz="2600">
                    <a:solidFill>
                      <a:srgbClr val="000066"/>
                    </a:solidFill>
                    <a:latin typeface="楷体_GB2312" pitchFamily="49" charset="-122"/>
                    <a:cs typeface="Times New Roman" panose="02020603050405020304" pitchFamily="18" charset="0"/>
                  </a:rPr>
                  <a:t>输出</a:t>
                </a:r>
              </a:p>
            </p:txBody>
          </p:sp>
          <p:sp>
            <p:nvSpPr>
              <p:cNvPr id="100406" name="Rectangle 82">
                <a:extLst>
                  <a:ext uri="{FF2B5EF4-FFF2-40B4-BE49-F238E27FC236}">
                    <a16:creationId xmlns:a16="http://schemas.microsoft.com/office/drawing/2014/main" id="{506A30C7-88B3-8F40-B794-E3A675192623}"/>
                  </a:ext>
                </a:extLst>
              </p:cNvPr>
              <p:cNvSpPr>
                <a:spLocks noChangeArrowheads="1"/>
              </p:cNvSpPr>
              <p:nvPr/>
            </p:nvSpPr>
            <p:spPr bwMode="auto">
              <a:xfrm>
                <a:off x="2925" y="965"/>
                <a:ext cx="1216" cy="307"/>
              </a:xfrm>
              <a:prstGeom prst="rect">
                <a:avLst/>
              </a:prstGeom>
              <a:solidFill>
                <a:srgbClr val="FFFFCC">
                  <a:alpha val="0"/>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zh-CN" altLang="en-US" sz="2600">
                    <a:solidFill>
                      <a:srgbClr val="000066"/>
                    </a:solidFill>
                    <a:latin typeface="楷体_GB2312" pitchFamily="49" charset="-122"/>
                    <a:cs typeface="Times New Roman" panose="02020603050405020304" pitchFamily="18" charset="0"/>
                  </a:rPr>
                  <a:t>输   入</a:t>
                </a:r>
              </a:p>
            </p:txBody>
          </p:sp>
          <p:sp>
            <p:nvSpPr>
              <p:cNvPr id="100407" name="Line 83" descr="羊皮纸">
                <a:extLst>
                  <a:ext uri="{FF2B5EF4-FFF2-40B4-BE49-F238E27FC236}">
                    <a16:creationId xmlns:a16="http://schemas.microsoft.com/office/drawing/2014/main" id="{86808028-C157-D7DA-ECF1-DC35AB4E4561}"/>
                  </a:ext>
                </a:extLst>
              </p:cNvPr>
              <p:cNvSpPr>
                <a:spLocks noChangeShapeType="1"/>
              </p:cNvSpPr>
              <p:nvPr/>
            </p:nvSpPr>
            <p:spPr bwMode="auto">
              <a:xfrm>
                <a:off x="2925" y="965"/>
                <a:ext cx="2835" cy="0"/>
              </a:xfrm>
              <a:prstGeom prst="line">
                <a:avLst/>
              </a:prstGeom>
              <a:noFill/>
              <a:ln w="28575" cap="sq">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08" name="Line 84" descr="羊皮纸">
                <a:extLst>
                  <a:ext uri="{FF2B5EF4-FFF2-40B4-BE49-F238E27FC236}">
                    <a16:creationId xmlns:a16="http://schemas.microsoft.com/office/drawing/2014/main" id="{37A917F3-7C51-6D78-DCC1-B30A09385E11}"/>
                  </a:ext>
                </a:extLst>
              </p:cNvPr>
              <p:cNvSpPr>
                <a:spLocks noChangeShapeType="1"/>
              </p:cNvSpPr>
              <p:nvPr/>
            </p:nvSpPr>
            <p:spPr bwMode="auto">
              <a:xfrm>
                <a:off x="2925" y="965"/>
                <a:ext cx="0" cy="2161"/>
              </a:xfrm>
              <a:prstGeom prst="line">
                <a:avLst/>
              </a:prstGeom>
              <a:noFill/>
              <a:ln w="28575" cap="sq">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09" name="Line 85" descr="羊皮纸">
                <a:extLst>
                  <a:ext uri="{FF2B5EF4-FFF2-40B4-BE49-F238E27FC236}">
                    <a16:creationId xmlns:a16="http://schemas.microsoft.com/office/drawing/2014/main" id="{C4785F98-1C08-FD7F-945D-481EA0376445}"/>
                  </a:ext>
                </a:extLst>
              </p:cNvPr>
              <p:cNvSpPr>
                <a:spLocks noChangeShapeType="1"/>
              </p:cNvSpPr>
              <p:nvPr/>
            </p:nvSpPr>
            <p:spPr bwMode="auto">
              <a:xfrm>
                <a:off x="5760" y="965"/>
                <a:ext cx="0" cy="2161"/>
              </a:xfrm>
              <a:prstGeom prst="line">
                <a:avLst/>
              </a:prstGeom>
              <a:noFill/>
              <a:ln w="28575" cap="sq">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0" name="Line 86" descr="羊皮纸">
                <a:extLst>
                  <a:ext uri="{FF2B5EF4-FFF2-40B4-BE49-F238E27FC236}">
                    <a16:creationId xmlns:a16="http://schemas.microsoft.com/office/drawing/2014/main" id="{C4783D2A-4AC8-F405-CB5E-716A8F8A23AE}"/>
                  </a:ext>
                </a:extLst>
              </p:cNvPr>
              <p:cNvSpPr>
                <a:spLocks noChangeShapeType="1"/>
              </p:cNvSpPr>
              <p:nvPr/>
            </p:nvSpPr>
            <p:spPr bwMode="auto">
              <a:xfrm>
                <a:off x="2925" y="3126"/>
                <a:ext cx="2835" cy="0"/>
              </a:xfrm>
              <a:prstGeom prst="line">
                <a:avLst/>
              </a:prstGeom>
              <a:noFill/>
              <a:ln w="28575" cap="sq">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1" name="Line 87">
                <a:extLst>
                  <a:ext uri="{FF2B5EF4-FFF2-40B4-BE49-F238E27FC236}">
                    <a16:creationId xmlns:a16="http://schemas.microsoft.com/office/drawing/2014/main" id="{F1E49241-516B-C7FB-67DA-0F4AE4D51AC3}"/>
                  </a:ext>
                </a:extLst>
              </p:cNvPr>
              <p:cNvSpPr>
                <a:spLocks noChangeShapeType="1"/>
              </p:cNvSpPr>
              <p:nvPr/>
            </p:nvSpPr>
            <p:spPr bwMode="auto">
              <a:xfrm>
                <a:off x="2948" y="1259"/>
                <a:ext cx="2812" cy="0"/>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2" name="Line 88">
                <a:extLst>
                  <a:ext uri="{FF2B5EF4-FFF2-40B4-BE49-F238E27FC236}">
                    <a16:creationId xmlns:a16="http://schemas.microsoft.com/office/drawing/2014/main" id="{9B41E989-B0A6-3374-52FC-C07C042A01C1}"/>
                  </a:ext>
                </a:extLst>
              </p:cNvPr>
              <p:cNvSpPr>
                <a:spLocks noChangeShapeType="1"/>
              </p:cNvSpPr>
              <p:nvPr/>
            </p:nvSpPr>
            <p:spPr bwMode="auto">
              <a:xfrm>
                <a:off x="4150" y="965"/>
                <a:ext cx="0" cy="2148"/>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3" name="Text Box 89">
                <a:extLst>
                  <a:ext uri="{FF2B5EF4-FFF2-40B4-BE49-F238E27FC236}">
                    <a16:creationId xmlns:a16="http://schemas.microsoft.com/office/drawing/2014/main" id="{12BFE63F-A7B6-E34A-1050-5C6F61FCBD77}"/>
                  </a:ext>
                </a:extLst>
              </p:cNvPr>
              <p:cNvSpPr txBox="1">
                <a:spLocks noChangeArrowheads="1"/>
              </p:cNvSpPr>
              <p:nvPr/>
            </p:nvSpPr>
            <p:spPr bwMode="auto">
              <a:xfrm>
                <a:off x="3876" y="641"/>
                <a:ext cx="148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800">
                    <a:solidFill>
                      <a:srgbClr val="000066"/>
                    </a:solidFill>
                    <a:latin typeface="楷体_GB2312" pitchFamily="49" charset="-122"/>
                    <a:ea typeface="楷体_GB2312" pitchFamily="49" charset="-122"/>
                  </a:rPr>
                  <a:t>功能表</a:t>
                </a:r>
              </a:p>
            </p:txBody>
          </p:sp>
          <p:sp>
            <p:nvSpPr>
              <p:cNvPr id="100414" name="Line 90">
                <a:extLst>
                  <a:ext uri="{FF2B5EF4-FFF2-40B4-BE49-F238E27FC236}">
                    <a16:creationId xmlns:a16="http://schemas.microsoft.com/office/drawing/2014/main" id="{8507E6E3-BDB3-0E5D-0819-9B67665668AB}"/>
                  </a:ext>
                </a:extLst>
              </p:cNvPr>
              <p:cNvSpPr>
                <a:spLocks noChangeShapeType="1"/>
              </p:cNvSpPr>
              <p:nvPr/>
            </p:nvSpPr>
            <p:spPr bwMode="auto">
              <a:xfrm>
                <a:off x="5465" y="1298"/>
                <a:ext cx="136"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5" name="Line 91">
                <a:extLst>
                  <a:ext uri="{FF2B5EF4-FFF2-40B4-BE49-F238E27FC236}">
                    <a16:creationId xmlns:a16="http://schemas.microsoft.com/office/drawing/2014/main" id="{F68137DC-9DDC-FFB6-1F3A-8E5AF568EF08}"/>
                  </a:ext>
                </a:extLst>
              </p:cNvPr>
              <p:cNvSpPr>
                <a:spLocks noChangeShapeType="1"/>
              </p:cNvSpPr>
              <p:nvPr/>
            </p:nvSpPr>
            <p:spPr bwMode="auto">
              <a:xfrm>
                <a:off x="3061" y="1298"/>
                <a:ext cx="136"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6" name="Line 92">
                <a:extLst>
                  <a:ext uri="{FF2B5EF4-FFF2-40B4-BE49-F238E27FC236}">
                    <a16:creationId xmlns:a16="http://schemas.microsoft.com/office/drawing/2014/main" id="{EE6B7F8D-7A4F-68D1-BC24-DA168975BB02}"/>
                  </a:ext>
                </a:extLst>
              </p:cNvPr>
              <p:cNvSpPr>
                <a:spLocks noChangeShapeType="1"/>
              </p:cNvSpPr>
              <p:nvPr/>
            </p:nvSpPr>
            <p:spPr bwMode="auto">
              <a:xfrm>
                <a:off x="4241" y="1298"/>
                <a:ext cx="136"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7" name="Line 93">
                <a:extLst>
                  <a:ext uri="{FF2B5EF4-FFF2-40B4-BE49-F238E27FC236}">
                    <a16:creationId xmlns:a16="http://schemas.microsoft.com/office/drawing/2014/main" id="{10547E86-6863-02E7-BA18-3A0087C25089}"/>
                  </a:ext>
                </a:extLst>
              </p:cNvPr>
              <p:cNvSpPr>
                <a:spLocks noChangeShapeType="1"/>
              </p:cNvSpPr>
              <p:nvPr/>
            </p:nvSpPr>
            <p:spPr bwMode="auto">
              <a:xfrm>
                <a:off x="4649" y="1298"/>
                <a:ext cx="136"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18" name="Line 94">
                <a:extLst>
                  <a:ext uri="{FF2B5EF4-FFF2-40B4-BE49-F238E27FC236}">
                    <a16:creationId xmlns:a16="http://schemas.microsoft.com/office/drawing/2014/main" id="{1591D3E5-81B6-3C33-E899-4704B0535EED}"/>
                  </a:ext>
                </a:extLst>
              </p:cNvPr>
              <p:cNvSpPr>
                <a:spLocks noChangeShapeType="1"/>
              </p:cNvSpPr>
              <p:nvPr/>
            </p:nvSpPr>
            <p:spPr bwMode="auto">
              <a:xfrm>
                <a:off x="5012" y="1298"/>
                <a:ext cx="136"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00356" name="Object 95">
            <a:extLst>
              <a:ext uri="{FF2B5EF4-FFF2-40B4-BE49-F238E27FC236}">
                <a16:creationId xmlns:a16="http://schemas.microsoft.com/office/drawing/2014/main" id="{7E891765-D281-F380-DE08-3C7246ACEE9D}"/>
              </a:ext>
            </a:extLst>
          </p:cNvPr>
          <p:cNvGraphicFramePr>
            <a:graphicFrameLocks noChangeAspect="1"/>
          </p:cNvGraphicFramePr>
          <p:nvPr/>
        </p:nvGraphicFramePr>
        <p:xfrm>
          <a:off x="2195513" y="4797425"/>
          <a:ext cx="1871662" cy="693738"/>
        </p:xfrm>
        <a:graphic>
          <a:graphicData uri="http://schemas.openxmlformats.org/presentationml/2006/ole">
            <mc:AlternateContent xmlns:mc="http://schemas.openxmlformats.org/markup-compatibility/2006">
              <mc:Choice xmlns:v="urn:schemas-microsoft-com:vml" Requires="v">
                <p:oleObj name="公式" r:id="rId2" imgW="749300" imgH="279400" progId="Equation.3">
                  <p:embed/>
                </p:oleObj>
              </mc:Choice>
              <mc:Fallback>
                <p:oleObj name="公式" r:id="rId2" imgW="749300" imgH="279400" progId="Equation.3">
                  <p:embed/>
                  <p:pic>
                    <p:nvPicPr>
                      <p:cNvPr id="0" name="Object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4797425"/>
                        <a:ext cx="18716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7" name="Object 96">
            <a:extLst>
              <a:ext uri="{FF2B5EF4-FFF2-40B4-BE49-F238E27FC236}">
                <a16:creationId xmlns:a16="http://schemas.microsoft.com/office/drawing/2014/main" id="{05680D60-3324-2F66-7BCB-AA55F447D1B2}"/>
              </a:ext>
            </a:extLst>
          </p:cNvPr>
          <p:cNvGraphicFramePr>
            <a:graphicFrameLocks noChangeAspect="1"/>
          </p:cNvGraphicFramePr>
          <p:nvPr/>
        </p:nvGraphicFramePr>
        <p:xfrm>
          <a:off x="5867400" y="4797425"/>
          <a:ext cx="1655763" cy="620713"/>
        </p:xfrm>
        <a:graphic>
          <a:graphicData uri="http://schemas.openxmlformats.org/presentationml/2006/ole">
            <mc:AlternateContent xmlns:mc="http://schemas.openxmlformats.org/markup-compatibility/2006">
              <mc:Choice xmlns:v="urn:schemas-microsoft-com:vml" Requires="v">
                <p:oleObj name="公式" r:id="rId4" imgW="736600" imgH="279400" progId="Equation.3">
                  <p:embed/>
                </p:oleObj>
              </mc:Choice>
              <mc:Fallback>
                <p:oleObj name="公式" r:id="rId4" imgW="736600" imgH="279400" progId="Equation.3">
                  <p:embed/>
                  <p:pic>
                    <p:nvPicPr>
                      <p:cNvPr id="0" name="Object 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797425"/>
                        <a:ext cx="165576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8" name="Object 97">
            <a:extLst>
              <a:ext uri="{FF2B5EF4-FFF2-40B4-BE49-F238E27FC236}">
                <a16:creationId xmlns:a16="http://schemas.microsoft.com/office/drawing/2014/main" id="{8E635A2A-BC7D-707C-8E04-3C6273DCD37E}"/>
              </a:ext>
            </a:extLst>
          </p:cNvPr>
          <p:cNvGraphicFramePr>
            <a:graphicFrameLocks noChangeAspect="1"/>
          </p:cNvGraphicFramePr>
          <p:nvPr/>
        </p:nvGraphicFramePr>
        <p:xfrm>
          <a:off x="2124075" y="5589588"/>
          <a:ext cx="1871663" cy="692150"/>
        </p:xfrm>
        <a:graphic>
          <a:graphicData uri="http://schemas.openxmlformats.org/presentationml/2006/ole">
            <mc:AlternateContent xmlns:mc="http://schemas.openxmlformats.org/markup-compatibility/2006">
              <mc:Choice xmlns:v="urn:schemas-microsoft-com:vml" Requires="v">
                <p:oleObj name="公式" r:id="rId6" imgW="749300" imgH="279400" progId="Equation.3">
                  <p:embed/>
                </p:oleObj>
              </mc:Choice>
              <mc:Fallback>
                <p:oleObj name="公式" r:id="rId6" imgW="749300" imgH="279400" progId="Equation.3">
                  <p:embed/>
                  <p:pic>
                    <p:nvPicPr>
                      <p:cNvPr id="0" name="Object 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5589588"/>
                        <a:ext cx="18716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9" name="Object 98">
            <a:extLst>
              <a:ext uri="{FF2B5EF4-FFF2-40B4-BE49-F238E27FC236}">
                <a16:creationId xmlns:a16="http://schemas.microsoft.com/office/drawing/2014/main" id="{9898C823-81A2-5431-4240-D22A39F53278}"/>
              </a:ext>
            </a:extLst>
          </p:cNvPr>
          <p:cNvGraphicFramePr>
            <a:graphicFrameLocks noChangeAspect="1"/>
          </p:cNvGraphicFramePr>
          <p:nvPr/>
        </p:nvGraphicFramePr>
        <p:xfrm>
          <a:off x="5940425" y="5661025"/>
          <a:ext cx="1800225" cy="668338"/>
        </p:xfrm>
        <a:graphic>
          <a:graphicData uri="http://schemas.openxmlformats.org/presentationml/2006/ole">
            <mc:AlternateContent xmlns:mc="http://schemas.openxmlformats.org/markup-compatibility/2006">
              <mc:Choice xmlns:v="urn:schemas-microsoft-com:vml" Requires="v">
                <p:oleObj name="公式" r:id="rId8" imgW="749300" imgH="279400" progId="Equation.3">
                  <p:embed/>
                </p:oleObj>
              </mc:Choice>
              <mc:Fallback>
                <p:oleObj name="公式" r:id="rId8" imgW="749300" imgH="279400" progId="Equation.3">
                  <p:embed/>
                  <p:pic>
                    <p:nvPicPr>
                      <p:cNvPr id="0" name="Object 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425" y="5661025"/>
                        <a:ext cx="180022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0" name="Object 200">
            <a:extLst>
              <a:ext uri="{FF2B5EF4-FFF2-40B4-BE49-F238E27FC236}">
                <a16:creationId xmlns:a16="http://schemas.microsoft.com/office/drawing/2014/main" id="{7D8E9597-5F91-6E4A-E193-A3AE0E59301F}"/>
              </a:ext>
            </a:extLst>
          </p:cNvPr>
          <p:cNvGraphicFramePr>
            <a:graphicFrameLocks noChangeAspect="1"/>
          </p:cNvGraphicFramePr>
          <p:nvPr/>
        </p:nvGraphicFramePr>
        <p:xfrm>
          <a:off x="142875" y="1484313"/>
          <a:ext cx="4572000" cy="3076575"/>
        </p:xfrm>
        <a:graphic>
          <a:graphicData uri="http://schemas.openxmlformats.org/presentationml/2006/ole">
            <mc:AlternateContent xmlns:mc="http://schemas.openxmlformats.org/markup-compatibility/2006">
              <mc:Choice xmlns:v="urn:schemas-microsoft-com:vml" Requires="v">
                <p:oleObj name="图片" r:id="rId10" imgW="2032432" imgH="1358000" progId="Word.Picture.8">
                  <p:embed/>
                </p:oleObj>
              </mc:Choice>
              <mc:Fallback>
                <p:oleObj name="图片" r:id="rId10" imgW="2032432" imgH="1358000" progId="Word.Picture.8">
                  <p:embed/>
                  <p:pic>
                    <p:nvPicPr>
                      <p:cNvPr id="0" name="Object 200"/>
                      <p:cNvPicPr>
                        <a:picLocks noChangeAspect="1" noChangeArrowheads="1"/>
                      </p:cNvPicPr>
                      <p:nvPr/>
                    </p:nvPicPr>
                    <p:blipFill>
                      <a:blip r:embed="rId11">
                        <a:extLst>
                          <a:ext uri="{28A0092B-C50C-407E-A947-70E740481C1C}">
                            <a14:useLocalDpi xmlns:a14="http://schemas.microsoft.com/office/drawing/2010/main" val="0"/>
                          </a:ext>
                        </a:extLst>
                      </a:blip>
                      <a:srcRect t="-1326"/>
                      <a:stretch>
                        <a:fillRect/>
                      </a:stretch>
                    </p:blipFill>
                    <p:spPr bwMode="auto">
                      <a:xfrm>
                        <a:off x="142875" y="1484313"/>
                        <a:ext cx="4572000" cy="30765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5ECE44CB-5C20-DF4A-0465-32D5AF9E9F8E}"/>
              </a:ext>
            </a:extLst>
          </p:cNvPr>
          <p:cNvSpPr>
            <a:spLocks noChangeArrowheads="1"/>
          </p:cNvSpPr>
          <p:nvPr/>
        </p:nvSpPr>
        <p:spPr bwMode="auto">
          <a:xfrm>
            <a:off x="5148263" y="549275"/>
            <a:ext cx="263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a:t>
            </a:r>
            <a:r>
              <a:rPr lang="zh-CN" altLang="en-US" sz="2400">
                <a:solidFill>
                  <a:srgbClr val="000066"/>
                </a:solidFill>
                <a:latin typeface="楷体_GB2312" pitchFamily="49" charset="-122"/>
                <a:ea typeface="楷体_GB2312" pitchFamily="49" charset="-122"/>
              </a:rPr>
              <a:t>逻辑符号说明</a:t>
            </a:r>
          </a:p>
        </p:txBody>
      </p:sp>
      <p:sp>
        <p:nvSpPr>
          <p:cNvPr id="394245" name="Rectangle 5">
            <a:extLst>
              <a:ext uri="{FF2B5EF4-FFF2-40B4-BE49-F238E27FC236}">
                <a16:creationId xmlns:a16="http://schemas.microsoft.com/office/drawing/2014/main" id="{3434D9FF-5225-526D-1E63-6622DCA9C9F7}"/>
              </a:ext>
            </a:extLst>
          </p:cNvPr>
          <p:cNvSpPr>
            <a:spLocks noChangeArrowheads="1"/>
          </p:cNvSpPr>
          <p:nvPr/>
        </p:nvSpPr>
        <p:spPr bwMode="auto">
          <a:xfrm>
            <a:off x="288925" y="1241425"/>
            <a:ext cx="8640763" cy="193833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楷体_GB2312" pitchFamily="49" charset="-122"/>
                <a:ea typeface="楷体_GB2312" pitchFamily="49" charset="-122"/>
              </a:rPr>
              <a:t>逻辑符号框外部的</a:t>
            </a:r>
            <a:r>
              <a:rPr lang="zh-CN" altLang="en-US" sz="2400">
                <a:solidFill>
                  <a:srgbClr val="000066"/>
                </a:solidFill>
                <a:latin typeface="Times New Roman" panose="02020603050405020304" pitchFamily="18" charset="0"/>
                <a:ea typeface="楷体_GB2312" pitchFamily="49" charset="-122"/>
              </a:rPr>
              <a:t>符号，表示外部输入或输出信号</a:t>
            </a:r>
            <a:r>
              <a:rPr lang="zh-CN" altLang="en-US" sz="2400">
                <a:solidFill>
                  <a:srgbClr val="000066"/>
                </a:solidFill>
                <a:latin typeface="楷体_GB2312" pitchFamily="49" charset="-122"/>
                <a:ea typeface="楷体_GB2312" pitchFamily="49" charset="-122"/>
              </a:rPr>
              <a:t>名称，字母上面的</a:t>
            </a:r>
            <a:r>
              <a:rPr lang="zh-CN" altLang="en-US" sz="2400">
                <a:solidFill>
                  <a:srgbClr val="000066"/>
                </a:solidFill>
                <a:latin typeface="Arial" panose="020B0604020202020204" pitchFamily="34" charset="0"/>
                <a:ea typeface="楷体_GB2312" pitchFamily="49" charset="-122"/>
              </a:rPr>
              <a:t>“</a:t>
            </a:r>
            <a:r>
              <a:rPr lang="en-US" altLang="zh-CN" sz="2400">
                <a:solidFill>
                  <a:srgbClr val="000066"/>
                </a:solidFill>
                <a:latin typeface="Arial" panose="020B0604020202020204" pitchFamily="34" charset="0"/>
                <a:ea typeface="楷体_GB2312" pitchFamily="49" charset="-122"/>
              </a:rPr>
              <a:t>—”</a:t>
            </a:r>
            <a:r>
              <a:rPr lang="zh-CN" altLang="en-US" sz="2400">
                <a:solidFill>
                  <a:srgbClr val="000066"/>
                </a:solidFill>
                <a:latin typeface="楷体_GB2312" pitchFamily="49" charset="-122"/>
                <a:ea typeface="楷体_GB2312" pitchFamily="49" charset="-122"/>
              </a:rPr>
              <a:t>号说明该输入或输出是低电平有效。符号框内部的输入、输出变量表示其内部的逻辑关系。在推导表达式的过程中，如果低有效的输入或输出变量</a:t>
            </a:r>
            <a:r>
              <a:rPr lang="en-US" altLang="zh-CN" sz="2400">
                <a:solidFill>
                  <a:srgbClr val="000066"/>
                </a:solidFill>
                <a:latin typeface="楷体_GB2312" pitchFamily="49" charset="-122"/>
                <a:ea typeface="楷体_GB2312" pitchFamily="49" charset="-122"/>
              </a:rPr>
              <a:t>(</a:t>
            </a:r>
            <a:r>
              <a:rPr lang="zh-CN" altLang="en-US" sz="2400">
                <a:solidFill>
                  <a:srgbClr val="000066"/>
                </a:solidFill>
                <a:latin typeface="楷体_GB2312" pitchFamily="49" charset="-122"/>
                <a:ea typeface="楷体_GB2312" pitchFamily="49" charset="-122"/>
              </a:rPr>
              <a:t>如</a:t>
            </a:r>
            <a:r>
              <a:rPr lang="en-US" altLang="zh-CN" sz="2400">
                <a:solidFill>
                  <a:srgbClr val="000066"/>
                </a:solidFill>
                <a:latin typeface="楷体_GB2312" pitchFamily="49" charset="-122"/>
                <a:ea typeface="楷体_GB2312" pitchFamily="49" charset="-122"/>
              </a:rPr>
              <a:t>)</a:t>
            </a:r>
            <a:r>
              <a:rPr lang="zh-CN" altLang="en-US" sz="2400">
                <a:solidFill>
                  <a:srgbClr val="000066"/>
                </a:solidFill>
                <a:latin typeface="楷体_GB2312" pitchFamily="49" charset="-122"/>
                <a:ea typeface="楷体_GB2312" pitchFamily="49" charset="-122"/>
              </a:rPr>
              <a:t>上面的</a:t>
            </a:r>
            <a:r>
              <a:rPr lang="zh-CN" altLang="en-US" sz="2400">
                <a:solidFill>
                  <a:srgbClr val="000066"/>
                </a:solidFill>
                <a:latin typeface="Arial" panose="020B0604020202020204" pitchFamily="34" charset="0"/>
                <a:ea typeface="楷体_GB2312" pitchFamily="49" charset="-122"/>
              </a:rPr>
              <a:t>“</a:t>
            </a:r>
            <a:r>
              <a:rPr lang="en-US" altLang="zh-CN" sz="2400">
                <a:solidFill>
                  <a:srgbClr val="000066"/>
                </a:solidFill>
                <a:latin typeface="Arial" panose="020B0604020202020204" pitchFamily="34" charset="0"/>
                <a:ea typeface="楷体_GB2312" pitchFamily="49" charset="-122"/>
              </a:rPr>
              <a:t>—”</a:t>
            </a:r>
            <a:r>
              <a:rPr lang="zh-CN" altLang="en-US" sz="2400">
                <a:solidFill>
                  <a:srgbClr val="000066"/>
                </a:solidFill>
                <a:latin typeface="楷体_GB2312" pitchFamily="49" charset="-122"/>
                <a:ea typeface="楷体_GB2312" pitchFamily="49" charset="-122"/>
              </a:rPr>
              <a:t>号参与运算，则在画逻辑图或验证真值表时，注意将其还原为低有效符号</a:t>
            </a:r>
            <a:r>
              <a:rPr lang="zh-CN" altLang="en-US" b="0">
                <a:latin typeface="Tahoma" panose="020B0604030504040204" pitchFamily="34" charset="0"/>
              </a:rPr>
              <a:t>。  </a:t>
            </a:r>
          </a:p>
        </p:txBody>
      </p:sp>
      <p:sp>
        <p:nvSpPr>
          <p:cNvPr id="101380" name="Rectangle 122">
            <a:extLst>
              <a:ext uri="{FF2B5EF4-FFF2-40B4-BE49-F238E27FC236}">
                <a16:creationId xmlns:a16="http://schemas.microsoft.com/office/drawing/2014/main" id="{FB8E5AF4-B1CF-F879-06A3-5FC884780385}"/>
              </a:ext>
            </a:extLst>
          </p:cNvPr>
          <p:cNvSpPr>
            <a:spLocks noChangeArrowheads="1"/>
          </p:cNvSpPr>
          <p:nvPr/>
        </p:nvSpPr>
        <p:spPr bwMode="auto">
          <a:xfrm>
            <a:off x="0" y="264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94361" name="Object 121">
            <a:extLst>
              <a:ext uri="{FF2B5EF4-FFF2-40B4-BE49-F238E27FC236}">
                <a16:creationId xmlns:a16="http://schemas.microsoft.com/office/drawing/2014/main" id="{5D346AD4-74A2-446E-57DA-4D1F613680AB}"/>
              </a:ext>
            </a:extLst>
          </p:cNvPr>
          <p:cNvGraphicFramePr>
            <a:graphicFrameLocks noChangeAspect="1"/>
          </p:cNvGraphicFramePr>
          <p:nvPr/>
        </p:nvGraphicFramePr>
        <p:xfrm>
          <a:off x="4608513" y="3281363"/>
          <a:ext cx="4176712" cy="3092450"/>
        </p:xfrm>
        <a:graphic>
          <a:graphicData uri="http://schemas.openxmlformats.org/presentationml/2006/ole">
            <mc:AlternateContent xmlns:mc="http://schemas.openxmlformats.org/markup-compatibility/2006">
              <mc:Choice xmlns:v="urn:schemas-microsoft-com:vml" Requires="v">
                <p:oleObj name="图片" r:id="rId2" imgW="2263140" imgH="1682496" progId="Word.Picture.8">
                  <p:embed/>
                </p:oleObj>
              </mc:Choice>
              <mc:Fallback>
                <p:oleObj name="图片" r:id="rId2" imgW="2263140" imgH="1682496" progId="Word.Picture.8">
                  <p:embed/>
                  <p:pic>
                    <p:nvPicPr>
                      <p:cNvPr id="0" name="Object 121"/>
                      <p:cNvPicPr>
                        <a:picLocks noChangeAspect="1" noChangeArrowheads="1"/>
                      </p:cNvPicPr>
                      <p:nvPr/>
                    </p:nvPicPr>
                    <p:blipFill>
                      <a:blip r:embed="rId3">
                        <a:extLst>
                          <a:ext uri="{28A0092B-C50C-407E-A947-70E740481C1C}">
                            <a14:useLocalDpi xmlns:a14="http://schemas.microsoft.com/office/drawing/2010/main" val="0"/>
                          </a:ext>
                        </a:extLst>
                      </a:blip>
                      <a:srcRect t="-1495"/>
                      <a:stretch>
                        <a:fillRect/>
                      </a:stretch>
                    </p:blipFill>
                    <p:spPr bwMode="auto">
                      <a:xfrm>
                        <a:off x="4608513" y="3281363"/>
                        <a:ext cx="4176712" cy="3092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4363" name="Object 123">
            <a:extLst>
              <a:ext uri="{FF2B5EF4-FFF2-40B4-BE49-F238E27FC236}">
                <a16:creationId xmlns:a16="http://schemas.microsoft.com/office/drawing/2014/main" id="{84D1F374-186B-E980-30C9-B408A0BD0577}"/>
              </a:ext>
            </a:extLst>
          </p:cNvPr>
          <p:cNvGraphicFramePr>
            <a:graphicFrameLocks noChangeAspect="1"/>
          </p:cNvGraphicFramePr>
          <p:nvPr/>
        </p:nvGraphicFramePr>
        <p:xfrm>
          <a:off x="215900" y="3711575"/>
          <a:ext cx="3779838" cy="2690813"/>
        </p:xfrm>
        <a:graphic>
          <a:graphicData uri="http://schemas.openxmlformats.org/presentationml/2006/ole">
            <mc:AlternateContent xmlns:mc="http://schemas.openxmlformats.org/markup-compatibility/2006">
              <mc:Choice xmlns:v="urn:schemas-microsoft-com:vml" Requires="v">
                <p:oleObj name="图片" r:id="rId4" imgW="1616149" imgH="1151354" progId="Word.Picture.8">
                  <p:embed/>
                </p:oleObj>
              </mc:Choice>
              <mc:Fallback>
                <p:oleObj name="图片" r:id="rId4" imgW="1616149" imgH="1151354" progId="Word.Picture.8">
                  <p:embed/>
                  <p:pic>
                    <p:nvPicPr>
                      <p:cNvPr id="0" name="Object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3711575"/>
                        <a:ext cx="3779838"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3" name="Rectangle 124">
            <a:extLst>
              <a:ext uri="{FF2B5EF4-FFF2-40B4-BE49-F238E27FC236}">
                <a16:creationId xmlns:a16="http://schemas.microsoft.com/office/drawing/2014/main" id="{15591F97-756E-BEC9-9BFC-1A8D81B531CB}"/>
              </a:ext>
            </a:extLst>
          </p:cNvPr>
          <p:cNvSpPr>
            <a:spLocks noChangeArrowheads="1"/>
          </p:cNvSpPr>
          <p:nvPr/>
        </p:nvSpPr>
        <p:spPr bwMode="auto">
          <a:xfrm>
            <a:off x="611188" y="549275"/>
            <a:ext cx="4462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Times New Roman" panose="02020603050405020304" pitchFamily="18" charset="0"/>
              </a:rPr>
              <a:t>(a) 2</a:t>
            </a:r>
            <a:r>
              <a:rPr lang="zh-CN" altLang="en-US" sz="2400">
                <a:solidFill>
                  <a:srgbClr val="000099"/>
                </a:solidFill>
                <a:latin typeface="Times New Roman" panose="02020603050405020304" pitchFamily="18" charset="0"/>
              </a:rPr>
              <a:t>线</a:t>
            </a:r>
            <a:r>
              <a:rPr lang="en-US" altLang="zh-CN" sz="2400">
                <a:solidFill>
                  <a:srgbClr val="000099"/>
                </a:solidFill>
                <a:latin typeface="Times New Roman" panose="02020603050405020304" pitchFamily="18" charset="0"/>
              </a:rPr>
              <a:t>-4</a:t>
            </a:r>
            <a:r>
              <a:rPr lang="zh-CN" altLang="en-US" sz="2400">
                <a:solidFill>
                  <a:srgbClr val="000099"/>
                </a:solidFill>
                <a:latin typeface="Times New Roman" panose="02020603050405020304" pitchFamily="18" charset="0"/>
              </a:rPr>
              <a:t>线译码器（</a:t>
            </a:r>
            <a:r>
              <a:rPr lang="en-US" altLang="zh-CN" sz="2400">
                <a:solidFill>
                  <a:srgbClr val="000066"/>
                </a:solidFill>
                <a:latin typeface="Times New Roman" panose="02020603050405020304" pitchFamily="18" charset="0"/>
              </a:rPr>
              <a:t>74HC139</a:t>
            </a:r>
            <a:r>
              <a:rPr lang="zh-CN" altLang="en-US" sz="2400">
                <a:solidFill>
                  <a:srgbClr val="000066"/>
                </a:solidFill>
                <a:latin typeface="Times New Roman" panose="02020603050405020304" pitchFamily="18" charset="0"/>
              </a:rPr>
              <a:t>）</a:t>
            </a:r>
            <a:r>
              <a:rPr lang="zh-CN" altLang="en-US" sz="2400" b="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4245"/>
                                        </p:tgtEl>
                                        <p:attrNameLst>
                                          <p:attrName>style.visibility</p:attrName>
                                        </p:attrNameLst>
                                      </p:cBhvr>
                                      <p:to>
                                        <p:strVal val="visible"/>
                                      </p:to>
                                    </p:set>
                                    <p:animEffect transition="in" filter="wipe(up)">
                                      <p:cBhvr>
                                        <p:cTn id="7" dur="500"/>
                                        <p:tgtEl>
                                          <p:spTgt spid="394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4363"/>
                                        </p:tgtEl>
                                        <p:attrNameLst>
                                          <p:attrName>style.visibility</p:attrName>
                                        </p:attrNameLst>
                                      </p:cBhvr>
                                      <p:to>
                                        <p:strVal val="visible"/>
                                      </p:to>
                                    </p:set>
                                    <p:animEffect transition="in" filter="wipe(left)">
                                      <p:cBhvr>
                                        <p:cTn id="12" dur="500"/>
                                        <p:tgtEl>
                                          <p:spTgt spid="3943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94361"/>
                                        </p:tgtEl>
                                        <p:attrNameLst>
                                          <p:attrName>style.visibility</p:attrName>
                                        </p:attrNameLst>
                                      </p:cBhvr>
                                      <p:to>
                                        <p:strVal val="visible"/>
                                      </p:to>
                                    </p:set>
                                    <p:animEffect transition="in" filter="box(in)">
                                      <p:cBhvr>
                                        <p:cTn id="17" dur="500"/>
                                        <p:tgtEl>
                                          <p:spTgt spid="39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Rectangle 4">
            <a:extLst>
              <a:ext uri="{FF2B5EF4-FFF2-40B4-BE49-F238E27FC236}">
                <a16:creationId xmlns:a16="http://schemas.microsoft.com/office/drawing/2014/main" id="{D37FE548-D5C1-AB50-63A9-4FBE7080C570}"/>
              </a:ext>
            </a:extLst>
          </p:cNvPr>
          <p:cNvSpPr>
            <a:spLocks noChangeArrowheads="1"/>
          </p:cNvSpPr>
          <p:nvPr/>
        </p:nvSpPr>
        <p:spPr bwMode="auto">
          <a:xfrm>
            <a:off x="792163" y="549275"/>
            <a:ext cx="60499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99"/>
                </a:solidFill>
                <a:latin typeface="Times New Roman" panose="02020603050405020304" pitchFamily="18" charset="0"/>
                <a:ea typeface="楷体_GB2312" pitchFamily="49" charset="-122"/>
              </a:rPr>
              <a:t>(b) 3</a:t>
            </a:r>
            <a:r>
              <a:rPr lang="zh-CN" altLang="en-US" sz="2800">
                <a:solidFill>
                  <a:srgbClr val="000099"/>
                </a:solidFill>
                <a:latin typeface="Times New Roman" panose="02020603050405020304" pitchFamily="18" charset="0"/>
                <a:ea typeface="楷体_GB2312" pitchFamily="49" charset="-122"/>
              </a:rPr>
              <a:t>线</a:t>
            </a:r>
            <a:r>
              <a:rPr lang="en-US" altLang="zh-CN" sz="2800">
                <a:solidFill>
                  <a:srgbClr val="000099"/>
                </a:solidFill>
                <a:latin typeface="Times New Roman" panose="02020603050405020304" pitchFamily="18" charset="0"/>
                <a:ea typeface="楷体_GB2312" pitchFamily="49" charset="-122"/>
              </a:rPr>
              <a:t>-8</a:t>
            </a:r>
            <a:r>
              <a:rPr lang="zh-CN" altLang="en-US" sz="2800">
                <a:solidFill>
                  <a:srgbClr val="000099"/>
                </a:solidFill>
                <a:latin typeface="Times New Roman" panose="02020603050405020304" pitchFamily="18" charset="0"/>
                <a:ea typeface="楷体_GB2312" pitchFamily="49" charset="-122"/>
              </a:rPr>
              <a:t>线</a:t>
            </a:r>
            <a:r>
              <a:rPr lang="zh-CN" altLang="en-US" sz="2800">
                <a:solidFill>
                  <a:srgbClr val="000099"/>
                </a:solidFill>
                <a:latin typeface="楷体_GB2312" pitchFamily="49" charset="-122"/>
                <a:ea typeface="楷体_GB2312" pitchFamily="49" charset="-122"/>
              </a:rPr>
              <a:t>译码器（</a:t>
            </a:r>
            <a:r>
              <a:rPr lang="en-US" altLang="zh-CN" sz="2800">
                <a:solidFill>
                  <a:srgbClr val="000099"/>
                </a:solidFill>
                <a:latin typeface="Times New Roman" panose="02020603050405020304" pitchFamily="18" charset="0"/>
                <a:ea typeface="楷体_GB2312" pitchFamily="49" charset="-122"/>
              </a:rPr>
              <a:t>74HC138</a:t>
            </a:r>
            <a:r>
              <a:rPr lang="zh-CN" altLang="en-US" sz="2800">
                <a:solidFill>
                  <a:srgbClr val="000099"/>
                </a:solidFill>
                <a:latin typeface="Times New Roman" panose="02020603050405020304" pitchFamily="18" charset="0"/>
                <a:ea typeface="楷体_GB2312" pitchFamily="49" charset="-122"/>
              </a:rPr>
              <a:t>）</a:t>
            </a:r>
          </a:p>
        </p:txBody>
      </p:sp>
      <p:sp>
        <p:nvSpPr>
          <p:cNvPr id="102403" name="Rectangle 5">
            <a:extLst>
              <a:ext uri="{FF2B5EF4-FFF2-40B4-BE49-F238E27FC236}">
                <a16:creationId xmlns:a16="http://schemas.microsoft.com/office/drawing/2014/main" id="{8BCC4873-5FFF-C43E-D75A-6223174978D0}"/>
              </a:ext>
            </a:extLst>
          </p:cNvPr>
          <p:cNvSpPr>
            <a:spLocks noChangeArrowheads="1"/>
          </p:cNvSpPr>
          <p:nvPr/>
        </p:nvSpPr>
        <p:spPr bwMode="auto">
          <a:xfrm>
            <a:off x="0"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2404" name="Rectangle 9">
            <a:extLst>
              <a:ext uri="{FF2B5EF4-FFF2-40B4-BE49-F238E27FC236}">
                <a16:creationId xmlns:a16="http://schemas.microsoft.com/office/drawing/2014/main" id="{E2E3EF1E-FB68-0FC9-F912-761E4C4B5C27}"/>
              </a:ext>
            </a:extLst>
          </p:cNvPr>
          <p:cNvSpPr>
            <a:spLocks noChangeArrowheads="1"/>
          </p:cNvSpPr>
          <p:nvPr/>
        </p:nvSpPr>
        <p:spPr bwMode="auto">
          <a:xfrm>
            <a:off x="0" y="2862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395274" name="Group 10">
            <a:extLst>
              <a:ext uri="{FF2B5EF4-FFF2-40B4-BE49-F238E27FC236}">
                <a16:creationId xmlns:a16="http://schemas.microsoft.com/office/drawing/2014/main" id="{C00B3691-2FDE-9B3E-405A-57A34C27AB08}"/>
              </a:ext>
            </a:extLst>
          </p:cNvPr>
          <p:cNvGrpSpPr>
            <a:grpSpLocks/>
          </p:cNvGrpSpPr>
          <p:nvPr/>
        </p:nvGrpSpPr>
        <p:grpSpPr bwMode="auto">
          <a:xfrm>
            <a:off x="5759450" y="2241550"/>
            <a:ext cx="2533650" cy="3876675"/>
            <a:chOff x="985" y="1253"/>
            <a:chExt cx="1596" cy="2442"/>
          </a:xfrm>
        </p:grpSpPr>
        <p:sp>
          <p:nvSpPr>
            <p:cNvPr id="102409" name="Rectangle 11">
              <a:extLst>
                <a:ext uri="{FF2B5EF4-FFF2-40B4-BE49-F238E27FC236}">
                  <a16:creationId xmlns:a16="http://schemas.microsoft.com/office/drawing/2014/main" id="{FD446223-4E75-4361-0BAA-8077DF771F4C}"/>
                </a:ext>
              </a:extLst>
            </p:cNvPr>
            <p:cNvSpPr>
              <a:spLocks noChangeArrowheads="1"/>
            </p:cNvSpPr>
            <p:nvPr/>
          </p:nvSpPr>
          <p:spPr bwMode="auto">
            <a:xfrm>
              <a:off x="1338" y="3407"/>
              <a:ext cx="1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逻辑符号</a:t>
              </a:r>
            </a:p>
          </p:txBody>
        </p:sp>
        <p:graphicFrame>
          <p:nvGraphicFramePr>
            <p:cNvPr id="102410" name="Object 12">
              <a:extLst>
                <a:ext uri="{FF2B5EF4-FFF2-40B4-BE49-F238E27FC236}">
                  <a16:creationId xmlns:a16="http://schemas.microsoft.com/office/drawing/2014/main" id="{2F767BFE-1FD6-34FE-4D78-0F9A4DCEC45F}"/>
                </a:ext>
              </a:extLst>
            </p:cNvPr>
            <p:cNvGraphicFramePr>
              <a:graphicFrameLocks noChangeAspect="1"/>
            </p:cNvGraphicFramePr>
            <p:nvPr/>
          </p:nvGraphicFramePr>
          <p:xfrm>
            <a:off x="985" y="1253"/>
            <a:ext cx="1596" cy="2041"/>
          </p:xfrm>
          <a:graphic>
            <a:graphicData uri="http://schemas.openxmlformats.org/presentationml/2006/ole">
              <mc:AlternateContent xmlns:mc="http://schemas.openxmlformats.org/markup-compatibility/2006">
                <mc:Choice xmlns:v="urn:schemas-microsoft-com:vml" Requires="v">
                  <p:oleObj name="图片" r:id="rId2" imgW="1115568" imgH="1191768" progId="Word.Picture.8">
                    <p:embed/>
                  </p:oleObj>
                </mc:Choice>
                <mc:Fallback>
                  <p:oleObj name="图片" r:id="rId2" imgW="1115568" imgH="1191768" progId="Word.Picture.8">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 y="1253"/>
                          <a:ext cx="1596" cy="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2406" name="Rectangle 13">
            <a:extLst>
              <a:ext uri="{FF2B5EF4-FFF2-40B4-BE49-F238E27FC236}">
                <a16:creationId xmlns:a16="http://schemas.microsoft.com/office/drawing/2014/main" id="{14DE06E4-0A26-2A68-D588-BEF085525359}"/>
              </a:ext>
            </a:extLst>
          </p:cNvPr>
          <p:cNvSpPr>
            <a:spLocks noChangeArrowheads="1"/>
          </p:cNvSpPr>
          <p:nvPr/>
        </p:nvSpPr>
        <p:spPr bwMode="auto">
          <a:xfrm>
            <a:off x="0" y="2862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2407" name="Rectangle 15">
            <a:extLst>
              <a:ext uri="{FF2B5EF4-FFF2-40B4-BE49-F238E27FC236}">
                <a16:creationId xmlns:a16="http://schemas.microsoft.com/office/drawing/2014/main" id="{AF36685D-231B-2B92-FD3E-4680828A9956}"/>
              </a:ext>
            </a:extLst>
          </p:cNvPr>
          <p:cNvSpPr>
            <a:spLocks noChangeArrowheads="1"/>
          </p:cNvSpPr>
          <p:nvPr/>
        </p:nvSpPr>
        <p:spPr bwMode="auto">
          <a:xfrm>
            <a:off x="0" y="1985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95278" name="Object 14">
            <a:extLst>
              <a:ext uri="{FF2B5EF4-FFF2-40B4-BE49-F238E27FC236}">
                <a16:creationId xmlns:a16="http://schemas.microsoft.com/office/drawing/2014/main" id="{572B8AD7-5A07-AC2C-FC42-8EA393F10256}"/>
              </a:ext>
            </a:extLst>
          </p:cNvPr>
          <p:cNvGraphicFramePr>
            <a:graphicFrameLocks noChangeAspect="1"/>
          </p:cNvGraphicFramePr>
          <p:nvPr/>
        </p:nvGraphicFramePr>
        <p:xfrm>
          <a:off x="215900" y="1389063"/>
          <a:ext cx="5070475" cy="5076825"/>
        </p:xfrm>
        <a:graphic>
          <a:graphicData uri="http://schemas.openxmlformats.org/presentationml/2006/ole">
            <mc:AlternateContent xmlns:mc="http://schemas.openxmlformats.org/markup-compatibility/2006">
              <mc:Choice xmlns:v="urn:schemas-microsoft-com:vml" Requires="v">
                <p:oleObj name="图片" r:id="rId4" imgW="3217164" imgH="3172968" progId="Word.Picture.8">
                  <p:embed/>
                </p:oleObj>
              </mc:Choice>
              <mc:Fallback>
                <p:oleObj name="图片" r:id="rId4" imgW="3217164" imgH="3172968" progId="Word.Picture.8">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t="-1404"/>
                      <a:stretch>
                        <a:fillRect/>
                      </a:stretch>
                    </p:blipFill>
                    <p:spPr bwMode="auto">
                      <a:xfrm>
                        <a:off x="215900" y="1389063"/>
                        <a:ext cx="5070475" cy="5076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52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395278"/>
                                        </p:tgtEl>
                                        <p:attrNameLst>
                                          <p:attrName>style.visibility</p:attrName>
                                        </p:attrNameLst>
                                      </p:cBhvr>
                                      <p:to>
                                        <p:strVal val="visible"/>
                                      </p:to>
                                    </p:set>
                                    <p:animEffect transition="in" filter="box(in)">
                                      <p:cBhvr>
                                        <p:cTn id="11" dur="500"/>
                                        <p:tgtEl>
                                          <p:spTgt spid="3952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395274"/>
                                        </p:tgtEl>
                                        <p:attrNameLst>
                                          <p:attrName>style.visibility</p:attrName>
                                        </p:attrNameLst>
                                      </p:cBhvr>
                                      <p:to>
                                        <p:strVal val="visible"/>
                                      </p:to>
                                    </p:set>
                                    <p:animEffect transition="in" filter="wipe(up)">
                                      <p:cBhvr>
                                        <p:cTn id="16" dur="500"/>
                                        <p:tgtEl>
                                          <p:spTgt spid="395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8"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5">
            <a:extLst>
              <a:ext uri="{FF2B5EF4-FFF2-40B4-BE49-F238E27FC236}">
                <a16:creationId xmlns:a16="http://schemas.microsoft.com/office/drawing/2014/main" id="{46D12B3C-1D91-6C21-D868-86B0C3777C2B}"/>
              </a:ext>
            </a:extLst>
          </p:cNvPr>
          <p:cNvSpPr>
            <a:spLocks noChangeArrowheads="1"/>
          </p:cNvSpPr>
          <p:nvPr/>
        </p:nvSpPr>
        <p:spPr bwMode="auto">
          <a:xfrm>
            <a:off x="863600" y="549275"/>
            <a:ext cx="622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3</a:t>
            </a:r>
            <a:r>
              <a:rPr lang="zh-CN" altLang="en-US" sz="2400">
                <a:solidFill>
                  <a:srgbClr val="000066"/>
                </a:solidFill>
                <a:latin typeface="Times New Roman" panose="02020603050405020304" pitchFamily="18" charset="0"/>
                <a:ea typeface="楷体_GB2312" pitchFamily="49" charset="-122"/>
              </a:rPr>
              <a:t>线</a:t>
            </a:r>
            <a:r>
              <a:rPr lang="en-US" altLang="zh-CN" sz="2400">
                <a:solidFill>
                  <a:srgbClr val="000066"/>
                </a:solidFill>
                <a:latin typeface="Times New Roman" panose="02020603050405020304" pitchFamily="18" charset="0"/>
                <a:ea typeface="楷体_GB2312" pitchFamily="49" charset="-122"/>
              </a:rPr>
              <a:t>-8</a:t>
            </a:r>
            <a:r>
              <a:rPr lang="zh-CN" altLang="en-US" sz="2400">
                <a:solidFill>
                  <a:srgbClr val="000066"/>
                </a:solidFill>
                <a:latin typeface="Times New Roman" panose="02020603050405020304" pitchFamily="18" charset="0"/>
                <a:ea typeface="楷体_GB2312" pitchFamily="49" charset="-122"/>
              </a:rPr>
              <a:t>线译码器（</a:t>
            </a:r>
            <a:r>
              <a:rPr lang="en-US" altLang="zh-CN" sz="2400">
                <a:solidFill>
                  <a:srgbClr val="000066"/>
                </a:solidFill>
                <a:latin typeface="Times New Roman" panose="02020603050405020304" pitchFamily="18" charset="0"/>
                <a:ea typeface="楷体_GB2312" pitchFamily="49" charset="-122"/>
              </a:rPr>
              <a:t>74HC138</a:t>
            </a:r>
            <a:r>
              <a:rPr lang="zh-CN" altLang="en-US" sz="2400">
                <a:solidFill>
                  <a:srgbClr val="000066"/>
                </a:solidFill>
                <a:latin typeface="Times New Roman" panose="02020603050405020304" pitchFamily="18" charset="0"/>
                <a:ea typeface="楷体_GB2312" pitchFamily="49" charset="-122"/>
              </a:rPr>
              <a:t>）功能表</a:t>
            </a:r>
          </a:p>
        </p:txBody>
      </p:sp>
      <p:sp>
        <p:nvSpPr>
          <p:cNvPr id="103427" name="Rectangle 16">
            <a:extLst>
              <a:ext uri="{FF2B5EF4-FFF2-40B4-BE49-F238E27FC236}">
                <a16:creationId xmlns:a16="http://schemas.microsoft.com/office/drawing/2014/main" id="{89B30F56-4E3E-2A29-9C49-E25952D778B2}"/>
              </a:ext>
            </a:extLst>
          </p:cNvPr>
          <p:cNvSpPr>
            <a:spLocks noChangeArrowheads="1"/>
          </p:cNvSpPr>
          <p:nvPr/>
        </p:nvSpPr>
        <p:spPr bwMode="auto">
          <a:xfrm>
            <a:off x="1763713" y="836613"/>
            <a:ext cx="30638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3428" name="Rectangle 17">
            <a:extLst>
              <a:ext uri="{FF2B5EF4-FFF2-40B4-BE49-F238E27FC236}">
                <a16:creationId xmlns:a16="http://schemas.microsoft.com/office/drawing/2014/main" id="{16F4B9F9-A8CD-AFC6-998A-0CC5390858AD}"/>
              </a:ext>
            </a:extLst>
          </p:cNvPr>
          <p:cNvSpPr>
            <a:spLocks noChangeArrowheads="1"/>
          </p:cNvSpPr>
          <p:nvPr/>
        </p:nvSpPr>
        <p:spPr bwMode="auto">
          <a:xfrm>
            <a:off x="2051050" y="1160463"/>
            <a:ext cx="3063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3429" name="Rectangle 18">
            <a:extLst>
              <a:ext uri="{FF2B5EF4-FFF2-40B4-BE49-F238E27FC236}">
                <a16:creationId xmlns:a16="http://schemas.microsoft.com/office/drawing/2014/main" id="{42D262EC-47BF-004F-ED3E-EF9FCADEEC19}"/>
              </a:ext>
            </a:extLst>
          </p:cNvPr>
          <p:cNvSpPr>
            <a:spLocks noChangeArrowheads="1"/>
          </p:cNvSpPr>
          <p:nvPr/>
        </p:nvSpPr>
        <p:spPr bwMode="auto">
          <a:xfrm>
            <a:off x="1655763" y="1125538"/>
            <a:ext cx="30638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3430" name="Rectangle 19">
            <a:extLst>
              <a:ext uri="{FF2B5EF4-FFF2-40B4-BE49-F238E27FC236}">
                <a16:creationId xmlns:a16="http://schemas.microsoft.com/office/drawing/2014/main" id="{E6823C7C-282A-C5B3-11E8-99FF354FCF18}"/>
              </a:ext>
            </a:extLst>
          </p:cNvPr>
          <p:cNvSpPr>
            <a:spLocks noChangeArrowheads="1"/>
          </p:cNvSpPr>
          <p:nvPr/>
        </p:nvSpPr>
        <p:spPr bwMode="auto">
          <a:xfrm>
            <a:off x="1763713" y="944563"/>
            <a:ext cx="30638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03431" name="Group 20">
            <a:extLst>
              <a:ext uri="{FF2B5EF4-FFF2-40B4-BE49-F238E27FC236}">
                <a16:creationId xmlns:a16="http://schemas.microsoft.com/office/drawing/2014/main" id="{55EDFFB0-5D76-920F-A388-95BC1300B706}"/>
              </a:ext>
            </a:extLst>
          </p:cNvPr>
          <p:cNvGrpSpPr>
            <a:grpSpLocks/>
          </p:cNvGrpSpPr>
          <p:nvPr/>
        </p:nvGrpSpPr>
        <p:grpSpPr bwMode="auto">
          <a:xfrm>
            <a:off x="215900" y="1484313"/>
            <a:ext cx="8135938" cy="4392612"/>
            <a:chOff x="136" y="1071"/>
            <a:chExt cx="5125" cy="2767"/>
          </a:xfrm>
        </p:grpSpPr>
        <p:graphicFrame>
          <p:nvGraphicFramePr>
            <p:cNvPr id="103432" name="Object 21">
              <a:extLst>
                <a:ext uri="{FF2B5EF4-FFF2-40B4-BE49-F238E27FC236}">
                  <a16:creationId xmlns:a16="http://schemas.microsoft.com/office/drawing/2014/main" id="{D3CA64B1-7D81-3405-BCB4-849DF95E8C20}"/>
                </a:ext>
              </a:extLst>
            </p:cNvPr>
            <p:cNvGraphicFramePr>
              <a:graphicFrameLocks noChangeAspect="1"/>
            </p:cNvGraphicFramePr>
            <p:nvPr/>
          </p:nvGraphicFramePr>
          <p:xfrm>
            <a:off x="726" y="1434"/>
            <a:ext cx="249" cy="245"/>
          </p:xfrm>
          <a:graphic>
            <a:graphicData uri="http://schemas.openxmlformats.org/presentationml/2006/ole">
              <mc:AlternateContent xmlns:mc="http://schemas.openxmlformats.org/markup-compatibility/2006">
                <mc:Choice xmlns:v="urn:schemas-microsoft-com:vml" Requires="v">
                  <p:oleObj name="公式" r:id="rId2" imgW="203024" imgH="203024" progId="Equation.3">
                    <p:embed/>
                  </p:oleObj>
                </mc:Choice>
                <mc:Fallback>
                  <p:oleObj name="公式" r:id="rId2" imgW="203024" imgH="203024" progId="Equation.3">
                    <p:embed/>
                    <p:pic>
                      <p:nvPicPr>
                        <p:cNvPr id="0" name="Object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 y="1434"/>
                          <a:ext cx="249" cy="245"/>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3" name="Object 22">
              <a:extLst>
                <a:ext uri="{FF2B5EF4-FFF2-40B4-BE49-F238E27FC236}">
                  <a16:creationId xmlns:a16="http://schemas.microsoft.com/office/drawing/2014/main" id="{397B8296-1651-0AE3-F68D-E85F266297C2}"/>
                </a:ext>
              </a:extLst>
            </p:cNvPr>
            <p:cNvGraphicFramePr>
              <a:graphicFrameLocks noChangeAspect="1"/>
            </p:cNvGraphicFramePr>
            <p:nvPr/>
          </p:nvGraphicFramePr>
          <p:xfrm>
            <a:off x="1088" y="1457"/>
            <a:ext cx="209" cy="214"/>
          </p:xfrm>
          <a:graphic>
            <a:graphicData uri="http://schemas.openxmlformats.org/presentationml/2006/ole">
              <mc:AlternateContent xmlns:mc="http://schemas.openxmlformats.org/markup-compatibility/2006">
                <mc:Choice xmlns:v="urn:schemas-microsoft-com:vml" Requires="v">
                  <p:oleObj name="公式" r:id="rId4" imgW="203024" imgH="203024" progId="Equation.3">
                    <p:embed/>
                  </p:oleObj>
                </mc:Choice>
                <mc:Fallback>
                  <p:oleObj name="公式" r:id="rId4" imgW="203024" imgH="203024"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 y="1457"/>
                          <a:ext cx="209" cy="214"/>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4" name="Object 23">
              <a:extLst>
                <a:ext uri="{FF2B5EF4-FFF2-40B4-BE49-F238E27FC236}">
                  <a16:creationId xmlns:a16="http://schemas.microsoft.com/office/drawing/2014/main" id="{4266B445-25B0-6B4A-9F69-0B75AB9710B2}"/>
                </a:ext>
              </a:extLst>
            </p:cNvPr>
            <p:cNvGraphicFramePr>
              <a:graphicFrameLocks noChangeAspect="1"/>
            </p:cNvGraphicFramePr>
            <p:nvPr/>
          </p:nvGraphicFramePr>
          <p:xfrm>
            <a:off x="2494" y="1457"/>
            <a:ext cx="219" cy="238"/>
          </p:xfrm>
          <a:graphic>
            <a:graphicData uri="http://schemas.openxmlformats.org/presentationml/2006/ole">
              <mc:AlternateContent xmlns:mc="http://schemas.openxmlformats.org/markup-compatibility/2006">
                <mc:Choice xmlns:v="urn:schemas-microsoft-com:vml" Requires="v">
                  <p:oleObj name="公式" r:id="rId6" imgW="190417" imgH="203112" progId="Equation.3">
                    <p:embed/>
                  </p:oleObj>
                </mc:Choice>
                <mc:Fallback>
                  <p:oleObj name="公式" r:id="rId6" imgW="190417" imgH="203112"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 y="1457"/>
                          <a:ext cx="219" cy="238"/>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5" name="Object 24">
              <a:extLst>
                <a:ext uri="{FF2B5EF4-FFF2-40B4-BE49-F238E27FC236}">
                  <a16:creationId xmlns:a16="http://schemas.microsoft.com/office/drawing/2014/main" id="{36849D09-1646-15B0-FFD4-FAB781815E66}"/>
                </a:ext>
              </a:extLst>
            </p:cNvPr>
            <p:cNvGraphicFramePr>
              <a:graphicFrameLocks noChangeAspect="1"/>
            </p:cNvGraphicFramePr>
            <p:nvPr/>
          </p:nvGraphicFramePr>
          <p:xfrm>
            <a:off x="2835" y="1434"/>
            <a:ext cx="245" cy="261"/>
          </p:xfrm>
          <a:graphic>
            <a:graphicData uri="http://schemas.openxmlformats.org/presentationml/2006/ole">
              <mc:AlternateContent xmlns:mc="http://schemas.openxmlformats.org/markup-compatibility/2006">
                <mc:Choice xmlns:v="urn:schemas-microsoft-com:vml" Requires="v">
                  <p:oleObj name="公式" r:id="rId8" imgW="190417" imgH="203112" progId="Equation.3">
                    <p:embed/>
                  </p:oleObj>
                </mc:Choice>
                <mc:Fallback>
                  <p:oleObj name="公式" r:id="rId8" imgW="190417" imgH="203112" progId="Equation.3">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5" y="1434"/>
                          <a:ext cx="245" cy="261"/>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6" name="Object 25">
              <a:extLst>
                <a:ext uri="{FF2B5EF4-FFF2-40B4-BE49-F238E27FC236}">
                  <a16:creationId xmlns:a16="http://schemas.microsoft.com/office/drawing/2014/main" id="{8EC954F0-293C-FF58-31BB-40EFA34F4779}"/>
                </a:ext>
              </a:extLst>
            </p:cNvPr>
            <p:cNvGraphicFramePr>
              <a:graphicFrameLocks noChangeAspect="1"/>
            </p:cNvGraphicFramePr>
            <p:nvPr/>
          </p:nvGraphicFramePr>
          <p:xfrm>
            <a:off x="3175" y="1434"/>
            <a:ext cx="239" cy="261"/>
          </p:xfrm>
          <a:graphic>
            <a:graphicData uri="http://schemas.openxmlformats.org/presentationml/2006/ole">
              <mc:AlternateContent xmlns:mc="http://schemas.openxmlformats.org/markup-compatibility/2006">
                <mc:Choice xmlns:v="urn:schemas-microsoft-com:vml" Requires="v">
                  <p:oleObj name="公式" r:id="rId10" imgW="190417" imgH="203112" progId="Equation.3">
                    <p:embed/>
                  </p:oleObj>
                </mc:Choice>
                <mc:Fallback>
                  <p:oleObj name="公式" r:id="rId10" imgW="190417" imgH="203112" progId="Equation.3">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5" y="1434"/>
                          <a:ext cx="239" cy="261"/>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7" name="Object 26">
              <a:extLst>
                <a:ext uri="{FF2B5EF4-FFF2-40B4-BE49-F238E27FC236}">
                  <a16:creationId xmlns:a16="http://schemas.microsoft.com/office/drawing/2014/main" id="{D9DA9A09-7AD1-22D3-C9B4-0AB9E902A5D0}"/>
                </a:ext>
              </a:extLst>
            </p:cNvPr>
            <p:cNvGraphicFramePr>
              <a:graphicFrameLocks noChangeAspect="1"/>
            </p:cNvGraphicFramePr>
            <p:nvPr/>
          </p:nvGraphicFramePr>
          <p:xfrm>
            <a:off x="3560" y="1434"/>
            <a:ext cx="252" cy="273"/>
          </p:xfrm>
          <a:graphic>
            <a:graphicData uri="http://schemas.openxmlformats.org/presentationml/2006/ole">
              <mc:AlternateContent xmlns:mc="http://schemas.openxmlformats.org/markup-compatibility/2006">
                <mc:Choice xmlns:v="urn:schemas-microsoft-com:vml" Requires="v">
                  <p:oleObj name="公式" r:id="rId12" imgW="190417" imgH="203112" progId="Equation.3">
                    <p:embed/>
                  </p:oleObj>
                </mc:Choice>
                <mc:Fallback>
                  <p:oleObj name="公式" r:id="rId12" imgW="190417" imgH="203112"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0" y="1434"/>
                          <a:ext cx="252" cy="273"/>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8" name="Object 27">
              <a:extLst>
                <a:ext uri="{FF2B5EF4-FFF2-40B4-BE49-F238E27FC236}">
                  <a16:creationId xmlns:a16="http://schemas.microsoft.com/office/drawing/2014/main" id="{7924D85A-1CB1-A279-B90D-49302E562665}"/>
                </a:ext>
              </a:extLst>
            </p:cNvPr>
            <p:cNvGraphicFramePr>
              <a:graphicFrameLocks noChangeAspect="1"/>
            </p:cNvGraphicFramePr>
            <p:nvPr/>
          </p:nvGraphicFramePr>
          <p:xfrm>
            <a:off x="3878" y="1434"/>
            <a:ext cx="246" cy="268"/>
          </p:xfrm>
          <a:graphic>
            <a:graphicData uri="http://schemas.openxmlformats.org/presentationml/2006/ole">
              <mc:AlternateContent xmlns:mc="http://schemas.openxmlformats.org/markup-compatibility/2006">
                <mc:Choice xmlns:v="urn:schemas-microsoft-com:vml" Requires="v">
                  <p:oleObj name="公式" r:id="rId14" imgW="190417" imgH="203112" progId="Equation.3">
                    <p:embed/>
                  </p:oleObj>
                </mc:Choice>
                <mc:Fallback>
                  <p:oleObj name="公式" r:id="rId14" imgW="190417" imgH="203112"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78" y="1434"/>
                          <a:ext cx="246" cy="268"/>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9" name="Object 28">
              <a:extLst>
                <a:ext uri="{FF2B5EF4-FFF2-40B4-BE49-F238E27FC236}">
                  <a16:creationId xmlns:a16="http://schemas.microsoft.com/office/drawing/2014/main" id="{D600A3CD-136E-DC97-C69B-8239DD255F2F}"/>
                </a:ext>
              </a:extLst>
            </p:cNvPr>
            <p:cNvGraphicFramePr>
              <a:graphicFrameLocks noChangeAspect="1"/>
            </p:cNvGraphicFramePr>
            <p:nvPr/>
          </p:nvGraphicFramePr>
          <p:xfrm>
            <a:off x="4263" y="1434"/>
            <a:ext cx="217" cy="237"/>
          </p:xfrm>
          <a:graphic>
            <a:graphicData uri="http://schemas.openxmlformats.org/presentationml/2006/ole">
              <mc:AlternateContent xmlns:mc="http://schemas.openxmlformats.org/markup-compatibility/2006">
                <mc:Choice xmlns:v="urn:schemas-microsoft-com:vml" Requires="v">
                  <p:oleObj name="公式" r:id="rId16" imgW="190417" imgH="203112" progId="Equation.3">
                    <p:embed/>
                  </p:oleObj>
                </mc:Choice>
                <mc:Fallback>
                  <p:oleObj name="公式" r:id="rId16" imgW="190417" imgH="203112"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63" y="1434"/>
                          <a:ext cx="217" cy="237"/>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40" name="Object 29">
              <a:extLst>
                <a:ext uri="{FF2B5EF4-FFF2-40B4-BE49-F238E27FC236}">
                  <a16:creationId xmlns:a16="http://schemas.microsoft.com/office/drawing/2014/main" id="{9D138607-C49B-FA20-A7BC-C84846AA6BAF}"/>
                </a:ext>
              </a:extLst>
            </p:cNvPr>
            <p:cNvGraphicFramePr>
              <a:graphicFrameLocks noChangeAspect="1"/>
            </p:cNvGraphicFramePr>
            <p:nvPr/>
          </p:nvGraphicFramePr>
          <p:xfrm>
            <a:off x="4626" y="1457"/>
            <a:ext cx="222" cy="241"/>
          </p:xfrm>
          <a:graphic>
            <a:graphicData uri="http://schemas.openxmlformats.org/presentationml/2006/ole">
              <mc:AlternateContent xmlns:mc="http://schemas.openxmlformats.org/markup-compatibility/2006">
                <mc:Choice xmlns:v="urn:schemas-microsoft-com:vml" Requires="v">
                  <p:oleObj name="公式" r:id="rId18" imgW="190417" imgH="203112" progId="Equation.3">
                    <p:embed/>
                  </p:oleObj>
                </mc:Choice>
                <mc:Fallback>
                  <p:oleObj name="公式" r:id="rId18" imgW="190417" imgH="203112" progId="Equation.3">
                    <p:embed/>
                    <p:pic>
                      <p:nvPicPr>
                        <p:cNvPr id="0"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26" y="1457"/>
                          <a:ext cx="222" cy="241"/>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41" name="Object 30">
              <a:extLst>
                <a:ext uri="{FF2B5EF4-FFF2-40B4-BE49-F238E27FC236}">
                  <a16:creationId xmlns:a16="http://schemas.microsoft.com/office/drawing/2014/main" id="{17F321C4-7342-E710-CA4F-B2BAB0359E17}"/>
                </a:ext>
              </a:extLst>
            </p:cNvPr>
            <p:cNvGraphicFramePr>
              <a:graphicFrameLocks noChangeAspect="1"/>
            </p:cNvGraphicFramePr>
            <p:nvPr/>
          </p:nvGraphicFramePr>
          <p:xfrm>
            <a:off x="4975" y="1447"/>
            <a:ext cx="218" cy="237"/>
          </p:xfrm>
          <a:graphic>
            <a:graphicData uri="http://schemas.openxmlformats.org/presentationml/2006/ole">
              <mc:AlternateContent xmlns:mc="http://schemas.openxmlformats.org/markup-compatibility/2006">
                <mc:Choice xmlns:v="urn:schemas-microsoft-com:vml" Requires="v">
                  <p:oleObj name="公式" r:id="rId20" imgW="190417" imgH="203112" progId="Equation.3">
                    <p:embed/>
                  </p:oleObj>
                </mc:Choice>
                <mc:Fallback>
                  <p:oleObj name="公式" r:id="rId20" imgW="190417" imgH="203112" progId="Equation.3">
                    <p:embed/>
                    <p:pic>
                      <p:nvPicPr>
                        <p:cNvPr id="0" name="Object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75" y="1447"/>
                          <a:ext cx="218" cy="237"/>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42" name="Rectangle 31">
              <a:extLst>
                <a:ext uri="{FF2B5EF4-FFF2-40B4-BE49-F238E27FC236}">
                  <a16:creationId xmlns:a16="http://schemas.microsoft.com/office/drawing/2014/main" id="{7B44A91F-7315-1417-A23E-A6136093C4F4}"/>
                </a:ext>
              </a:extLst>
            </p:cNvPr>
            <p:cNvSpPr>
              <a:spLocks noChangeArrowheads="1"/>
            </p:cNvSpPr>
            <p:nvPr/>
          </p:nvSpPr>
          <p:spPr bwMode="auto">
            <a:xfrm>
              <a:off x="4859"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43" name="Rectangle 32">
              <a:extLst>
                <a:ext uri="{FF2B5EF4-FFF2-40B4-BE49-F238E27FC236}">
                  <a16:creationId xmlns:a16="http://schemas.microsoft.com/office/drawing/2014/main" id="{47052184-C8DF-AAC1-1420-D20EA5F58370}"/>
                </a:ext>
              </a:extLst>
            </p:cNvPr>
            <p:cNvSpPr>
              <a:spLocks noChangeArrowheads="1"/>
            </p:cNvSpPr>
            <p:nvPr/>
          </p:nvSpPr>
          <p:spPr bwMode="auto">
            <a:xfrm>
              <a:off x="4502"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44" name="Rectangle 33">
              <a:extLst>
                <a:ext uri="{FF2B5EF4-FFF2-40B4-BE49-F238E27FC236}">
                  <a16:creationId xmlns:a16="http://schemas.microsoft.com/office/drawing/2014/main" id="{24244E64-BE76-2C46-35D0-2169438B86E8}"/>
                </a:ext>
              </a:extLst>
            </p:cNvPr>
            <p:cNvSpPr>
              <a:spLocks noChangeArrowheads="1"/>
            </p:cNvSpPr>
            <p:nvPr/>
          </p:nvSpPr>
          <p:spPr bwMode="auto">
            <a:xfrm>
              <a:off x="4146"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45" name="Rectangle 34">
              <a:extLst>
                <a:ext uri="{FF2B5EF4-FFF2-40B4-BE49-F238E27FC236}">
                  <a16:creationId xmlns:a16="http://schemas.microsoft.com/office/drawing/2014/main" id="{7C4B7E67-D822-9C6A-C34A-E0B9B14A70A0}"/>
                </a:ext>
              </a:extLst>
            </p:cNvPr>
            <p:cNvSpPr>
              <a:spLocks noChangeArrowheads="1"/>
            </p:cNvSpPr>
            <p:nvPr/>
          </p:nvSpPr>
          <p:spPr bwMode="auto">
            <a:xfrm>
              <a:off x="3790"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46" name="Rectangle 35">
              <a:extLst>
                <a:ext uri="{FF2B5EF4-FFF2-40B4-BE49-F238E27FC236}">
                  <a16:creationId xmlns:a16="http://schemas.microsoft.com/office/drawing/2014/main" id="{D2B1DDC6-FB11-C7C3-11E8-3CABB580C6E8}"/>
                </a:ext>
              </a:extLst>
            </p:cNvPr>
            <p:cNvSpPr>
              <a:spLocks noChangeArrowheads="1"/>
            </p:cNvSpPr>
            <p:nvPr/>
          </p:nvSpPr>
          <p:spPr bwMode="auto">
            <a:xfrm>
              <a:off x="3433"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47" name="Rectangle 36">
              <a:extLst>
                <a:ext uri="{FF2B5EF4-FFF2-40B4-BE49-F238E27FC236}">
                  <a16:creationId xmlns:a16="http://schemas.microsoft.com/office/drawing/2014/main" id="{2382E2EA-CC0A-5057-BC5D-D286FE5F2388}"/>
                </a:ext>
              </a:extLst>
            </p:cNvPr>
            <p:cNvSpPr>
              <a:spLocks noChangeArrowheads="1"/>
            </p:cNvSpPr>
            <p:nvPr/>
          </p:nvSpPr>
          <p:spPr bwMode="auto">
            <a:xfrm>
              <a:off x="3077"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48" name="Rectangle 37">
              <a:extLst>
                <a:ext uri="{FF2B5EF4-FFF2-40B4-BE49-F238E27FC236}">
                  <a16:creationId xmlns:a16="http://schemas.microsoft.com/office/drawing/2014/main" id="{727E14FA-661A-D706-BCCC-7989B075AA2B}"/>
                </a:ext>
              </a:extLst>
            </p:cNvPr>
            <p:cNvSpPr>
              <a:spLocks noChangeArrowheads="1"/>
            </p:cNvSpPr>
            <p:nvPr/>
          </p:nvSpPr>
          <p:spPr bwMode="auto">
            <a:xfrm>
              <a:off x="2721"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49" name="Rectangle 38">
              <a:extLst>
                <a:ext uri="{FF2B5EF4-FFF2-40B4-BE49-F238E27FC236}">
                  <a16:creationId xmlns:a16="http://schemas.microsoft.com/office/drawing/2014/main" id="{7E5FFD4A-171B-11A8-64A8-A297627E929C}"/>
                </a:ext>
              </a:extLst>
            </p:cNvPr>
            <p:cNvSpPr>
              <a:spLocks noChangeArrowheads="1"/>
            </p:cNvSpPr>
            <p:nvPr/>
          </p:nvSpPr>
          <p:spPr bwMode="auto">
            <a:xfrm>
              <a:off x="2364"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0" name="Rectangle 39">
              <a:extLst>
                <a:ext uri="{FF2B5EF4-FFF2-40B4-BE49-F238E27FC236}">
                  <a16:creationId xmlns:a16="http://schemas.microsoft.com/office/drawing/2014/main" id="{5F401F39-A03E-BD74-046E-08A3FA8CBD53}"/>
                </a:ext>
              </a:extLst>
            </p:cNvPr>
            <p:cNvSpPr>
              <a:spLocks noChangeArrowheads="1"/>
            </p:cNvSpPr>
            <p:nvPr/>
          </p:nvSpPr>
          <p:spPr bwMode="auto">
            <a:xfrm>
              <a:off x="2008"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1" name="Rectangle 40">
              <a:extLst>
                <a:ext uri="{FF2B5EF4-FFF2-40B4-BE49-F238E27FC236}">
                  <a16:creationId xmlns:a16="http://schemas.microsoft.com/office/drawing/2014/main" id="{5F8DAE16-9A0A-6814-A620-213F7864B719}"/>
                </a:ext>
              </a:extLst>
            </p:cNvPr>
            <p:cNvSpPr>
              <a:spLocks noChangeArrowheads="1"/>
            </p:cNvSpPr>
            <p:nvPr/>
          </p:nvSpPr>
          <p:spPr bwMode="auto">
            <a:xfrm>
              <a:off x="1651"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2" name="Rectangle 41">
              <a:extLst>
                <a:ext uri="{FF2B5EF4-FFF2-40B4-BE49-F238E27FC236}">
                  <a16:creationId xmlns:a16="http://schemas.microsoft.com/office/drawing/2014/main" id="{86EB5525-5EB4-A43C-C3E0-202186562ECC}"/>
                </a:ext>
              </a:extLst>
            </p:cNvPr>
            <p:cNvSpPr>
              <a:spLocks noChangeArrowheads="1"/>
            </p:cNvSpPr>
            <p:nvPr/>
          </p:nvSpPr>
          <p:spPr bwMode="auto">
            <a:xfrm>
              <a:off x="1295"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3" name="Rectangle 42">
              <a:extLst>
                <a:ext uri="{FF2B5EF4-FFF2-40B4-BE49-F238E27FC236}">
                  <a16:creationId xmlns:a16="http://schemas.microsoft.com/office/drawing/2014/main" id="{A45E2FB0-6D5F-9299-CFD2-2FE810DE0B5F}"/>
                </a:ext>
              </a:extLst>
            </p:cNvPr>
            <p:cNvSpPr>
              <a:spLocks noChangeArrowheads="1"/>
            </p:cNvSpPr>
            <p:nvPr/>
          </p:nvSpPr>
          <p:spPr bwMode="auto">
            <a:xfrm>
              <a:off x="939"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54" name="Rectangle 43">
              <a:extLst>
                <a:ext uri="{FF2B5EF4-FFF2-40B4-BE49-F238E27FC236}">
                  <a16:creationId xmlns:a16="http://schemas.microsoft.com/office/drawing/2014/main" id="{98A26EB5-3D9E-2AB0-0C96-0844F979A284}"/>
                </a:ext>
              </a:extLst>
            </p:cNvPr>
            <p:cNvSpPr>
              <a:spLocks noChangeArrowheads="1"/>
            </p:cNvSpPr>
            <p:nvPr/>
          </p:nvSpPr>
          <p:spPr bwMode="auto">
            <a:xfrm>
              <a:off x="582"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55" name="Rectangle 44">
              <a:extLst>
                <a:ext uri="{FF2B5EF4-FFF2-40B4-BE49-F238E27FC236}">
                  <a16:creationId xmlns:a16="http://schemas.microsoft.com/office/drawing/2014/main" id="{BD308B4F-5AF9-1D45-5798-93B04F89C9D8}"/>
                </a:ext>
              </a:extLst>
            </p:cNvPr>
            <p:cNvSpPr>
              <a:spLocks noChangeArrowheads="1"/>
            </p:cNvSpPr>
            <p:nvPr/>
          </p:nvSpPr>
          <p:spPr bwMode="auto">
            <a:xfrm>
              <a:off x="226"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6" name="Rectangle 45">
              <a:extLst>
                <a:ext uri="{FF2B5EF4-FFF2-40B4-BE49-F238E27FC236}">
                  <a16:creationId xmlns:a16="http://schemas.microsoft.com/office/drawing/2014/main" id="{6F7ECF07-0090-863A-61EA-5FDDA16850FD}"/>
                </a:ext>
              </a:extLst>
            </p:cNvPr>
            <p:cNvSpPr>
              <a:spLocks noChangeArrowheads="1"/>
            </p:cNvSpPr>
            <p:nvPr/>
          </p:nvSpPr>
          <p:spPr bwMode="auto">
            <a:xfrm>
              <a:off x="4859"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7" name="Rectangle 46">
              <a:extLst>
                <a:ext uri="{FF2B5EF4-FFF2-40B4-BE49-F238E27FC236}">
                  <a16:creationId xmlns:a16="http://schemas.microsoft.com/office/drawing/2014/main" id="{D8B36A68-81E5-979C-ABB6-97CAA664A1E5}"/>
                </a:ext>
              </a:extLst>
            </p:cNvPr>
            <p:cNvSpPr>
              <a:spLocks noChangeArrowheads="1"/>
            </p:cNvSpPr>
            <p:nvPr/>
          </p:nvSpPr>
          <p:spPr bwMode="auto">
            <a:xfrm>
              <a:off x="4502"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58" name="Rectangle 47">
              <a:extLst>
                <a:ext uri="{FF2B5EF4-FFF2-40B4-BE49-F238E27FC236}">
                  <a16:creationId xmlns:a16="http://schemas.microsoft.com/office/drawing/2014/main" id="{A372CDCF-0568-7FEB-87D3-A7E850474848}"/>
                </a:ext>
              </a:extLst>
            </p:cNvPr>
            <p:cNvSpPr>
              <a:spLocks noChangeArrowheads="1"/>
            </p:cNvSpPr>
            <p:nvPr/>
          </p:nvSpPr>
          <p:spPr bwMode="auto">
            <a:xfrm>
              <a:off x="4146"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59" name="Rectangle 48">
              <a:extLst>
                <a:ext uri="{FF2B5EF4-FFF2-40B4-BE49-F238E27FC236}">
                  <a16:creationId xmlns:a16="http://schemas.microsoft.com/office/drawing/2014/main" id="{1FD00591-B6B0-8C8B-B738-6CFA305D03F9}"/>
                </a:ext>
              </a:extLst>
            </p:cNvPr>
            <p:cNvSpPr>
              <a:spLocks noChangeArrowheads="1"/>
            </p:cNvSpPr>
            <p:nvPr/>
          </p:nvSpPr>
          <p:spPr bwMode="auto">
            <a:xfrm>
              <a:off x="3790"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0" name="Rectangle 49">
              <a:extLst>
                <a:ext uri="{FF2B5EF4-FFF2-40B4-BE49-F238E27FC236}">
                  <a16:creationId xmlns:a16="http://schemas.microsoft.com/office/drawing/2014/main" id="{94B4D271-BC58-8E51-C879-CDD8197D6158}"/>
                </a:ext>
              </a:extLst>
            </p:cNvPr>
            <p:cNvSpPr>
              <a:spLocks noChangeArrowheads="1"/>
            </p:cNvSpPr>
            <p:nvPr/>
          </p:nvSpPr>
          <p:spPr bwMode="auto">
            <a:xfrm>
              <a:off x="3433"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1" name="Rectangle 50">
              <a:extLst>
                <a:ext uri="{FF2B5EF4-FFF2-40B4-BE49-F238E27FC236}">
                  <a16:creationId xmlns:a16="http://schemas.microsoft.com/office/drawing/2014/main" id="{82B07481-5616-07DD-ED64-EC0EACC2C2E3}"/>
                </a:ext>
              </a:extLst>
            </p:cNvPr>
            <p:cNvSpPr>
              <a:spLocks noChangeArrowheads="1"/>
            </p:cNvSpPr>
            <p:nvPr/>
          </p:nvSpPr>
          <p:spPr bwMode="auto">
            <a:xfrm>
              <a:off x="3077"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2" name="Rectangle 51">
              <a:extLst>
                <a:ext uri="{FF2B5EF4-FFF2-40B4-BE49-F238E27FC236}">
                  <a16:creationId xmlns:a16="http://schemas.microsoft.com/office/drawing/2014/main" id="{8601DEF2-5515-F724-0544-932AA8BBFA9C}"/>
                </a:ext>
              </a:extLst>
            </p:cNvPr>
            <p:cNvSpPr>
              <a:spLocks noChangeArrowheads="1"/>
            </p:cNvSpPr>
            <p:nvPr/>
          </p:nvSpPr>
          <p:spPr bwMode="auto">
            <a:xfrm>
              <a:off x="2721"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3" name="Rectangle 52">
              <a:extLst>
                <a:ext uri="{FF2B5EF4-FFF2-40B4-BE49-F238E27FC236}">
                  <a16:creationId xmlns:a16="http://schemas.microsoft.com/office/drawing/2014/main" id="{3F393190-266A-51E2-10EA-04CB0EB2D174}"/>
                </a:ext>
              </a:extLst>
            </p:cNvPr>
            <p:cNvSpPr>
              <a:spLocks noChangeArrowheads="1"/>
            </p:cNvSpPr>
            <p:nvPr/>
          </p:nvSpPr>
          <p:spPr bwMode="auto">
            <a:xfrm>
              <a:off x="2364"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4" name="Rectangle 53">
              <a:extLst>
                <a:ext uri="{FF2B5EF4-FFF2-40B4-BE49-F238E27FC236}">
                  <a16:creationId xmlns:a16="http://schemas.microsoft.com/office/drawing/2014/main" id="{2D18F0F8-CAD1-A2F4-DA3C-198E378C5BE3}"/>
                </a:ext>
              </a:extLst>
            </p:cNvPr>
            <p:cNvSpPr>
              <a:spLocks noChangeArrowheads="1"/>
            </p:cNvSpPr>
            <p:nvPr/>
          </p:nvSpPr>
          <p:spPr bwMode="auto">
            <a:xfrm>
              <a:off x="2008"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65" name="Rectangle 54">
              <a:extLst>
                <a:ext uri="{FF2B5EF4-FFF2-40B4-BE49-F238E27FC236}">
                  <a16:creationId xmlns:a16="http://schemas.microsoft.com/office/drawing/2014/main" id="{0CE5D5E3-B7EA-0B9D-CD53-D355D157472D}"/>
                </a:ext>
              </a:extLst>
            </p:cNvPr>
            <p:cNvSpPr>
              <a:spLocks noChangeArrowheads="1"/>
            </p:cNvSpPr>
            <p:nvPr/>
          </p:nvSpPr>
          <p:spPr bwMode="auto">
            <a:xfrm>
              <a:off x="1651"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6" name="Rectangle 55">
              <a:extLst>
                <a:ext uri="{FF2B5EF4-FFF2-40B4-BE49-F238E27FC236}">
                  <a16:creationId xmlns:a16="http://schemas.microsoft.com/office/drawing/2014/main" id="{A729143D-D64C-2841-D6AF-CE66E53B6AB5}"/>
                </a:ext>
              </a:extLst>
            </p:cNvPr>
            <p:cNvSpPr>
              <a:spLocks noChangeArrowheads="1"/>
            </p:cNvSpPr>
            <p:nvPr/>
          </p:nvSpPr>
          <p:spPr bwMode="auto">
            <a:xfrm>
              <a:off x="1295"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67" name="Rectangle 56">
              <a:extLst>
                <a:ext uri="{FF2B5EF4-FFF2-40B4-BE49-F238E27FC236}">
                  <a16:creationId xmlns:a16="http://schemas.microsoft.com/office/drawing/2014/main" id="{D827F57B-2337-5618-CC64-0A52347AECFE}"/>
                </a:ext>
              </a:extLst>
            </p:cNvPr>
            <p:cNvSpPr>
              <a:spLocks noChangeArrowheads="1"/>
            </p:cNvSpPr>
            <p:nvPr/>
          </p:nvSpPr>
          <p:spPr bwMode="auto">
            <a:xfrm>
              <a:off x="939"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68" name="Rectangle 57">
              <a:extLst>
                <a:ext uri="{FF2B5EF4-FFF2-40B4-BE49-F238E27FC236}">
                  <a16:creationId xmlns:a16="http://schemas.microsoft.com/office/drawing/2014/main" id="{FDAF328F-B69B-60FA-DE73-16D2C23542EA}"/>
                </a:ext>
              </a:extLst>
            </p:cNvPr>
            <p:cNvSpPr>
              <a:spLocks noChangeArrowheads="1"/>
            </p:cNvSpPr>
            <p:nvPr/>
          </p:nvSpPr>
          <p:spPr bwMode="auto">
            <a:xfrm>
              <a:off x="582"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69" name="Rectangle 58">
              <a:extLst>
                <a:ext uri="{FF2B5EF4-FFF2-40B4-BE49-F238E27FC236}">
                  <a16:creationId xmlns:a16="http://schemas.microsoft.com/office/drawing/2014/main" id="{CD963A43-230A-9117-0044-3D3FFC672D82}"/>
                </a:ext>
              </a:extLst>
            </p:cNvPr>
            <p:cNvSpPr>
              <a:spLocks noChangeArrowheads="1"/>
            </p:cNvSpPr>
            <p:nvPr/>
          </p:nvSpPr>
          <p:spPr bwMode="auto">
            <a:xfrm>
              <a:off x="226"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0" name="Rectangle 59">
              <a:extLst>
                <a:ext uri="{FF2B5EF4-FFF2-40B4-BE49-F238E27FC236}">
                  <a16:creationId xmlns:a16="http://schemas.microsoft.com/office/drawing/2014/main" id="{45D80B9A-9C5D-5EE1-BA4B-F6B574C074CC}"/>
                </a:ext>
              </a:extLst>
            </p:cNvPr>
            <p:cNvSpPr>
              <a:spLocks noChangeArrowheads="1"/>
            </p:cNvSpPr>
            <p:nvPr/>
          </p:nvSpPr>
          <p:spPr bwMode="auto">
            <a:xfrm>
              <a:off x="4859"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1" name="Rectangle 60">
              <a:extLst>
                <a:ext uri="{FF2B5EF4-FFF2-40B4-BE49-F238E27FC236}">
                  <a16:creationId xmlns:a16="http://schemas.microsoft.com/office/drawing/2014/main" id="{3985BB5D-E042-29CC-AABF-904AA57FA5B5}"/>
                </a:ext>
              </a:extLst>
            </p:cNvPr>
            <p:cNvSpPr>
              <a:spLocks noChangeArrowheads="1"/>
            </p:cNvSpPr>
            <p:nvPr/>
          </p:nvSpPr>
          <p:spPr bwMode="auto">
            <a:xfrm>
              <a:off x="4502"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2" name="Rectangle 61">
              <a:extLst>
                <a:ext uri="{FF2B5EF4-FFF2-40B4-BE49-F238E27FC236}">
                  <a16:creationId xmlns:a16="http://schemas.microsoft.com/office/drawing/2014/main" id="{D3099E16-1861-E953-C552-F7BD84A1805B}"/>
                </a:ext>
              </a:extLst>
            </p:cNvPr>
            <p:cNvSpPr>
              <a:spLocks noChangeArrowheads="1"/>
            </p:cNvSpPr>
            <p:nvPr/>
          </p:nvSpPr>
          <p:spPr bwMode="auto">
            <a:xfrm>
              <a:off x="4146"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73" name="Rectangle 62">
              <a:extLst>
                <a:ext uri="{FF2B5EF4-FFF2-40B4-BE49-F238E27FC236}">
                  <a16:creationId xmlns:a16="http://schemas.microsoft.com/office/drawing/2014/main" id="{6F615C2E-88F3-3C2B-D963-35B83E09FE7B}"/>
                </a:ext>
              </a:extLst>
            </p:cNvPr>
            <p:cNvSpPr>
              <a:spLocks noChangeArrowheads="1"/>
            </p:cNvSpPr>
            <p:nvPr/>
          </p:nvSpPr>
          <p:spPr bwMode="auto">
            <a:xfrm>
              <a:off x="3790"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4" name="Rectangle 63">
              <a:extLst>
                <a:ext uri="{FF2B5EF4-FFF2-40B4-BE49-F238E27FC236}">
                  <a16:creationId xmlns:a16="http://schemas.microsoft.com/office/drawing/2014/main" id="{D6368D1F-693D-FDF9-A7C7-200FA7DA66FD}"/>
                </a:ext>
              </a:extLst>
            </p:cNvPr>
            <p:cNvSpPr>
              <a:spLocks noChangeArrowheads="1"/>
            </p:cNvSpPr>
            <p:nvPr/>
          </p:nvSpPr>
          <p:spPr bwMode="auto">
            <a:xfrm>
              <a:off x="3433"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5" name="Rectangle 64">
              <a:extLst>
                <a:ext uri="{FF2B5EF4-FFF2-40B4-BE49-F238E27FC236}">
                  <a16:creationId xmlns:a16="http://schemas.microsoft.com/office/drawing/2014/main" id="{D5DDC9B7-7D79-D149-821F-389C5A21DF86}"/>
                </a:ext>
              </a:extLst>
            </p:cNvPr>
            <p:cNvSpPr>
              <a:spLocks noChangeArrowheads="1"/>
            </p:cNvSpPr>
            <p:nvPr/>
          </p:nvSpPr>
          <p:spPr bwMode="auto">
            <a:xfrm>
              <a:off x="3077"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6" name="Rectangle 65">
              <a:extLst>
                <a:ext uri="{FF2B5EF4-FFF2-40B4-BE49-F238E27FC236}">
                  <a16:creationId xmlns:a16="http://schemas.microsoft.com/office/drawing/2014/main" id="{24966CE5-F3A9-2771-9E90-34166BD3EFCE}"/>
                </a:ext>
              </a:extLst>
            </p:cNvPr>
            <p:cNvSpPr>
              <a:spLocks noChangeArrowheads="1"/>
            </p:cNvSpPr>
            <p:nvPr/>
          </p:nvSpPr>
          <p:spPr bwMode="auto">
            <a:xfrm>
              <a:off x="2721"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7" name="Rectangle 66">
              <a:extLst>
                <a:ext uri="{FF2B5EF4-FFF2-40B4-BE49-F238E27FC236}">
                  <a16:creationId xmlns:a16="http://schemas.microsoft.com/office/drawing/2014/main" id="{A528E6AF-4AAA-388B-DB5C-FE746408BB34}"/>
                </a:ext>
              </a:extLst>
            </p:cNvPr>
            <p:cNvSpPr>
              <a:spLocks noChangeArrowheads="1"/>
            </p:cNvSpPr>
            <p:nvPr/>
          </p:nvSpPr>
          <p:spPr bwMode="auto">
            <a:xfrm>
              <a:off x="2364"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8" name="Rectangle 67">
              <a:extLst>
                <a:ext uri="{FF2B5EF4-FFF2-40B4-BE49-F238E27FC236}">
                  <a16:creationId xmlns:a16="http://schemas.microsoft.com/office/drawing/2014/main" id="{3AE901E1-FA3B-8E2F-99E5-3B3A4A37F90A}"/>
                </a:ext>
              </a:extLst>
            </p:cNvPr>
            <p:cNvSpPr>
              <a:spLocks noChangeArrowheads="1"/>
            </p:cNvSpPr>
            <p:nvPr/>
          </p:nvSpPr>
          <p:spPr bwMode="auto">
            <a:xfrm>
              <a:off x="2008"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79" name="Rectangle 68">
              <a:extLst>
                <a:ext uri="{FF2B5EF4-FFF2-40B4-BE49-F238E27FC236}">
                  <a16:creationId xmlns:a16="http://schemas.microsoft.com/office/drawing/2014/main" id="{61C0B4B3-B42F-3ED9-0A8D-85922C9A9E99}"/>
                </a:ext>
              </a:extLst>
            </p:cNvPr>
            <p:cNvSpPr>
              <a:spLocks noChangeArrowheads="1"/>
            </p:cNvSpPr>
            <p:nvPr/>
          </p:nvSpPr>
          <p:spPr bwMode="auto">
            <a:xfrm>
              <a:off x="1651"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80" name="Rectangle 69">
              <a:extLst>
                <a:ext uri="{FF2B5EF4-FFF2-40B4-BE49-F238E27FC236}">
                  <a16:creationId xmlns:a16="http://schemas.microsoft.com/office/drawing/2014/main" id="{BCCB2706-8CF0-88B8-11F7-3A38A18F1161}"/>
                </a:ext>
              </a:extLst>
            </p:cNvPr>
            <p:cNvSpPr>
              <a:spLocks noChangeArrowheads="1"/>
            </p:cNvSpPr>
            <p:nvPr/>
          </p:nvSpPr>
          <p:spPr bwMode="auto">
            <a:xfrm>
              <a:off x="1295"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81" name="Rectangle 70">
              <a:extLst>
                <a:ext uri="{FF2B5EF4-FFF2-40B4-BE49-F238E27FC236}">
                  <a16:creationId xmlns:a16="http://schemas.microsoft.com/office/drawing/2014/main" id="{2CC3E230-AF49-99E6-FF6B-1B3ED4275FA2}"/>
                </a:ext>
              </a:extLst>
            </p:cNvPr>
            <p:cNvSpPr>
              <a:spLocks noChangeArrowheads="1"/>
            </p:cNvSpPr>
            <p:nvPr/>
          </p:nvSpPr>
          <p:spPr bwMode="auto">
            <a:xfrm>
              <a:off x="939"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82" name="Rectangle 71">
              <a:extLst>
                <a:ext uri="{FF2B5EF4-FFF2-40B4-BE49-F238E27FC236}">
                  <a16:creationId xmlns:a16="http://schemas.microsoft.com/office/drawing/2014/main" id="{47246E64-1B05-D1BC-89FC-C9F6BC74837A}"/>
                </a:ext>
              </a:extLst>
            </p:cNvPr>
            <p:cNvSpPr>
              <a:spLocks noChangeArrowheads="1"/>
            </p:cNvSpPr>
            <p:nvPr/>
          </p:nvSpPr>
          <p:spPr bwMode="auto">
            <a:xfrm>
              <a:off x="582"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cs typeface="Times New Roman" panose="02020603050405020304" pitchFamily="18" charset="0"/>
                </a:rPr>
                <a:t>0</a:t>
              </a:r>
              <a:endParaRPr lang="en-US" altLang="zh-CN">
                <a:latin typeface="Arial" panose="020B0604020202020204" pitchFamily="34" charset="0"/>
              </a:endParaRPr>
            </a:p>
          </p:txBody>
        </p:sp>
        <p:sp>
          <p:nvSpPr>
            <p:cNvPr id="103483" name="Rectangle 72">
              <a:extLst>
                <a:ext uri="{FF2B5EF4-FFF2-40B4-BE49-F238E27FC236}">
                  <a16:creationId xmlns:a16="http://schemas.microsoft.com/office/drawing/2014/main" id="{BF55E6D2-7601-D3EE-E84B-E0F36FF53899}"/>
                </a:ext>
              </a:extLst>
            </p:cNvPr>
            <p:cNvSpPr>
              <a:spLocks noChangeArrowheads="1"/>
            </p:cNvSpPr>
            <p:nvPr/>
          </p:nvSpPr>
          <p:spPr bwMode="auto">
            <a:xfrm>
              <a:off x="226"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84" name="Rectangle 73">
              <a:extLst>
                <a:ext uri="{FF2B5EF4-FFF2-40B4-BE49-F238E27FC236}">
                  <a16:creationId xmlns:a16="http://schemas.microsoft.com/office/drawing/2014/main" id="{8B5DDB8D-03E5-1582-C77F-4F36D222B740}"/>
                </a:ext>
              </a:extLst>
            </p:cNvPr>
            <p:cNvSpPr>
              <a:spLocks noChangeArrowheads="1"/>
            </p:cNvSpPr>
            <p:nvPr/>
          </p:nvSpPr>
          <p:spPr bwMode="auto">
            <a:xfrm>
              <a:off x="4859"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85" name="Rectangle 74">
              <a:extLst>
                <a:ext uri="{FF2B5EF4-FFF2-40B4-BE49-F238E27FC236}">
                  <a16:creationId xmlns:a16="http://schemas.microsoft.com/office/drawing/2014/main" id="{8008B95C-F606-E63C-FDF9-5CEDA9F58E08}"/>
                </a:ext>
              </a:extLst>
            </p:cNvPr>
            <p:cNvSpPr>
              <a:spLocks noChangeArrowheads="1"/>
            </p:cNvSpPr>
            <p:nvPr/>
          </p:nvSpPr>
          <p:spPr bwMode="auto">
            <a:xfrm>
              <a:off x="4502"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86" name="Rectangle 75">
              <a:extLst>
                <a:ext uri="{FF2B5EF4-FFF2-40B4-BE49-F238E27FC236}">
                  <a16:creationId xmlns:a16="http://schemas.microsoft.com/office/drawing/2014/main" id="{61473CF1-DED2-C528-2F53-0F30CED9AAAE}"/>
                </a:ext>
              </a:extLst>
            </p:cNvPr>
            <p:cNvSpPr>
              <a:spLocks noChangeArrowheads="1"/>
            </p:cNvSpPr>
            <p:nvPr/>
          </p:nvSpPr>
          <p:spPr bwMode="auto">
            <a:xfrm>
              <a:off x="4146"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87" name="Rectangle 76">
              <a:extLst>
                <a:ext uri="{FF2B5EF4-FFF2-40B4-BE49-F238E27FC236}">
                  <a16:creationId xmlns:a16="http://schemas.microsoft.com/office/drawing/2014/main" id="{DA5FB889-71F4-94C7-4F27-C43729B1A16F}"/>
                </a:ext>
              </a:extLst>
            </p:cNvPr>
            <p:cNvSpPr>
              <a:spLocks noChangeArrowheads="1"/>
            </p:cNvSpPr>
            <p:nvPr/>
          </p:nvSpPr>
          <p:spPr bwMode="auto">
            <a:xfrm>
              <a:off x="3790"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88" name="Rectangle 77">
              <a:extLst>
                <a:ext uri="{FF2B5EF4-FFF2-40B4-BE49-F238E27FC236}">
                  <a16:creationId xmlns:a16="http://schemas.microsoft.com/office/drawing/2014/main" id="{57075F17-94DB-4288-873A-C24CFFD27417}"/>
                </a:ext>
              </a:extLst>
            </p:cNvPr>
            <p:cNvSpPr>
              <a:spLocks noChangeArrowheads="1"/>
            </p:cNvSpPr>
            <p:nvPr/>
          </p:nvSpPr>
          <p:spPr bwMode="auto">
            <a:xfrm>
              <a:off x="3433"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89" name="Rectangle 78">
              <a:extLst>
                <a:ext uri="{FF2B5EF4-FFF2-40B4-BE49-F238E27FC236}">
                  <a16:creationId xmlns:a16="http://schemas.microsoft.com/office/drawing/2014/main" id="{16F7F970-5E56-77F5-B0B0-D59188777796}"/>
                </a:ext>
              </a:extLst>
            </p:cNvPr>
            <p:cNvSpPr>
              <a:spLocks noChangeArrowheads="1"/>
            </p:cNvSpPr>
            <p:nvPr/>
          </p:nvSpPr>
          <p:spPr bwMode="auto">
            <a:xfrm>
              <a:off x="3077"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90" name="Rectangle 79">
              <a:extLst>
                <a:ext uri="{FF2B5EF4-FFF2-40B4-BE49-F238E27FC236}">
                  <a16:creationId xmlns:a16="http://schemas.microsoft.com/office/drawing/2014/main" id="{EA74D5A4-A98A-6210-75CC-689B23CA9D86}"/>
                </a:ext>
              </a:extLst>
            </p:cNvPr>
            <p:cNvSpPr>
              <a:spLocks noChangeArrowheads="1"/>
            </p:cNvSpPr>
            <p:nvPr/>
          </p:nvSpPr>
          <p:spPr bwMode="auto">
            <a:xfrm>
              <a:off x="2721"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91" name="Rectangle 80">
              <a:extLst>
                <a:ext uri="{FF2B5EF4-FFF2-40B4-BE49-F238E27FC236}">
                  <a16:creationId xmlns:a16="http://schemas.microsoft.com/office/drawing/2014/main" id="{399A6CF3-1C2A-8B80-15C1-14594AD7585E}"/>
                </a:ext>
              </a:extLst>
            </p:cNvPr>
            <p:cNvSpPr>
              <a:spLocks noChangeArrowheads="1"/>
            </p:cNvSpPr>
            <p:nvPr/>
          </p:nvSpPr>
          <p:spPr bwMode="auto">
            <a:xfrm>
              <a:off x="2364"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92" name="Rectangle 81">
              <a:extLst>
                <a:ext uri="{FF2B5EF4-FFF2-40B4-BE49-F238E27FC236}">
                  <a16:creationId xmlns:a16="http://schemas.microsoft.com/office/drawing/2014/main" id="{824866CF-2105-7AE0-CFCA-4331B6C904B9}"/>
                </a:ext>
              </a:extLst>
            </p:cNvPr>
            <p:cNvSpPr>
              <a:spLocks noChangeArrowheads="1"/>
            </p:cNvSpPr>
            <p:nvPr/>
          </p:nvSpPr>
          <p:spPr bwMode="auto">
            <a:xfrm>
              <a:off x="2008"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93" name="Rectangle 82">
              <a:extLst>
                <a:ext uri="{FF2B5EF4-FFF2-40B4-BE49-F238E27FC236}">
                  <a16:creationId xmlns:a16="http://schemas.microsoft.com/office/drawing/2014/main" id="{F0990107-03D4-D9C1-27DF-0F9921557AF4}"/>
                </a:ext>
              </a:extLst>
            </p:cNvPr>
            <p:cNvSpPr>
              <a:spLocks noChangeArrowheads="1"/>
            </p:cNvSpPr>
            <p:nvPr/>
          </p:nvSpPr>
          <p:spPr bwMode="auto">
            <a:xfrm>
              <a:off x="1651"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94" name="Rectangle 83">
              <a:extLst>
                <a:ext uri="{FF2B5EF4-FFF2-40B4-BE49-F238E27FC236}">
                  <a16:creationId xmlns:a16="http://schemas.microsoft.com/office/drawing/2014/main" id="{102DDF72-8FC2-3825-8734-26DC4F67E033}"/>
                </a:ext>
              </a:extLst>
            </p:cNvPr>
            <p:cNvSpPr>
              <a:spLocks noChangeArrowheads="1"/>
            </p:cNvSpPr>
            <p:nvPr/>
          </p:nvSpPr>
          <p:spPr bwMode="auto">
            <a:xfrm>
              <a:off x="1295"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95" name="Rectangle 84">
              <a:extLst>
                <a:ext uri="{FF2B5EF4-FFF2-40B4-BE49-F238E27FC236}">
                  <a16:creationId xmlns:a16="http://schemas.microsoft.com/office/drawing/2014/main" id="{6E469CFF-3893-C8F8-A2E5-74A1DBB73E33}"/>
                </a:ext>
              </a:extLst>
            </p:cNvPr>
            <p:cNvSpPr>
              <a:spLocks noChangeArrowheads="1"/>
            </p:cNvSpPr>
            <p:nvPr/>
          </p:nvSpPr>
          <p:spPr bwMode="auto">
            <a:xfrm>
              <a:off x="939"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96" name="Rectangle 85">
              <a:extLst>
                <a:ext uri="{FF2B5EF4-FFF2-40B4-BE49-F238E27FC236}">
                  <a16:creationId xmlns:a16="http://schemas.microsoft.com/office/drawing/2014/main" id="{83116B37-D736-B8F5-591A-4290BA910FA8}"/>
                </a:ext>
              </a:extLst>
            </p:cNvPr>
            <p:cNvSpPr>
              <a:spLocks noChangeArrowheads="1"/>
            </p:cNvSpPr>
            <p:nvPr/>
          </p:nvSpPr>
          <p:spPr bwMode="auto">
            <a:xfrm>
              <a:off x="582"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497" name="Rectangle 86">
              <a:extLst>
                <a:ext uri="{FF2B5EF4-FFF2-40B4-BE49-F238E27FC236}">
                  <a16:creationId xmlns:a16="http://schemas.microsoft.com/office/drawing/2014/main" id="{73689A75-D009-DF8E-92E1-0246EBAE8A5A}"/>
                </a:ext>
              </a:extLst>
            </p:cNvPr>
            <p:cNvSpPr>
              <a:spLocks noChangeArrowheads="1"/>
            </p:cNvSpPr>
            <p:nvPr/>
          </p:nvSpPr>
          <p:spPr bwMode="auto">
            <a:xfrm>
              <a:off x="226"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98" name="Rectangle 87">
              <a:extLst>
                <a:ext uri="{FF2B5EF4-FFF2-40B4-BE49-F238E27FC236}">
                  <a16:creationId xmlns:a16="http://schemas.microsoft.com/office/drawing/2014/main" id="{0C4199CB-D57B-1457-2FC8-2306262BFE4F}"/>
                </a:ext>
              </a:extLst>
            </p:cNvPr>
            <p:cNvSpPr>
              <a:spLocks noChangeArrowheads="1"/>
            </p:cNvSpPr>
            <p:nvPr/>
          </p:nvSpPr>
          <p:spPr bwMode="auto">
            <a:xfrm>
              <a:off x="4859"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499" name="Rectangle 88">
              <a:extLst>
                <a:ext uri="{FF2B5EF4-FFF2-40B4-BE49-F238E27FC236}">
                  <a16:creationId xmlns:a16="http://schemas.microsoft.com/office/drawing/2014/main" id="{72B99689-F9A3-FBC3-6CE6-0A01525C8F21}"/>
                </a:ext>
              </a:extLst>
            </p:cNvPr>
            <p:cNvSpPr>
              <a:spLocks noChangeArrowheads="1"/>
            </p:cNvSpPr>
            <p:nvPr/>
          </p:nvSpPr>
          <p:spPr bwMode="auto">
            <a:xfrm>
              <a:off x="4502"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0" name="Rectangle 89">
              <a:extLst>
                <a:ext uri="{FF2B5EF4-FFF2-40B4-BE49-F238E27FC236}">
                  <a16:creationId xmlns:a16="http://schemas.microsoft.com/office/drawing/2014/main" id="{F56834E5-A589-5AE0-5E1E-F53CFDF12EE4}"/>
                </a:ext>
              </a:extLst>
            </p:cNvPr>
            <p:cNvSpPr>
              <a:spLocks noChangeArrowheads="1"/>
            </p:cNvSpPr>
            <p:nvPr/>
          </p:nvSpPr>
          <p:spPr bwMode="auto">
            <a:xfrm>
              <a:off x="4146"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1" name="Rectangle 90">
              <a:extLst>
                <a:ext uri="{FF2B5EF4-FFF2-40B4-BE49-F238E27FC236}">
                  <a16:creationId xmlns:a16="http://schemas.microsoft.com/office/drawing/2014/main" id="{59F319ED-A28C-F19C-DFEA-AD5D53C45C01}"/>
                </a:ext>
              </a:extLst>
            </p:cNvPr>
            <p:cNvSpPr>
              <a:spLocks noChangeArrowheads="1"/>
            </p:cNvSpPr>
            <p:nvPr/>
          </p:nvSpPr>
          <p:spPr bwMode="auto">
            <a:xfrm>
              <a:off x="3790"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2" name="Rectangle 91">
              <a:extLst>
                <a:ext uri="{FF2B5EF4-FFF2-40B4-BE49-F238E27FC236}">
                  <a16:creationId xmlns:a16="http://schemas.microsoft.com/office/drawing/2014/main" id="{DF2765E1-46AA-EFF4-A48D-30439BB79918}"/>
                </a:ext>
              </a:extLst>
            </p:cNvPr>
            <p:cNvSpPr>
              <a:spLocks noChangeArrowheads="1"/>
            </p:cNvSpPr>
            <p:nvPr/>
          </p:nvSpPr>
          <p:spPr bwMode="auto">
            <a:xfrm>
              <a:off x="3433"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03" name="Rectangle 92">
              <a:extLst>
                <a:ext uri="{FF2B5EF4-FFF2-40B4-BE49-F238E27FC236}">
                  <a16:creationId xmlns:a16="http://schemas.microsoft.com/office/drawing/2014/main" id="{D6BE9FF9-C586-F18A-7A85-429E0B0E77D8}"/>
                </a:ext>
              </a:extLst>
            </p:cNvPr>
            <p:cNvSpPr>
              <a:spLocks noChangeArrowheads="1"/>
            </p:cNvSpPr>
            <p:nvPr/>
          </p:nvSpPr>
          <p:spPr bwMode="auto">
            <a:xfrm>
              <a:off x="3077"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4" name="Rectangle 93">
              <a:extLst>
                <a:ext uri="{FF2B5EF4-FFF2-40B4-BE49-F238E27FC236}">
                  <a16:creationId xmlns:a16="http://schemas.microsoft.com/office/drawing/2014/main" id="{584ACC96-7B2A-6FB0-DC7A-316D30231A92}"/>
                </a:ext>
              </a:extLst>
            </p:cNvPr>
            <p:cNvSpPr>
              <a:spLocks noChangeArrowheads="1"/>
            </p:cNvSpPr>
            <p:nvPr/>
          </p:nvSpPr>
          <p:spPr bwMode="auto">
            <a:xfrm>
              <a:off x="2721"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5" name="Rectangle 94">
              <a:extLst>
                <a:ext uri="{FF2B5EF4-FFF2-40B4-BE49-F238E27FC236}">
                  <a16:creationId xmlns:a16="http://schemas.microsoft.com/office/drawing/2014/main" id="{2B0598CF-92E5-9BC2-B86C-388F9FFCEBA3}"/>
                </a:ext>
              </a:extLst>
            </p:cNvPr>
            <p:cNvSpPr>
              <a:spLocks noChangeArrowheads="1"/>
            </p:cNvSpPr>
            <p:nvPr/>
          </p:nvSpPr>
          <p:spPr bwMode="auto">
            <a:xfrm>
              <a:off x="2364"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6" name="Rectangle 95">
              <a:extLst>
                <a:ext uri="{FF2B5EF4-FFF2-40B4-BE49-F238E27FC236}">
                  <a16:creationId xmlns:a16="http://schemas.microsoft.com/office/drawing/2014/main" id="{23A53862-F181-C768-2A06-F7239AFAE7B1}"/>
                </a:ext>
              </a:extLst>
            </p:cNvPr>
            <p:cNvSpPr>
              <a:spLocks noChangeArrowheads="1"/>
            </p:cNvSpPr>
            <p:nvPr/>
          </p:nvSpPr>
          <p:spPr bwMode="auto">
            <a:xfrm>
              <a:off x="2008"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7" name="Rectangle 96">
              <a:extLst>
                <a:ext uri="{FF2B5EF4-FFF2-40B4-BE49-F238E27FC236}">
                  <a16:creationId xmlns:a16="http://schemas.microsoft.com/office/drawing/2014/main" id="{C825B4A0-15AA-A342-48D4-63248EF39D51}"/>
                </a:ext>
              </a:extLst>
            </p:cNvPr>
            <p:cNvSpPr>
              <a:spLocks noChangeArrowheads="1"/>
            </p:cNvSpPr>
            <p:nvPr/>
          </p:nvSpPr>
          <p:spPr bwMode="auto">
            <a:xfrm>
              <a:off x="1651"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08" name="Rectangle 97">
              <a:extLst>
                <a:ext uri="{FF2B5EF4-FFF2-40B4-BE49-F238E27FC236}">
                  <a16:creationId xmlns:a16="http://schemas.microsoft.com/office/drawing/2014/main" id="{65FA9684-0DB5-B2B4-78D8-6DE24A29EF9C}"/>
                </a:ext>
              </a:extLst>
            </p:cNvPr>
            <p:cNvSpPr>
              <a:spLocks noChangeArrowheads="1"/>
            </p:cNvSpPr>
            <p:nvPr/>
          </p:nvSpPr>
          <p:spPr bwMode="auto">
            <a:xfrm>
              <a:off x="1295"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09" name="Rectangle 98">
              <a:extLst>
                <a:ext uri="{FF2B5EF4-FFF2-40B4-BE49-F238E27FC236}">
                  <a16:creationId xmlns:a16="http://schemas.microsoft.com/office/drawing/2014/main" id="{DC5E6080-3ABA-989B-EA4D-CAD90A4BBFA6}"/>
                </a:ext>
              </a:extLst>
            </p:cNvPr>
            <p:cNvSpPr>
              <a:spLocks noChangeArrowheads="1"/>
            </p:cNvSpPr>
            <p:nvPr/>
          </p:nvSpPr>
          <p:spPr bwMode="auto">
            <a:xfrm>
              <a:off x="939"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10" name="Rectangle 99">
              <a:extLst>
                <a:ext uri="{FF2B5EF4-FFF2-40B4-BE49-F238E27FC236}">
                  <a16:creationId xmlns:a16="http://schemas.microsoft.com/office/drawing/2014/main" id="{514ADDFB-1A47-8341-9EC0-124A46440E4B}"/>
                </a:ext>
              </a:extLst>
            </p:cNvPr>
            <p:cNvSpPr>
              <a:spLocks noChangeArrowheads="1"/>
            </p:cNvSpPr>
            <p:nvPr/>
          </p:nvSpPr>
          <p:spPr bwMode="auto">
            <a:xfrm>
              <a:off x="582"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11" name="Rectangle 100">
              <a:extLst>
                <a:ext uri="{FF2B5EF4-FFF2-40B4-BE49-F238E27FC236}">
                  <a16:creationId xmlns:a16="http://schemas.microsoft.com/office/drawing/2014/main" id="{C8D3E67C-3527-3E4F-6EDC-74E172E388B5}"/>
                </a:ext>
              </a:extLst>
            </p:cNvPr>
            <p:cNvSpPr>
              <a:spLocks noChangeArrowheads="1"/>
            </p:cNvSpPr>
            <p:nvPr/>
          </p:nvSpPr>
          <p:spPr bwMode="auto">
            <a:xfrm>
              <a:off x="226"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2" name="Rectangle 101">
              <a:extLst>
                <a:ext uri="{FF2B5EF4-FFF2-40B4-BE49-F238E27FC236}">
                  <a16:creationId xmlns:a16="http://schemas.microsoft.com/office/drawing/2014/main" id="{14B6D029-C929-4EEA-B18E-D381584F6B0D}"/>
                </a:ext>
              </a:extLst>
            </p:cNvPr>
            <p:cNvSpPr>
              <a:spLocks noChangeArrowheads="1"/>
            </p:cNvSpPr>
            <p:nvPr/>
          </p:nvSpPr>
          <p:spPr bwMode="auto">
            <a:xfrm>
              <a:off x="4859"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3" name="Rectangle 102">
              <a:extLst>
                <a:ext uri="{FF2B5EF4-FFF2-40B4-BE49-F238E27FC236}">
                  <a16:creationId xmlns:a16="http://schemas.microsoft.com/office/drawing/2014/main" id="{D7C26348-A115-B0BC-1780-24085A9C868B}"/>
                </a:ext>
              </a:extLst>
            </p:cNvPr>
            <p:cNvSpPr>
              <a:spLocks noChangeArrowheads="1"/>
            </p:cNvSpPr>
            <p:nvPr/>
          </p:nvSpPr>
          <p:spPr bwMode="auto">
            <a:xfrm>
              <a:off x="4502"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4" name="Rectangle 103">
              <a:extLst>
                <a:ext uri="{FF2B5EF4-FFF2-40B4-BE49-F238E27FC236}">
                  <a16:creationId xmlns:a16="http://schemas.microsoft.com/office/drawing/2014/main" id="{9603F18F-1FC0-308C-B124-353C9EEAAF23}"/>
                </a:ext>
              </a:extLst>
            </p:cNvPr>
            <p:cNvSpPr>
              <a:spLocks noChangeArrowheads="1"/>
            </p:cNvSpPr>
            <p:nvPr/>
          </p:nvSpPr>
          <p:spPr bwMode="auto">
            <a:xfrm>
              <a:off x="4146"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5" name="Rectangle 104">
              <a:extLst>
                <a:ext uri="{FF2B5EF4-FFF2-40B4-BE49-F238E27FC236}">
                  <a16:creationId xmlns:a16="http://schemas.microsoft.com/office/drawing/2014/main" id="{2F3BBBC0-3AB5-CB8C-9BC7-80A5F50760F2}"/>
                </a:ext>
              </a:extLst>
            </p:cNvPr>
            <p:cNvSpPr>
              <a:spLocks noChangeArrowheads="1"/>
            </p:cNvSpPr>
            <p:nvPr/>
          </p:nvSpPr>
          <p:spPr bwMode="auto">
            <a:xfrm>
              <a:off x="3790"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6" name="Rectangle 105">
              <a:extLst>
                <a:ext uri="{FF2B5EF4-FFF2-40B4-BE49-F238E27FC236}">
                  <a16:creationId xmlns:a16="http://schemas.microsoft.com/office/drawing/2014/main" id="{3BC09B31-FFC9-8DFD-374D-27E79A430FB4}"/>
                </a:ext>
              </a:extLst>
            </p:cNvPr>
            <p:cNvSpPr>
              <a:spLocks noChangeArrowheads="1"/>
            </p:cNvSpPr>
            <p:nvPr/>
          </p:nvSpPr>
          <p:spPr bwMode="auto">
            <a:xfrm>
              <a:off x="3433"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7" name="Rectangle 106">
              <a:extLst>
                <a:ext uri="{FF2B5EF4-FFF2-40B4-BE49-F238E27FC236}">
                  <a16:creationId xmlns:a16="http://schemas.microsoft.com/office/drawing/2014/main" id="{0F1F9512-9AD1-F413-D92D-C415244B2A39}"/>
                </a:ext>
              </a:extLst>
            </p:cNvPr>
            <p:cNvSpPr>
              <a:spLocks noChangeArrowheads="1"/>
            </p:cNvSpPr>
            <p:nvPr/>
          </p:nvSpPr>
          <p:spPr bwMode="auto">
            <a:xfrm>
              <a:off x="3077"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18" name="Rectangle 107">
              <a:extLst>
                <a:ext uri="{FF2B5EF4-FFF2-40B4-BE49-F238E27FC236}">
                  <a16:creationId xmlns:a16="http://schemas.microsoft.com/office/drawing/2014/main" id="{7DE95D62-96A1-F7A2-B608-2D3203F29749}"/>
                </a:ext>
              </a:extLst>
            </p:cNvPr>
            <p:cNvSpPr>
              <a:spLocks noChangeArrowheads="1"/>
            </p:cNvSpPr>
            <p:nvPr/>
          </p:nvSpPr>
          <p:spPr bwMode="auto">
            <a:xfrm>
              <a:off x="2721"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19" name="Rectangle 108">
              <a:extLst>
                <a:ext uri="{FF2B5EF4-FFF2-40B4-BE49-F238E27FC236}">
                  <a16:creationId xmlns:a16="http://schemas.microsoft.com/office/drawing/2014/main" id="{4533C1C8-EC8E-F1FC-D5DA-1BB93E73A852}"/>
                </a:ext>
              </a:extLst>
            </p:cNvPr>
            <p:cNvSpPr>
              <a:spLocks noChangeArrowheads="1"/>
            </p:cNvSpPr>
            <p:nvPr/>
          </p:nvSpPr>
          <p:spPr bwMode="auto">
            <a:xfrm>
              <a:off x="2364"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20" name="Rectangle 109">
              <a:extLst>
                <a:ext uri="{FF2B5EF4-FFF2-40B4-BE49-F238E27FC236}">
                  <a16:creationId xmlns:a16="http://schemas.microsoft.com/office/drawing/2014/main" id="{D9C767BA-8404-5E8F-D27A-A690C1F3E129}"/>
                </a:ext>
              </a:extLst>
            </p:cNvPr>
            <p:cNvSpPr>
              <a:spLocks noChangeArrowheads="1"/>
            </p:cNvSpPr>
            <p:nvPr/>
          </p:nvSpPr>
          <p:spPr bwMode="auto">
            <a:xfrm>
              <a:off x="2008"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21" name="Rectangle 110">
              <a:extLst>
                <a:ext uri="{FF2B5EF4-FFF2-40B4-BE49-F238E27FC236}">
                  <a16:creationId xmlns:a16="http://schemas.microsoft.com/office/drawing/2014/main" id="{75561253-C77A-D5E7-E45C-2374B33C64FA}"/>
                </a:ext>
              </a:extLst>
            </p:cNvPr>
            <p:cNvSpPr>
              <a:spLocks noChangeArrowheads="1"/>
            </p:cNvSpPr>
            <p:nvPr/>
          </p:nvSpPr>
          <p:spPr bwMode="auto">
            <a:xfrm>
              <a:off x="1651"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22" name="Rectangle 111">
              <a:extLst>
                <a:ext uri="{FF2B5EF4-FFF2-40B4-BE49-F238E27FC236}">
                  <a16:creationId xmlns:a16="http://schemas.microsoft.com/office/drawing/2014/main" id="{6CB569A9-9FF6-AD1A-4425-CE3C94BE7658}"/>
                </a:ext>
              </a:extLst>
            </p:cNvPr>
            <p:cNvSpPr>
              <a:spLocks noChangeArrowheads="1"/>
            </p:cNvSpPr>
            <p:nvPr/>
          </p:nvSpPr>
          <p:spPr bwMode="auto">
            <a:xfrm>
              <a:off x="1295"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23" name="Rectangle 112">
              <a:extLst>
                <a:ext uri="{FF2B5EF4-FFF2-40B4-BE49-F238E27FC236}">
                  <a16:creationId xmlns:a16="http://schemas.microsoft.com/office/drawing/2014/main" id="{82DABBA1-65E6-73F5-E42B-C38A3E32978C}"/>
                </a:ext>
              </a:extLst>
            </p:cNvPr>
            <p:cNvSpPr>
              <a:spLocks noChangeArrowheads="1"/>
            </p:cNvSpPr>
            <p:nvPr/>
          </p:nvSpPr>
          <p:spPr bwMode="auto">
            <a:xfrm>
              <a:off x="939"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24" name="Rectangle 113">
              <a:extLst>
                <a:ext uri="{FF2B5EF4-FFF2-40B4-BE49-F238E27FC236}">
                  <a16:creationId xmlns:a16="http://schemas.microsoft.com/office/drawing/2014/main" id="{47E6DCFE-7035-EC18-8756-B5CD237D5A00}"/>
                </a:ext>
              </a:extLst>
            </p:cNvPr>
            <p:cNvSpPr>
              <a:spLocks noChangeArrowheads="1"/>
            </p:cNvSpPr>
            <p:nvPr/>
          </p:nvSpPr>
          <p:spPr bwMode="auto">
            <a:xfrm>
              <a:off x="582"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25" name="Rectangle 114">
              <a:extLst>
                <a:ext uri="{FF2B5EF4-FFF2-40B4-BE49-F238E27FC236}">
                  <a16:creationId xmlns:a16="http://schemas.microsoft.com/office/drawing/2014/main" id="{05B4A525-9D55-686E-A621-7D5A928E85A2}"/>
                </a:ext>
              </a:extLst>
            </p:cNvPr>
            <p:cNvSpPr>
              <a:spLocks noChangeArrowheads="1"/>
            </p:cNvSpPr>
            <p:nvPr/>
          </p:nvSpPr>
          <p:spPr bwMode="auto">
            <a:xfrm>
              <a:off x="226"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26" name="Rectangle 115">
              <a:extLst>
                <a:ext uri="{FF2B5EF4-FFF2-40B4-BE49-F238E27FC236}">
                  <a16:creationId xmlns:a16="http://schemas.microsoft.com/office/drawing/2014/main" id="{BE0B72CD-C709-85D7-9823-8B8F12BCFE37}"/>
                </a:ext>
              </a:extLst>
            </p:cNvPr>
            <p:cNvSpPr>
              <a:spLocks noChangeArrowheads="1"/>
            </p:cNvSpPr>
            <p:nvPr/>
          </p:nvSpPr>
          <p:spPr bwMode="auto">
            <a:xfrm>
              <a:off x="4859"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27" name="Rectangle 116">
              <a:extLst>
                <a:ext uri="{FF2B5EF4-FFF2-40B4-BE49-F238E27FC236}">
                  <a16:creationId xmlns:a16="http://schemas.microsoft.com/office/drawing/2014/main" id="{CD7EC4B7-493F-0234-3A80-9FC5295EA7AF}"/>
                </a:ext>
              </a:extLst>
            </p:cNvPr>
            <p:cNvSpPr>
              <a:spLocks noChangeArrowheads="1"/>
            </p:cNvSpPr>
            <p:nvPr/>
          </p:nvSpPr>
          <p:spPr bwMode="auto">
            <a:xfrm>
              <a:off x="4502"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28" name="Rectangle 117">
              <a:extLst>
                <a:ext uri="{FF2B5EF4-FFF2-40B4-BE49-F238E27FC236}">
                  <a16:creationId xmlns:a16="http://schemas.microsoft.com/office/drawing/2014/main" id="{CF1B69AD-2771-3F90-DFC5-325A2F5001D3}"/>
                </a:ext>
              </a:extLst>
            </p:cNvPr>
            <p:cNvSpPr>
              <a:spLocks noChangeArrowheads="1"/>
            </p:cNvSpPr>
            <p:nvPr/>
          </p:nvSpPr>
          <p:spPr bwMode="auto">
            <a:xfrm>
              <a:off x="4146"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29" name="Rectangle 118">
              <a:extLst>
                <a:ext uri="{FF2B5EF4-FFF2-40B4-BE49-F238E27FC236}">
                  <a16:creationId xmlns:a16="http://schemas.microsoft.com/office/drawing/2014/main" id="{A63DEC32-68F8-0574-EF98-E7DBAFD8B019}"/>
                </a:ext>
              </a:extLst>
            </p:cNvPr>
            <p:cNvSpPr>
              <a:spLocks noChangeArrowheads="1"/>
            </p:cNvSpPr>
            <p:nvPr/>
          </p:nvSpPr>
          <p:spPr bwMode="auto">
            <a:xfrm>
              <a:off x="3790"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30" name="Rectangle 119">
              <a:extLst>
                <a:ext uri="{FF2B5EF4-FFF2-40B4-BE49-F238E27FC236}">
                  <a16:creationId xmlns:a16="http://schemas.microsoft.com/office/drawing/2014/main" id="{03D447A2-99C0-2412-E188-3DBA73239856}"/>
                </a:ext>
              </a:extLst>
            </p:cNvPr>
            <p:cNvSpPr>
              <a:spLocks noChangeArrowheads="1"/>
            </p:cNvSpPr>
            <p:nvPr/>
          </p:nvSpPr>
          <p:spPr bwMode="auto">
            <a:xfrm>
              <a:off x="3433"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31" name="Rectangle 120">
              <a:extLst>
                <a:ext uri="{FF2B5EF4-FFF2-40B4-BE49-F238E27FC236}">
                  <a16:creationId xmlns:a16="http://schemas.microsoft.com/office/drawing/2014/main" id="{D6991092-86A2-4038-65B9-B2DE5AD99B6C}"/>
                </a:ext>
              </a:extLst>
            </p:cNvPr>
            <p:cNvSpPr>
              <a:spLocks noChangeArrowheads="1"/>
            </p:cNvSpPr>
            <p:nvPr/>
          </p:nvSpPr>
          <p:spPr bwMode="auto">
            <a:xfrm>
              <a:off x="3077"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32" name="Rectangle 121">
              <a:extLst>
                <a:ext uri="{FF2B5EF4-FFF2-40B4-BE49-F238E27FC236}">
                  <a16:creationId xmlns:a16="http://schemas.microsoft.com/office/drawing/2014/main" id="{32AACF5C-2FE1-69B5-EAFC-F1F12C329F34}"/>
                </a:ext>
              </a:extLst>
            </p:cNvPr>
            <p:cNvSpPr>
              <a:spLocks noChangeArrowheads="1"/>
            </p:cNvSpPr>
            <p:nvPr/>
          </p:nvSpPr>
          <p:spPr bwMode="auto">
            <a:xfrm>
              <a:off x="2721"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33" name="Rectangle 122">
              <a:extLst>
                <a:ext uri="{FF2B5EF4-FFF2-40B4-BE49-F238E27FC236}">
                  <a16:creationId xmlns:a16="http://schemas.microsoft.com/office/drawing/2014/main" id="{B0852FDA-5BB8-A96A-2315-901AC8D529C2}"/>
                </a:ext>
              </a:extLst>
            </p:cNvPr>
            <p:cNvSpPr>
              <a:spLocks noChangeArrowheads="1"/>
            </p:cNvSpPr>
            <p:nvPr/>
          </p:nvSpPr>
          <p:spPr bwMode="auto">
            <a:xfrm>
              <a:off x="2364"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34" name="Rectangle 123">
              <a:extLst>
                <a:ext uri="{FF2B5EF4-FFF2-40B4-BE49-F238E27FC236}">
                  <a16:creationId xmlns:a16="http://schemas.microsoft.com/office/drawing/2014/main" id="{3CDE2342-F04B-374D-0A07-45353C382FD4}"/>
                </a:ext>
              </a:extLst>
            </p:cNvPr>
            <p:cNvSpPr>
              <a:spLocks noChangeArrowheads="1"/>
            </p:cNvSpPr>
            <p:nvPr/>
          </p:nvSpPr>
          <p:spPr bwMode="auto">
            <a:xfrm>
              <a:off x="2008"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35" name="Rectangle 124">
              <a:extLst>
                <a:ext uri="{FF2B5EF4-FFF2-40B4-BE49-F238E27FC236}">
                  <a16:creationId xmlns:a16="http://schemas.microsoft.com/office/drawing/2014/main" id="{6C929752-F830-1D59-FF20-C1E6DC52B603}"/>
                </a:ext>
              </a:extLst>
            </p:cNvPr>
            <p:cNvSpPr>
              <a:spLocks noChangeArrowheads="1"/>
            </p:cNvSpPr>
            <p:nvPr/>
          </p:nvSpPr>
          <p:spPr bwMode="auto">
            <a:xfrm>
              <a:off x="1651"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36" name="Rectangle 125">
              <a:extLst>
                <a:ext uri="{FF2B5EF4-FFF2-40B4-BE49-F238E27FC236}">
                  <a16:creationId xmlns:a16="http://schemas.microsoft.com/office/drawing/2014/main" id="{05685BE3-EF96-6458-9032-91C40DD699CA}"/>
                </a:ext>
              </a:extLst>
            </p:cNvPr>
            <p:cNvSpPr>
              <a:spLocks noChangeArrowheads="1"/>
            </p:cNvSpPr>
            <p:nvPr/>
          </p:nvSpPr>
          <p:spPr bwMode="auto">
            <a:xfrm>
              <a:off x="1295"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37" name="Rectangle 126">
              <a:extLst>
                <a:ext uri="{FF2B5EF4-FFF2-40B4-BE49-F238E27FC236}">
                  <a16:creationId xmlns:a16="http://schemas.microsoft.com/office/drawing/2014/main" id="{1A13E635-7A70-4A26-4C67-7279FAB4B0E0}"/>
                </a:ext>
              </a:extLst>
            </p:cNvPr>
            <p:cNvSpPr>
              <a:spLocks noChangeArrowheads="1"/>
            </p:cNvSpPr>
            <p:nvPr/>
          </p:nvSpPr>
          <p:spPr bwMode="auto">
            <a:xfrm>
              <a:off x="939"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38" name="Rectangle 127">
              <a:extLst>
                <a:ext uri="{FF2B5EF4-FFF2-40B4-BE49-F238E27FC236}">
                  <a16:creationId xmlns:a16="http://schemas.microsoft.com/office/drawing/2014/main" id="{955D64C0-3DF2-E53B-9057-607003F8ACC9}"/>
                </a:ext>
              </a:extLst>
            </p:cNvPr>
            <p:cNvSpPr>
              <a:spLocks noChangeArrowheads="1"/>
            </p:cNvSpPr>
            <p:nvPr/>
          </p:nvSpPr>
          <p:spPr bwMode="auto">
            <a:xfrm>
              <a:off x="582"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39" name="Rectangle 128">
              <a:extLst>
                <a:ext uri="{FF2B5EF4-FFF2-40B4-BE49-F238E27FC236}">
                  <a16:creationId xmlns:a16="http://schemas.microsoft.com/office/drawing/2014/main" id="{66FE0250-6CEB-0F4E-5974-48ADD96EE4F1}"/>
                </a:ext>
              </a:extLst>
            </p:cNvPr>
            <p:cNvSpPr>
              <a:spLocks noChangeArrowheads="1"/>
            </p:cNvSpPr>
            <p:nvPr/>
          </p:nvSpPr>
          <p:spPr bwMode="auto">
            <a:xfrm>
              <a:off x="226"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0" name="Rectangle 129">
              <a:extLst>
                <a:ext uri="{FF2B5EF4-FFF2-40B4-BE49-F238E27FC236}">
                  <a16:creationId xmlns:a16="http://schemas.microsoft.com/office/drawing/2014/main" id="{B9767287-384B-FF27-EA30-E00E3729B6CC}"/>
                </a:ext>
              </a:extLst>
            </p:cNvPr>
            <p:cNvSpPr>
              <a:spLocks noChangeArrowheads="1"/>
            </p:cNvSpPr>
            <p:nvPr/>
          </p:nvSpPr>
          <p:spPr bwMode="auto">
            <a:xfrm>
              <a:off x="4859"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1" name="Rectangle 130">
              <a:extLst>
                <a:ext uri="{FF2B5EF4-FFF2-40B4-BE49-F238E27FC236}">
                  <a16:creationId xmlns:a16="http://schemas.microsoft.com/office/drawing/2014/main" id="{7203DBB4-9157-FDAA-F772-10AAD6FBE920}"/>
                </a:ext>
              </a:extLst>
            </p:cNvPr>
            <p:cNvSpPr>
              <a:spLocks noChangeArrowheads="1"/>
            </p:cNvSpPr>
            <p:nvPr/>
          </p:nvSpPr>
          <p:spPr bwMode="auto">
            <a:xfrm>
              <a:off x="4502"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2" name="Rectangle 131">
              <a:extLst>
                <a:ext uri="{FF2B5EF4-FFF2-40B4-BE49-F238E27FC236}">
                  <a16:creationId xmlns:a16="http://schemas.microsoft.com/office/drawing/2014/main" id="{D96E6C3B-9E40-1405-C937-D849CCAD224E}"/>
                </a:ext>
              </a:extLst>
            </p:cNvPr>
            <p:cNvSpPr>
              <a:spLocks noChangeArrowheads="1"/>
            </p:cNvSpPr>
            <p:nvPr/>
          </p:nvSpPr>
          <p:spPr bwMode="auto">
            <a:xfrm>
              <a:off x="4146"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3" name="Rectangle 132">
              <a:extLst>
                <a:ext uri="{FF2B5EF4-FFF2-40B4-BE49-F238E27FC236}">
                  <a16:creationId xmlns:a16="http://schemas.microsoft.com/office/drawing/2014/main" id="{F489E4D3-BAC7-7154-9260-0A0CE5BCE1C2}"/>
                </a:ext>
              </a:extLst>
            </p:cNvPr>
            <p:cNvSpPr>
              <a:spLocks noChangeArrowheads="1"/>
            </p:cNvSpPr>
            <p:nvPr/>
          </p:nvSpPr>
          <p:spPr bwMode="auto">
            <a:xfrm>
              <a:off x="3790"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4" name="Rectangle 133">
              <a:extLst>
                <a:ext uri="{FF2B5EF4-FFF2-40B4-BE49-F238E27FC236}">
                  <a16:creationId xmlns:a16="http://schemas.microsoft.com/office/drawing/2014/main" id="{B7551BB5-F0EA-3A92-527C-308E2367DB8E}"/>
                </a:ext>
              </a:extLst>
            </p:cNvPr>
            <p:cNvSpPr>
              <a:spLocks noChangeArrowheads="1"/>
            </p:cNvSpPr>
            <p:nvPr/>
          </p:nvSpPr>
          <p:spPr bwMode="auto">
            <a:xfrm>
              <a:off x="3433"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5" name="Rectangle 134">
              <a:extLst>
                <a:ext uri="{FF2B5EF4-FFF2-40B4-BE49-F238E27FC236}">
                  <a16:creationId xmlns:a16="http://schemas.microsoft.com/office/drawing/2014/main" id="{06CC5562-090A-861C-8886-483BB0413D36}"/>
                </a:ext>
              </a:extLst>
            </p:cNvPr>
            <p:cNvSpPr>
              <a:spLocks noChangeArrowheads="1"/>
            </p:cNvSpPr>
            <p:nvPr/>
          </p:nvSpPr>
          <p:spPr bwMode="auto">
            <a:xfrm>
              <a:off x="3077"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6" name="Rectangle 135">
              <a:extLst>
                <a:ext uri="{FF2B5EF4-FFF2-40B4-BE49-F238E27FC236}">
                  <a16:creationId xmlns:a16="http://schemas.microsoft.com/office/drawing/2014/main" id="{732CA7F1-CB3C-4B93-B314-0F49CE8B13E1}"/>
                </a:ext>
              </a:extLst>
            </p:cNvPr>
            <p:cNvSpPr>
              <a:spLocks noChangeArrowheads="1"/>
            </p:cNvSpPr>
            <p:nvPr/>
          </p:nvSpPr>
          <p:spPr bwMode="auto">
            <a:xfrm>
              <a:off x="2721"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47" name="Rectangle 136">
              <a:extLst>
                <a:ext uri="{FF2B5EF4-FFF2-40B4-BE49-F238E27FC236}">
                  <a16:creationId xmlns:a16="http://schemas.microsoft.com/office/drawing/2014/main" id="{4D7A9B63-EA34-98C6-7C02-5CDBF33AE600}"/>
                </a:ext>
              </a:extLst>
            </p:cNvPr>
            <p:cNvSpPr>
              <a:spLocks noChangeArrowheads="1"/>
            </p:cNvSpPr>
            <p:nvPr/>
          </p:nvSpPr>
          <p:spPr bwMode="auto">
            <a:xfrm>
              <a:off x="2364"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48" name="Rectangle 137">
              <a:extLst>
                <a:ext uri="{FF2B5EF4-FFF2-40B4-BE49-F238E27FC236}">
                  <a16:creationId xmlns:a16="http://schemas.microsoft.com/office/drawing/2014/main" id="{283536EA-1DA0-BB17-64A3-6959DB2034C7}"/>
                </a:ext>
              </a:extLst>
            </p:cNvPr>
            <p:cNvSpPr>
              <a:spLocks noChangeArrowheads="1"/>
            </p:cNvSpPr>
            <p:nvPr/>
          </p:nvSpPr>
          <p:spPr bwMode="auto">
            <a:xfrm>
              <a:off x="2008"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49" name="Rectangle 138">
              <a:extLst>
                <a:ext uri="{FF2B5EF4-FFF2-40B4-BE49-F238E27FC236}">
                  <a16:creationId xmlns:a16="http://schemas.microsoft.com/office/drawing/2014/main" id="{D79C1A2E-DE49-74BF-48FA-9956A28FDDFB}"/>
                </a:ext>
              </a:extLst>
            </p:cNvPr>
            <p:cNvSpPr>
              <a:spLocks noChangeArrowheads="1"/>
            </p:cNvSpPr>
            <p:nvPr/>
          </p:nvSpPr>
          <p:spPr bwMode="auto">
            <a:xfrm>
              <a:off x="1651"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50" name="Rectangle 139">
              <a:extLst>
                <a:ext uri="{FF2B5EF4-FFF2-40B4-BE49-F238E27FC236}">
                  <a16:creationId xmlns:a16="http://schemas.microsoft.com/office/drawing/2014/main" id="{2AF0E3AF-3F26-0F20-0A2E-1459E0905E95}"/>
                </a:ext>
              </a:extLst>
            </p:cNvPr>
            <p:cNvSpPr>
              <a:spLocks noChangeArrowheads="1"/>
            </p:cNvSpPr>
            <p:nvPr/>
          </p:nvSpPr>
          <p:spPr bwMode="auto">
            <a:xfrm>
              <a:off x="1295"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51" name="Rectangle 140">
              <a:extLst>
                <a:ext uri="{FF2B5EF4-FFF2-40B4-BE49-F238E27FC236}">
                  <a16:creationId xmlns:a16="http://schemas.microsoft.com/office/drawing/2014/main" id="{DCCCAB21-E3F7-FEC9-8F90-4998B5E34E19}"/>
                </a:ext>
              </a:extLst>
            </p:cNvPr>
            <p:cNvSpPr>
              <a:spLocks noChangeArrowheads="1"/>
            </p:cNvSpPr>
            <p:nvPr/>
          </p:nvSpPr>
          <p:spPr bwMode="auto">
            <a:xfrm>
              <a:off x="939"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52" name="Rectangle 141">
              <a:extLst>
                <a:ext uri="{FF2B5EF4-FFF2-40B4-BE49-F238E27FC236}">
                  <a16:creationId xmlns:a16="http://schemas.microsoft.com/office/drawing/2014/main" id="{651B5DD9-0572-3ED1-E3EF-CDD6F026ED6E}"/>
                </a:ext>
              </a:extLst>
            </p:cNvPr>
            <p:cNvSpPr>
              <a:spLocks noChangeArrowheads="1"/>
            </p:cNvSpPr>
            <p:nvPr/>
          </p:nvSpPr>
          <p:spPr bwMode="auto">
            <a:xfrm>
              <a:off x="582"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53" name="Rectangle 142">
              <a:extLst>
                <a:ext uri="{FF2B5EF4-FFF2-40B4-BE49-F238E27FC236}">
                  <a16:creationId xmlns:a16="http://schemas.microsoft.com/office/drawing/2014/main" id="{6BD65701-FD01-A1D7-8196-AED0504C7568}"/>
                </a:ext>
              </a:extLst>
            </p:cNvPr>
            <p:cNvSpPr>
              <a:spLocks noChangeArrowheads="1"/>
            </p:cNvSpPr>
            <p:nvPr/>
          </p:nvSpPr>
          <p:spPr bwMode="auto">
            <a:xfrm>
              <a:off x="226"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54" name="Rectangle 143">
              <a:extLst>
                <a:ext uri="{FF2B5EF4-FFF2-40B4-BE49-F238E27FC236}">
                  <a16:creationId xmlns:a16="http://schemas.microsoft.com/office/drawing/2014/main" id="{7A6CFE09-A6C5-58C5-1378-495159B207E7}"/>
                </a:ext>
              </a:extLst>
            </p:cNvPr>
            <p:cNvSpPr>
              <a:spLocks noChangeArrowheads="1"/>
            </p:cNvSpPr>
            <p:nvPr/>
          </p:nvSpPr>
          <p:spPr bwMode="auto">
            <a:xfrm>
              <a:off x="4859"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55" name="Rectangle 144">
              <a:extLst>
                <a:ext uri="{FF2B5EF4-FFF2-40B4-BE49-F238E27FC236}">
                  <a16:creationId xmlns:a16="http://schemas.microsoft.com/office/drawing/2014/main" id="{F0FA8EE4-DD6A-29DE-D6B1-F8985E61B1A5}"/>
                </a:ext>
              </a:extLst>
            </p:cNvPr>
            <p:cNvSpPr>
              <a:spLocks noChangeArrowheads="1"/>
            </p:cNvSpPr>
            <p:nvPr/>
          </p:nvSpPr>
          <p:spPr bwMode="auto">
            <a:xfrm>
              <a:off x="4502"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56" name="Rectangle 145">
              <a:extLst>
                <a:ext uri="{FF2B5EF4-FFF2-40B4-BE49-F238E27FC236}">
                  <a16:creationId xmlns:a16="http://schemas.microsoft.com/office/drawing/2014/main" id="{0599A361-ECB3-0EC9-CA62-4A92546D0696}"/>
                </a:ext>
              </a:extLst>
            </p:cNvPr>
            <p:cNvSpPr>
              <a:spLocks noChangeArrowheads="1"/>
            </p:cNvSpPr>
            <p:nvPr/>
          </p:nvSpPr>
          <p:spPr bwMode="auto">
            <a:xfrm>
              <a:off x="4146"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57" name="Rectangle 146">
              <a:extLst>
                <a:ext uri="{FF2B5EF4-FFF2-40B4-BE49-F238E27FC236}">
                  <a16:creationId xmlns:a16="http://schemas.microsoft.com/office/drawing/2014/main" id="{48F823BE-27E7-FF5C-CB42-81A447294634}"/>
                </a:ext>
              </a:extLst>
            </p:cNvPr>
            <p:cNvSpPr>
              <a:spLocks noChangeArrowheads="1"/>
            </p:cNvSpPr>
            <p:nvPr/>
          </p:nvSpPr>
          <p:spPr bwMode="auto">
            <a:xfrm>
              <a:off x="3790"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58" name="Rectangle 147">
              <a:extLst>
                <a:ext uri="{FF2B5EF4-FFF2-40B4-BE49-F238E27FC236}">
                  <a16:creationId xmlns:a16="http://schemas.microsoft.com/office/drawing/2014/main" id="{B93C76D4-F887-845E-A42E-84D4FD1EA142}"/>
                </a:ext>
              </a:extLst>
            </p:cNvPr>
            <p:cNvSpPr>
              <a:spLocks noChangeArrowheads="1"/>
            </p:cNvSpPr>
            <p:nvPr/>
          </p:nvSpPr>
          <p:spPr bwMode="auto">
            <a:xfrm>
              <a:off x="3433"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59" name="Rectangle 148">
              <a:extLst>
                <a:ext uri="{FF2B5EF4-FFF2-40B4-BE49-F238E27FC236}">
                  <a16:creationId xmlns:a16="http://schemas.microsoft.com/office/drawing/2014/main" id="{E6297952-FBBE-068F-B1AC-2DFCF670EB87}"/>
                </a:ext>
              </a:extLst>
            </p:cNvPr>
            <p:cNvSpPr>
              <a:spLocks noChangeArrowheads="1"/>
            </p:cNvSpPr>
            <p:nvPr/>
          </p:nvSpPr>
          <p:spPr bwMode="auto">
            <a:xfrm>
              <a:off x="3077"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60" name="Rectangle 149">
              <a:extLst>
                <a:ext uri="{FF2B5EF4-FFF2-40B4-BE49-F238E27FC236}">
                  <a16:creationId xmlns:a16="http://schemas.microsoft.com/office/drawing/2014/main" id="{594CFB09-3C14-0E54-4B5C-CE5D4B6A9C2F}"/>
                </a:ext>
              </a:extLst>
            </p:cNvPr>
            <p:cNvSpPr>
              <a:spLocks noChangeArrowheads="1"/>
            </p:cNvSpPr>
            <p:nvPr/>
          </p:nvSpPr>
          <p:spPr bwMode="auto">
            <a:xfrm>
              <a:off x="2721"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61" name="Rectangle 150">
              <a:extLst>
                <a:ext uri="{FF2B5EF4-FFF2-40B4-BE49-F238E27FC236}">
                  <a16:creationId xmlns:a16="http://schemas.microsoft.com/office/drawing/2014/main" id="{3F172849-130D-605C-5133-0C63CB887F64}"/>
                </a:ext>
              </a:extLst>
            </p:cNvPr>
            <p:cNvSpPr>
              <a:spLocks noChangeArrowheads="1"/>
            </p:cNvSpPr>
            <p:nvPr/>
          </p:nvSpPr>
          <p:spPr bwMode="auto">
            <a:xfrm>
              <a:off x="2364"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62" name="Rectangle 151">
              <a:extLst>
                <a:ext uri="{FF2B5EF4-FFF2-40B4-BE49-F238E27FC236}">
                  <a16:creationId xmlns:a16="http://schemas.microsoft.com/office/drawing/2014/main" id="{68D71FB9-7643-721B-5D6F-5F46DC23BDFB}"/>
                </a:ext>
              </a:extLst>
            </p:cNvPr>
            <p:cNvSpPr>
              <a:spLocks noChangeArrowheads="1"/>
            </p:cNvSpPr>
            <p:nvPr/>
          </p:nvSpPr>
          <p:spPr bwMode="auto">
            <a:xfrm>
              <a:off x="2008"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63" name="Rectangle 152">
              <a:extLst>
                <a:ext uri="{FF2B5EF4-FFF2-40B4-BE49-F238E27FC236}">
                  <a16:creationId xmlns:a16="http://schemas.microsoft.com/office/drawing/2014/main" id="{C23B290F-684F-3694-447D-59B7EC356642}"/>
                </a:ext>
              </a:extLst>
            </p:cNvPr>
            <p:cNvSpPr>
              <a:spLocks noChangeArrowheads="1"/>
            </p:cNvSpPr>
            <p:nvPr/>
          </p:nvSpPr>
          <p:spPr bwMode="auto">
            <a:xfrm>
              <a:off x="1651"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64" name="Rectangle 153">
              <a:extLst>
                <a:ext uri="{FF2B5EF4-FFF2-40B4-BE49-F238E27FC236}">
                  <a16:creationId xmlns:a16="http://schemas.microsoft.com/office/drawing/2014/main" id="{661DA04A-90DB-38F1-DE03-B8BAEC1C72D5}"/>
                </a:ext>
              </a:extLst>
            </p:cNvPr>
            <p:cNvSpPr>
              <a:spLocks noChangeArrowheads="1"/>
            </p:cNvSpPr>
            <p:nvPr/>
          </p:nvSpPr>
          <p:spPr bwMode="auto">
            <a:xfrm>
              <a:off x="1295"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65" name="Rectangle 154">
              <a:extLst>
                <a:ext uri="{FF2B5EF4-FFF2-40B4-BE49-F238E27FC236}">
                  <a16:creationId xmlns:a16="http://schemas.microsoft.com/office/drawing/2014/main" id="{8EE2FE9B-F6F0-54DF-8C7A-5F2EDE347369}"/>
                </a:ext>
              </a:extLst>
            </p:cNvPr>
            <p:cNvSpPr>
              <a:spLocks noChangeArrowheads="1"/>
            </p:cNvSpPr>
            <p:nvPr/>
          </p:nvSpPr>
          <p:spPr bwMode="auto">
            <a:xfrm>
              <a:off x="939"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66" name="Rectangle 155">
              <a:extLst>
                <a:ext uri="{FF2B5EF4-FFF2-40B4-BE49-F238E27FC236}">
                  <a16:creationId xmlns:a16="http://schemas.microsoft.com/office/drawing/2014/main" id="{FAA10F87-C749-A8BA-BC9F-F8AC2B2554FC}"/>
                </a:ext>
              </a:extLst>
            </p:cNvPr>
            <p:cNvSpPr>
              <a:spLocks noChangeArrowheads="1"/>
            </p:cNvSpPr>
            <p:nvPr/>
          </p:nvSpPr>
          <p:spPr bwMode="auto">
            <a:xfrm>
              <a:off x="582"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67" name="Rectangle 156">
              <a:extLst>
                <a:ext uri="{FF2B5EF4-FFF2-40B4-BE49-F238E27FC236}">
                  <a16:creationId xmlns:a16="http://schemas.microsoft.com/office/drawing/2014/main" id="{F09597CB-5774-1EF1-C537-F95D8B34E203}"/>
                </a:ext>
              </a:extLst>
            </p:cNvPr>
            <p:cNvSpPr>
              <a:spLocks noChangeArrowheads="1"/>
            </p:cNvSpPr>
            <p:nvPr/>
          </p:nvSpPr>
          <p:spPr bwMode="auto">
            <a:xfrm>
              <a:off x="226"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3568" name="Rectangle 157">
              <a:extLst>
                <a:ext uri="{FF2B5EF4-FFF2-40B4-BE49-F238E27FC236}">
                  <a16:creationId xmlns:a16="http://schemas.microsoft.com/office/drawing/2014/main" id="{E0C01125-690E-097B-514A-A675ECA98AA6}"/>
                </a:ext>
              </a:extLst>
            </p:cNvPr>
            <p:cNvSpPr>
              <a:spLocks noChangeArrowheads="1"/>
            </p:cNvSpPr>
            <p:nvPr/>
          </p:nvSpPr>
          <p:spPr bwMode="auto">
            <a:xfrm>
              <a:off x="4859"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69" name="Rectangle 158">
              <a:extLst>
                <a:ext uri="{FF2B5EF4-FFF2-40B4-BE49-F238E27FC236}">
                  <a16:creationId xmlns:a16="http://schemas.microsoft.com/office/drawing/2014/main" id="{39BA9C0B-9418-DDDA-257C-0B4F2E17AF12}"/>
                </a:ext>
              </a:extLst>
            </p:cNvPr>
            <p:cNvSpPr>
              <a:spLocks noChangeArrowheads="1"/>
            </p:cNvSpPr>
            <p:nvPr/>
          </p:nvSpPr>
          <p:spPr bwMode="auto">
            <a:xfrm>
              <a:off x="4502"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0" name="Rectangle 159">
              <a:extLst>
                <a:ext uri="{FF2B5EF4-FFF2-40B4-BE49-F238E27FC236}">
                  <a16:creationId xmlns:a16="http://schemas.microsoft.com/office/drawing/2014/main" id="{01B344E9-CCED-5722-724C-7043ABEEECE1}"/>
                </a:ext>
              </a:extLst>
            </p:cNvPr>
            <p:cNvSpPr>
              <a:spLocks noChangeArrowheads="1"/>
            </p:cNvSpPr>
            <p:nvPr/>
          </p:nvSpPr>
          <p:spPr bwMode="auto">
            <a:xfrm>
              <a:off x="4146"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1" name="Rectangle 160">
              <a:extLst>
                <a:ext uri="{FF2B5EF4-FFF2-40B4-BE49-F238E27FC236}">
                  <a16:creationId xmlns:a16="http://schemas.microsoft.com/office/drawing/2014/main" id="{B63BCE7E-6BAD-F811-4AEA-B4917DA9B53A}"/>
                </a:ext>
              </a:extLst>
            </p:cNvPr>
            <p:cNvSpPr>
              <a:spLocks noChangeArrowheads="1"/>
            </p:cNvSpPr>
            <p:nvPr/>
          </p:nvSpPr>
          <p:spPr bwMode="auto">
            <a:xfrm>
              <a:off x="3790"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2" name="Rectangle 161">
              <a:extLst>
                <a:ext uri="{FF2B5EF4-FFF2-40B4-BE49-F238E27FC236}">
                  <a16:creationId xmlns:a16="http://schemas.microsoft.com/office/drawing/2014/main" id="{E2AB19F4-DDA4-4654-D7B2-1A7048E271D5}"/>
                </a:ext>
              </a:extLst>
            </p:cNvPr>
            <p:cNvSpPr>
              <a:spLocks noChangeArrowheads="1"/>
            </p:cNvSpPr>
            <p:nvPr/>
          </p:nvSpPr>
          <p:spPr bwMode="auto">
            <a:xfrm>
              <a:off x="3433"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3" name="Rectangle 162">
              <a:extLst>
                <a:ext uri="{FF2B5EF4-FFF2-40B4-BE49-F238E27FC236}">
                  <a16:creationId xmlns:a16="http://schemas.microsoft.com/office/drawing/2014/main" id="{3E2AC78D-3BF8-965A-D2CA-463273142324}"/>
                </a:ext>
              </a:extLst>
            </p:cNvPr>
            <p:cNvSpPr>
              <a:spLocks noChangeArrowheads="1"/>
            </p:cNvSpPr>
            <p:nvPr/>
          </p:nvSpPr>
          <p:spPr bwMode="auto">
            <a:xfrm>
              <a:off x="3077"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4" name="Rectangle 163">
              <a:extLst>
                <a:ext uri="{FF2B5EF4-FFF2-40B4-BE49-F238E27FC236}">
                  <a16:creationId xmlns:a16="http://schemas.microsoft.com/office/drawing/2014/main" id="{72A783F2-F27A-5179-EC02-E28CF4B4280F}"/>
                </a:ext>
              </a:extLst>
            </p:cNvPr>
            <p:cNvSpPr>
              <a:spLocks noChangeArrowheads="1"/>
            </p:cNvSpPr>
            <p:nvPr/>
          </p:nvSpPr>
          <p:spPr bwMode="auto">
            <a:xfrm>
              <a:off x="2721"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5" name="Rectangle 164">
              <a:extLst>
                <a:ext uri="{FF2B5EF4-FFF2-40B4-BE49-F238E27FC236}">
                  <a16:creationId xmlns:a16="http://schemas.microsoft.com/office/drawing/2014/main" id="{1CEDF255-CC87-256A-C717-F5F3EBB5317C}"/>
                </a:ext>
              </a:extLst>
            </p:cNvPr>
            <p:cNvSpPr>
              <a:spLocks noChangeArrowheads="1"/>
            </p:cNvSpPr>
            <p:nvPr/>
          </p:nvSpPr>
          <p:spPr bwMode="auto">
            <a:xfrm>
              <a:off x="2364"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76" name="Rectangle 165">
              <a:extLst>
                <a:ext uri="{FF2B5EF4-FFF2-40B4-BE49-F238E27FC236}">
                  <a16:creationId xmlns:a16="http://schemas.microsoft.com/office/drawing/2014/main" id="{E983B6C4-686B-DD1F-B24F-1850B82D5945}"/>
                </a:ext>
              </a:extLst>
            </p:cNvPr>
            <p:cNvSpPr>
              <a:spLocks noChangeArrowheads="1"/>
            </p:cNvSpPr>
            <p:nvPr/>
          </p:nvSpPr>
          <p:spPr bwMode="auto">
            <a:xfrm>
              <a:off x="2008"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77" name="Rectangle 166">
              <a:extLst>
                <a:ext uri="{FF2B5EF4-FFF2-40B4-BE49-F238E27FC236}">
                  <a16:creationId xmlns:a16="http://schemas.microsoft.com/office/drawing/2014/main" id="{8298E155-7CA1-F913-75EE-D8B2993742D3}"/>
                </a:ext>
              </a:extLst>
            </p:cNvPr>
            <p:cNvSpPr>
              <a:spLocks noChangeArrowheads="1"/>
            </p:cNvSpPr>
            <p:nvPr/>
          </p:nvSpPr>
          <p:spPr bwMode="auto">
            <a:xfrm>
              <a:off x="1651"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78" name="Rectangle 167">
              <a:extLst>
                <a:ext uri="{FF2B5EF4-FFF2-40B4-BE49-F238E27FC236}">
                  <a16:creationId xmlns:a16="http://schemas.microsoft.com/office/drawing/2014/main" id="{8E1B1FE1-A418-B048-630F-49AE86DFA9C5}"/>
                </a:ext>
              </a:extLst>
            </p:cNvPr>
            <p:cNvSpPr>
              <a:spLocks noChangeArrowheads="1"/>
            </p:cNvSpPr>
            <p:nvPr/>
          </p:nvSpPr>
          <p:spPr bwMode="auto">
            <a:xfrm>
              <a:off x="1295"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79" name="Rectangle 168">
              <a:extLst>
                <a:ext uri="{FF2B5EF4-FFF2-40B4-BE49-F238E27FC236}">
                  <a16:creationId xmlns:a16="http://schemas.microsoft.com/office/drawing/2014/main" id="{F28561E8-5724-F8DF-F95B-FA4BBEF8C603}"/>
                </a:ext>
              </a:extLst>
            </p:cNvPr>
            <p:cNvSpPr>
              <a:spLocks noChangeArrowheads="1"/>
            </p:cNvSpPr>
            <p:nvPr/>
          </p:nvSpPr>
          <p:spPr bwMode="auto">
            <a:xfrm>
              <a:off x="939"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0" name="Rectangle 169">
              <a:extLst>
                <a:ext uri="{FF2B5EF4-FFF2-40B4-BE49-F238E27FC236}">
                  <a16:creationId xmlns:a16="http://schemas.microsoft.com/office/drawing/2014/main" id="{BCD303EC-E918-DAA8-FB72-023635EC96A9}"/>
                </a:ext>
              </a:extLst>
            </p:cNvPr>
            <p:cNvSpPr>
              <a:spLocks noChangeArrowheads="1"/>
            </p:cNvSpPr>
            <p:nvPr/>
          </p:nvSpPr>
          <p:spPr bwMode="auto">
            <a:xfrm>
              <a:off x="582"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81" name="Rectangle 170">
              <a:extLst>
                <a:ext uri="{FF2B5EF4-FFF2-40B4-BE49-F238E27FC236}">
                  <a16:creationId xmlns:a16="http://schemas.microsoft.com/office/drawing/2014/main" id="{689B8296-70CC-74BE-0F90-6D8DD9E3311A}"/>
                </a:ext>
              </a:extLst>
            </p:cNvPr>
            <p:cNvSpPr>
              <a:spLocks noChangeArrowheads="1"/>
            </p:cNvSpPr>
            <p:nvPr/>
          </p:nvSpPr>
          <p:spPr bwMode="auto">
            <a:xfrm>
              <a:off x="226"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82" name="Rectangle 171">
              <a:extLst>
                <a:ext uri="{FF2B5EF4-FFF2-40B4-BE49-F238E27FC236}">
                  <a16:creationId xmlns:a16="http://schemas.microsoft.com/office/drawing/2014/main" id="{95FF5C13-FF22-5E63-AF9A-68104718C1AE}"/>
                </a:ext>
              </a:extLst>
            </p:cNvPr>
            <p:cNvSpPr>
              <a:spLocks noChangeArrowheads="1"/>
            </p:cNvSpPr>
            <p:nvPr/>
          </p:nvSpPr>
          <p:spPr bwMode="auto">
            <a:xfrm>
              <a:off x="4859"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3" name="Rectangle 172">
              <a:extLst>
                <a:ext uri="{FF2B5EF4-FFF2-40B4-BE49-F238E27FC236}">
                  <a16:creationId xmlns:a16="http://schemas.microsoft.com/office/drawing/2014/main" id="{E7E94B12-5F85-1585-6985-FDF674583009}"/>
                </a:ext>
              </a:extLst>
            </p:cNvPr>
            <p:cNvSpPr>
              <a:spLocks noChangeArrowheads="1"/>
            </p:cNvSpPr>
            <p:nvPr/>
          </p:nvSpPr>
          <p:spPr bwMode="auto">
            <a:xfrm>
              <a:off x="4502"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4" name="Rectangle 173">
              <a:extLst>
                <a:ext uri="{FF2B5EF4-FFF2-40B4-BE49-F238E27FC236}">
                  <a16:creationId xmlns:a16="http://schemas.microsoft.com/office/drawing/2014/main" id="{C50549B2-B5C3-5FC3-E056-FD4F736DF0DC}"/>
                </a:ext>
              </a:extLst>
            </p:cNvPr>
            <p:cNvSpPr>
              <a:spLocks noChangeArrowheads="1"/>
            </p:cNvSpPr>
            <p:nvPr/>
          </p:nvSpPr>
          <p:spPr bwMode="auto">
            <a:xfrm>
              <a:off x="4146"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5" name="Rectangle 174">
              <a:extLst>
                <a:ext uri="{FF2B5EF4-FFF2-40B4-BE49-F238E27FC236}">
                  <a16:creationId xmlns:a16="http://schemas.microsoft.com/office/drawing/2014/main" id="{848B8A2C-E732-A07C-2539-511CFB062821}"/>
                </a:ext>
              </a:extLst>
            </p:cNvPr>
            <p:cNvSpPr>
              <a:spLocks noChangeArrowheads="1"/>
            </p:cNvSpPr>
            <p:nvPr/>
          </p:nvSpPr>
          <p:spPr bwMode="auto">
            <a:xfrm>
              <a:off x="3790"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6" name="Rectangle 175">
              <a:extLst>
                <a:ext uri="{FF2B5EF4-FFF2-40B4-BE49-F238E27FC236}">
                  <a16:creationId xmlns:a16="http://schemas.microsoft.com/office/drawing/2014/main" id="{50C46E31-B0B3-A376-9838-6C0B3D8C6E7F}"/>
                </a:ext>
              </a:extLst>
            </p:cNvPr>
            <p:cNvSpPr>
              <a:spLocks noChangeArrowheads="1"/>
            </p:cNvSpPr>
            <p:nvPr/>
          </p:nvSpPr>
          <p:spPr bwMode="auto">
            <a:xfrm>
              <a:off x="3433"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7" name="Rectangle 176">
              <a:extLst>
                <a:ext uri="{FF2B5EF4-FFF2-40B4-BE49-F238E27FC236}">
                  <a16:creationId xmlns:a16="http://schemas.microsoft.com/office/drawing/2014/main" id="{27A04463-501B-ABD7-47AF-CC8923981996}"/>
                </a:ext>
              </a:extLst>
            </p:cNvPr>
            <p:cNvSpPr>
              <a:spLocks noChangeArrowheads="1"/>
            </p:cNvSpPr>
            <p:nvPr/>
          </p:nvSpPr>
          <p:spPr bwMode="auto">
            <a:xfrm>
              <a:off x="3077"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8" name="Rectangle 177">
              <a:extLst>
                <a:ext uri="{FF2B5EF4-FFF2-40B4-BE49-F238E27FC236}">
                  <a16:creationId xmlns:a16="http://schemas.microsoft.com/office/drawing/2014/main" id="{E2A9635C-6FDF-070D-778A-332EB8A3DBC3}"/>
                </a:ext>
              </a:extLst>
            </p:cNvPr>
            <p:cNvSpPr>
              <a:spLocks noChangeArrowheads="1"/>
            </p:cNvSpPr>
            <p:nvPr/>
          </p:nvSpPr>
          <p:spPr bwMode="auto">
            <a:xfrm>
              <a:off x="2721"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89" name="Rectangle 178">
              <a:extLst>
                <a:ext uri="{FF2B5EF4-FFF2-40B4-BE49-F238E27FC236}">
                  <a16:creationId xmlns:a16="http://schemas.microsoft.com/office/drawing/2014/main" id="{51C67906-9980-0480-BF4B-FEE00802EB48}"/>
                </a:ext>
              </a:extLst>
            </p:cNvPr>
            <p:cNvSpPr>
              <a:spLocks noChangeArrowheads="1"/>
            </p:cNvSpPr>
            <p:nvPr/>
          </p:nvSpPr>
          <p:spPr bwMode="auto">
            <a:xfrm>
              <a:off x="2364"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90" name="Rectangle 179">
              <a:extLst>
                <a:ext uri="{FF2B5EF4-FFF2-40B4-BE49-F238E27FC236}">
                  <a16:creationId xmlns:a16="http://schemas.microsoft.com/office/drawing/2014/main" id="{6116E62A-CA6E-4940-E1C0-56DEE548C732}"/>
                </a:ext>
              </a:extLst>
            </p:cNvPr>
            <p:cNvSpPr>
              <a:spLocks noChangeArrowheads="1"/>
            </p:cNvSpPr>
            <p:nvPr/>
          </p:nvSpPr>
          <p:spPr bwMode="auto">
            <a:xfrm>
              <a:off x="2008"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91" name="Rectangle 180">
              <a:extLst>
                <a:ext uri="{FF2B5EF4-FFF2-40B4-BE49-F238E27FC236}">
                  <a16:creationId xmlns:a16="http://schemas.microsoft.com/office/drawing/2014/main" id="{B5BB17A4-8673-245A-33CB-3EEDA8A712B5}"/>
                </a:ext>
              </a:extLst>
            </p:cNvPr>
            <p:cNvSpPr>
              <a:spLocks noChangeArrowheads="1"/>
            </p:cNvSpPr>
            <p:nvPr/>
          </p:nvSpPr>
          <p:spPr bwMode="auto">
            <a:xfrm>
              <a:off x="1651"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92" name="Rectangle 181">
              <a:extLst>
                <a:ext uri="{FF2B5EF4-FFF2-40B4-BE49-F238E27FC236}">
                  <a16:creationId xmlns:a16="http://schemas.microsoft.com/office/drawing/2014/main" id="{15928755-5171-FE05-B9FF-74A8D9F107B9}"/>
                </a:ext>
              </a:extLst>
            </p:cNvPr>
            <p:cNvSpPr>
              <a:spLocks noChangeArrowheads="1"/>
            </p:cNvSpPr>
            <p:nvPr/>
          </p:nvSpPr>
          <p:spPr bwMode="auto">
            <a:xfrm>
              <a:off x="1295"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93" name="Rectangle 182">
              <a:extLst>
                <a:ext uri="{FF2B5EF4-FFF2-40B4-BE49-F238E27FC236}">
                  <a16:creationId xmlns:a16="http://schemas.microsoft.com/office/drawing/2014/main" id="{DC8FC52A-4468-8F7E-4B10-5E6A3490E1C8}"/>
                </a:ext>
              </a:extLst>
            </p:cNvPr>
            <p:cNvSpPr>
              <a:spLocks noChangeArrowheads="1"/>
            </p:cNvSpPr>
            <p:nvPr/>
          </p:nvSpPr>
          <p:spPr bwMode="auto">
            <a:xfrm>
              <a:off x="939"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94" name="Rectangle 183">
              <a:extLst>
                <a:ext uri="{FF2B5EF4-FFF2-40B4-BE49-F238E27FC236}">
                  <a16:creationId xmlns:a16="http://schemas.microsoft.com/office/drawing/2014/main" id="{64A042A3-88F9-B104-D03C-4E6D5B12F65E}"/>
                </a:ext>
              </a:extLst>
            </p:cNvPr>
            <p:cNvSpPr>
              <a:spLocks noChangeArrowheads="1"/>
            </p:cNvSpPr>
            <p:nvPr/>
          </p:nvSpPr>
          <p:spPr bwMode="auto">
            <a:xfrm>
              <a:off x="582"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3595" name="Rectangle 184">
              <a:extLst>
                <a:ext uri="{FF2B5EF4-FFF2-40B4-BE49-F238E27FC236}">
                  <a16:creationId xmlns:a16="http://schemas.microsoft.com/office/drawing/2014/main" id="{8FA9664E-2025-527E-E807-7ADEE19A178B}"/>
                </a:ext>
              </a:extLst>
            </p:cNvPr>
            <p:cNvSpPr>
              <a:spLocks noChangeArrowheads="1"/>
            </p:cNvSpPr>
            <p:nvPr/>
          </p:nvSpPr>
          <p:spPr bwMode="auto">
            <a:xfrm>
              <a:off x="226"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3596" name="Rectangle 185">
              <a:extLst>
                <a:ext uri="{FF2B5EF4-FFF2-40B4-BE49-F238E27FC236}">
                  <a16:creationId xmlns:a16="http://schemas.microsoft.com/office/drawing/2014/main" id="{11FB065C-1D74-8380-526A-DBAEFFE436A4}"/>
                </a:ext>
              </a:extLst>
            </p:cNvPr>
            <p:cNvSpPr>
              <a:spLocks noChangeArrowheads="1"/>
            </p:cNvSpPr>
            <p:nvPr/>
          </p:nvSpPr>
          <p:spPr bwMode="auto">
            <a:xfrm>
              <a:off x="4905"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597" name="Rectangle 186">
              <a:extLst>
                <a:ext uri="{FF2B5EF4-FFF2-40B4-BE49-F238E27FC236}">
                  <a16:creationId xmlns:a16="http://schemas.microsoft.com/office/drawing/2014/main" id="{CF117238-902A-34DD-85B8-913CF06C072E}"/>
                </a:ext>
              </a:extLst>
            </p:cNvPr>
            <p:cNvSpPr>
              <a:spLocks noChangeArrowheads="1"/>
            </p:cNvSpPr>
            <p:nvPr/>
          </p:nvSpPr>
          <p:spPr bwMode="auto">
            <a:xfrm>
              <a:off x="4548" y="1267"/>
              <a:ext cx="357"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598" name="Rectangle 187">
              <a:extLst>
                <a:ext uri="{FF2B5EF4-FFF2-40B4-BE49-F238E27FC236}">
                  <a16:creationId xmlns:a16="http://schemas.microsoft.com/office/drawing/2014/main" id="{1CCEC268-9F00-650C-F8D5-A2411F961126}"/>
                </a:ext>
              </a:extLst>
            </p:cNvPr>
            <p:cNvSpPr>
              <a:spLocks noChangeArrowheads="1"/>
            </p:cNvSpPr>
            <p:nvPr/>
          </p:nvSpPr>
          <p:spPr bwMode="auto">
            <a:xfrm>
              <a:off x="3836"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599" name="Rectangle 188">
              <a:extLst>
                <a:ext uri="{FF2B5EF4-FFF2-40B4-BE49-F238E27FC236}">
                  <a16:creationId xmlns:a16="http://schemas.microsoft.com/office/drawing/2014/main" id="{0A88F774-95F6-01B3-FB0B-FB0E6D45B16A}"/>
                </a:ext>
              </a:extLst>
            </p:cNvPr>
            <p:cNvSpPr>
              <a:spLocks noChangeArrowheads="1"/>
            </p:cNvSpPr>
            <p:nvPr/>
          </p:nvSpPr>
          <p:spPr bwMode="auto">
            <a:xfrm>
              <a:off x="3479" y="1267"/>
              <a:ext cx="357"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600" name="Rectangle 189">
              <a:extLst>
                <a:ext uri="{FF2B5EF4-FFF2-40B4-BE49-F238E27FC236}">
                  <a16:creationId xmlns:a16="http://schemas.microsoft.com/office/drawing/2014/main" id="{7930516D-769E-03B0-0AC9-D05B6345FA11}"/>
                </a:ext>
              </a:extLst>
            </p:cNvPr>
            <p:cNvSpPr>
              <a:spLocks noChangeArrowheads="1"/>
            </p:cNvSpPr>
            <p:nvPr/>
          </p:nvSpPr>
          <p:spPr bwMode="auto">
            <a:xfrm>
              <a:off x="3123"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601" name="Rectangle 190">
              <a:extLst>
                <a:ext uri="{FF2B5EF4-FFF2-40B4-BE49-F238E27FC236}">
                  <a16:creationId xmlns:a16="http://schemas.microsoft.com/office/drawing/2014/main" id="{E2835C11-E0B3-D566-B7B5-4798D52BAE3D}"/>
                </a:ext>
              </a:extLst>
            </p:cNvPr>
            <p:cNvSpPr>
              <a:spLocks noChangeArrowheads="1"/>
            </p:cNvSpPr>
            <p:nvPr/>
          </p:nvSpPr>
          <p:spPr bwMode="auto">
            <a:xfrm>
              <a:off x="2767"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602" name="Rectangle 191">
              <a:extLst>
                <a:ext uri="{FF2B5EF4-FFF2-40B4-BE49-F238E27FC236}">
                  <a16:creationId xmlns:a16="http://schemas.microsoft.com/office/drawing/2014/main" id="{6B76F098-FC09-96FB-1A5A-E86046911B2D}"/>
                </a:ext>
              </a:extLst>
            </p:cNvPr>
            <p:cNvSpPr>
              <a:spLocks noChangeArrowheads="1"/>
            </p:cNvSpPr>
            <p:nvPr/>
          </p:nvSpPr>
          <p:spPr bwMode="auto">
            <a:xfrm>
              <a:off x="2410" y="1267"/>
              <a:ext cx="357"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3603" name="Rectangle 192">
              <a:extLst>
                <a:ext uri="{FF2B5EF4-FFF2-40B4-BE49-F238E27FC236}">
                  <a16:creationId xmlns:a16="http://schemas.microsoft.com/office/drawing/2014/main" id="{23769D9F-DB0A-D20F-2568-D622BD710E65}"/>
                </a:ext>
              </a:extLst>
            </p:cNvPr>
            <p:cNvSpPr>
              <a:spLocks noChangeArrowheads="1"/>
            </p:cNvSpPr>
            <p:nvPr/>
          </p:nvSpPr>
          <p:spPr bwMode="auto">
            <a:xfrm>
              <a:off x="1390" y="1425"/>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2</a:t>
              </a:r>
              <a:endParaRPr lang="en-US" altLang="zh-CN" sz="2000" i="1">
                <a:latin typeface="Times New Roman" panose="02020603050405020304" pitchFamily="18" charset="0"/>
                <a:cs typeface="Times New Roman" panose="02020603050405020304" pitchFamily="18" charset="0"/>
              </a:endParaRPr>
            </a:p>
          </p:txBody>
        </p:sp>
        <p:sp>
          <p:nvSpPr>
            <p:cNvPr id="103604" name="Rectangle 193">
              <a:extLst>
                <a:ext uri="{FF2B5EF4-FFF2-40B4-BE49-F238E27FC236}">
                  <a16:creationId xmlns:a16="http://schemas.microsoft.com/office/drawing/2014/main" id="{E9624BCB-6CEA-2520-833F-B5AFA906E8FD}"/>
                </a:ext>
              </a:extLst>
            </p:cNvPr>
            <p:cNvSpPr>
              <a:spLocks noChangeArrowheads="1"/>
            </p:cNvSpPr>
            <p:nvPr/>
          </p:nvSpPr>
          <p:spPr bwMode="auto">
            <a:xfrm>
              <a:off x="136" y="1357"/>
              <a:ext cx="590"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华康简宋" charset="-122"/>
                  <a:cs typeface="Times New Roman" panose="02020603050405020304" pitchFamily="18" charset="0"/>
                </a:rPr>
                <a:t>E</a:t>
              </a:r>
              <a:r>
                <a:rPr lang="en-US" altLang="zh-CN" sz="2000" baseline="-30000">
                  <a:latin typeface="Times New Roman" panose="02020603050405020304" pitchFamily="18" charset="0"/>
                  <a:ea typeface="华康简宋" charset="-122"/>
                  <a:cs typeface="Times New Roman" panose="02020603050405020304" pitchFamily="18" charset="0"/>
                </a:rPr>
                <a:t>3</a:t>
              </a:r>
              <a:endParaRPr lang="en-US" altLang="zh-CN" sz="2000">
                <a:latin typeface="Arial" panose="020B0604020202020204" pitchFamily="34" charset="0"/>
                <a:ea typeface="华康简宋" charset="-122"/>
                <a:cs typeface="Times New Roman" panose="02020603050405020304" pitchFamily="18" charset="0"/>
              </a:endParaRPr>
            </a:p>
          </p:txBody>
        </p:sp>
        <p:sp>
          <p:nvSpPr>
            <p:cNvPr id="103605" name="Rectangle 194">
              <a:extLst>
                <a:ext uri="{FF2B5EF4-FFF2-40B4-BE49-F238E27FC236}">
                  <a16:creationId xmlns:a16="http://schemas.microsoft.com/office/drawing/2014/main" id="{F690F3AF-5AB3-757E-FC40-79B2D512704E}"/>
                </a:ext>
              </a:extLst>
            </p:cNvPr>
            <p:cNvSpPr>
              <a:spLocks noChangeArrowheads="1"/>
            </p:cNvSpPr>
            <p:nvPr/>
          </p:nvSpPr>
          <p:spPr bwMode="auto">
            <a:xfrm>
              <a:off x="2410" y="1071"/>
              <a:ext cx="2851"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输          出</a:t>
              </a:r>
            </a:p>
          </p:txBody>
        </p:sp>
        <p:sp>
          <p:nvSpPr>
            <p:cNvPr id="103606" name="Rectangle 195">
              <a:extLst>
                <a:ext uri="{FF2B5EF4-FFF2-40B4-BE49-F238E27FC236}">
                  <a16:creationId xmlns:a16="http://schemas.microsoft.com/office/drawing/2014/main" id="{8977CE9E-2078-3623-FD6C-7BE5857238FF}"/>
                </a:ext>
              </a:extLst>
            </p:cNvPr>
            <p:cNvSpPr>
              <a:spLocks noChangeArrowheads="1"/>
            </p:cNvSpPr>
            <p:nvPr/>
          </p:nvSpPr>
          <p:spPr bwMode="auto">
            <a:xfrm>
              <a:off x="272" y="1071"/>
              <a:ext cx="2138"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输          入</a:t>
              </a:r>
            </a:p>
          </p:txBody>
        </p:sp>
        <p:sp>
          <p:nvSpPr>
            <p:cNvPr id="103607" name="Line 196">
              <a:extLst>
                <a:ext uri="{FF2B5EF4-FFF2-40B4-BE49-F238E27FC236}">
                  <a16:creationId xmlns:a16="http://schemas.microsoft.com/office/drawing/2014/main" id="{1DA2A0BA-93F6-4CC0-C7E5-8E65D2015E33}"/>
                </a:ext>
              </a:extLst>
            </p:cNvPr>
            <p:cNvSpPr>
              <a:spLocks noChangeShapeType="1"/>
            </p:cNvSpPr>
            <p:nvPr/>
          </p:nvSpPr>
          <p:spPr bwMode="auto">
            <a:xfrm>
              <a:off x="272" y="1071"/>
              <a:ext cx="49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08" name="Line 197">
              <a:extLst>
                <a:ext uri="{FF2B5EF4-FFF2-40B4-BE49-F238E27FC236}">
                  <a16:creationId xmlns:a16="http://schemas.microsoft.com/office/drawing/2014/main" id="{0D0BB08C-7973-C40D-8D59-C57A68C0C123}"/>
                </a:ext>
              </a:extLst>
            </p:cNvPr>
            <p:cNvSpPr>
              <a:spLocks noChangeShapeType="1"/>
            </p:cNvSpPr>
            <p:nvPr/>
          </p:nvSpPr>
          <p:spPr bwMode="auto">
            <a:xfrm>
              <a:off x="272" y="3838"/>
              <a:ext cx="49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09" name="Line 198">
              <a:extLst>
                <a:ext uri="{FF2B5EF4-FFF2-40B4-BE49-F238E27FC236}">
                  <a16:creationId xmlns:a16="http://schemas.microsoft.com/office/drawing/2014/main" id="{58DC9629-42D7-268D-8F7E-E377DFAC0E58}"/>
                </a:ext>
              </a:extLst>
            </p:cNvPr>
            <p:cNvSpPr>
              <a:spLocks noChangeShapeType="1"/>
            </p:cNvSpPr>
            <p:nvPr/>
          </p:nvSpPr>
          <p:spPr bwMode="auto">
            <a:xfrm>
              <a:off x="272" y="1071"/>
              <a:ext cx="0" cy="27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0" name="Line 199">
              <a:extLst>
                <a:ext uri="{FF2B5EF4-FFF2-40B4-BE49-F238E27FC236}">
                  <a16:creationId xmlns:a16="http://schemas.microsoft.com/office/drawing/2014/main" id="{380635FE-142A-9753-360D-649436C274A8}"/>
                </a:ext>
              </a:extLst>
            </p:cNvPr>
            <p:cNvSpPr>
              <a:spLocks noChangeShapeType="1"/>
            </p:cNvSpPr>
            <p:nvPr/>
          </p:nvSpPr>
          <p:spPr bwMode="auto">
            <a:xfrm>
              <a:off x="5261" y="1071"/>
              <a:ext cx="0" cy="27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1" name="Line 200">
              <a:extLst>
                <a:ext uri="{FF2B5EF4-FFF2-40B4-BE49-F238E27FC236}">
                  <a16:creationId xmlns:a16="http://schemas.microsoft.com/office/drawing/2014/main" id="{C6BEBCF9-03C1-E4B4-C848-A860BF623C02}"/>
                </a:ext>
              </a:extLst>
            </p:cNvPr>
            <p:cNvSpPr>
              <a:spLocks noChangeShapeType="1"/>
            </p:cNvSpPr>
            <p:nvPr/>
          </p:nvSpPr>
          <p:spPr bwMode="auto">
            <a:xfrm>
              <a:off x="272" y="1434"/>
              <a:ext cx="49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2" name="Line 201">
              <a:extLst>
                <a:ext uri="{FF2B5EF4-FFF2-40B4-BE49-F238E27FC236}">
                  <a16:creationId xmlns:a16="http://schemas.microsoft.com/office/drawing/2014/main" id="{B9377119-66A2-C411-5253-8904D7CD6CE2}"/>
                </a:ext>
              </a:extLst>
            </p:cNvPr>
            <p:cNvSpPr>
              <a:spLocks noChangeShapeType="1"/>
            </p:cNvSpPr>
            <p:nvPr/>
          </p:nvSpPr>
          <p:spPr bwMode="auto">
            <a:xfrm>
              <a:off x="2410" y="1071"/>
              <a:ext cx="0" cy="27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3" name="Line 202">
              <a:extLst>
                <a:ext uri="{FF2B5EF4-FFF2-40B4-BE49-F238E27FC236}">
                  <a16:creationId xmlns:a16="http://schemas.microsoft.com/office/drawing/2014/main" id="{FC29CFDD-6131-1126-03AA-FC5E501823AC}"/>
                </a:ext>
              </a:extLst>
            </p:cNvPr>
            <p:cNvSpPr>
              <a:spLocks noChangeShapeType="1"/>
            </p:cNvSpPr>
            <p:nvPr/>
          </p:nvSpPr>
          <p:spPr bwMode="auto">
            <a:xfrm>
              <a:off x="272" y="1684"/>
              <a:ext cx="49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4" name="Line 203">
              <a:extLst>
                <a:ext uri="{FF2B5EF4-FFF2-40B4-BE49-F238E27FC236}">
                  <a16:creationId xmlns:a16="http://schemas.microsoft.com/office/drawing/2014/main" id="{C1E76D0D-6CDE-777C-386E-4E485086B859}"/>
                </a:ext>
              </a:extLst>
            </p:cNvPr>
            <p:cNvSpPr>
              <a:spLocks noChangeShapeType="1"/>
            </p:cNvSpPr>
            <p:nvPr/>
          </p:nvSpPr>
          <p:spPr bwMode="auto">
            <a:xfrm>
              <a:off x="628"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5" name="Line 204">
              <a:extLst>
                <a:ext uri="{FF2B5EF4-FFF2-40B4-BE49-F238E27FC236}">
                  <a16:creationId xmlns:a16="http://schemas.microsoft.com/office/drawing/2014/main" id="{F2605EA3-2E8D-1653-0767-A79883A7D37D}"/>
                </a:ext>
              </a:extLst>
            </p:cNvPr>
            <p:cNvSpPr>
              <a:spLocks noChangeShapeType="1"/>
            </p:cNvSpPr>
            <p:nvPr/>
          </p:nvSpPr>
          <p:spPr bwMode="auto">
            <a:xfrm>
              <a:off x="985"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6" name="Line 205">
              <a:extLst>
                <a:ext uri="{FF2B5EF4-FFF2-40B4-BE49-F238E27FC236}">
                  <a16:creationId xmlns:a16="http://schemas.microsoft.com/office/drawing/2014/main" id="{47682E46-99C4-D634-7351-CD01DB01A97B}"/>
                </a:ext>
              </a:extLst>
            </p:cNvPr>
            <p:cNvSpPr>
              <a:spLocks noChangeShapeType="1"/>
            </p:cNvSpPr>
            <p:nvPr/>
          </p:nvSpPr>
          <p:spPr bwMode="auto">
            <a:xfrm>
              <a:off x="1341" y="1434"/>
              <a:ext cx="0" cy="240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7" name="Line 206">
              <a:extLst>
                <a:ext uri="{FF2B5EF4-FFF2-40B4-BE49-F238E27FC236}">
                  <a16:creationId xmlns:a16="http://schemas.microsoft.com/office/drawing/2014/main" id="{56E45D74-4E63-F823-97A7-444C335E938A}"/>
                </a:ext>
              </a:extLst>
            </p:cNvPr>
            <p:cNvSpPr>
              <a:spLocks noChangeShapeType="1"/>
            </p:cNvSpPr>
            <p:nvPr/>
          </p:nvSpPr>
          <p:spPr bwMode="auto">
            <a:xfrm>
              <a:off x="1697"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8" name="Line 207">
              <a:extLst>
                <a:ext uri="{FF2B5EF4-FFF2-40B4-BE49-F238E27FC236}">
                  <a16:creationId xmlns:a16="http://schemas.microsoft.com/office/drawing/2014/main" id="{DF96D3E7-E5E2-4F2F-2985-C05F3213E6C5}"/>
                </a:ext>
              </a:extLst>
            </p:cNvPr>
            <p:cNvSpPr>
              <a:spLocks noChangeShapeType="1"/>
            </p:cNvSpPr>
            <p:nvPr/>
          </p:nvSpPr>
          <p:spPr bwMode="auto">
            <a:xfrm>
              <a:off x="2054"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19" name="Line 208">
              <a:extLst>
                <a:ext uri="{FF2B5EF4-FFF2-40B4-BE49-F238E27FC236}">
                  <a16:creationId xmlns:a16="http://schemas.microsoft.com/office/drawing/2014/main" id="{F55E91DE-AE2B-68FC-0152-764E65AB4490}"/>
                </a:ext>
              </a:extLst>
            </p:cNvPr>
            <p:cNvSpPr>
              <a:spLocks noChangeShapeType="1"/>
            </p:cNvSpPr>
            <p:nvPr/>
          </p:nvSpPr>
          <p:spPr bwMode="auto">
            <a:xfrm>
              <a:off x="2767"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0" name="Line 209">
              <a:extLst>
                <a:ext uri="{FF2B5EF4-FFF2-40B4-BE49-F238E27FC236}">
                  <a16:creationId xmlns:a16="http://schemas.microsoft.com/office/drawing/2014/main" id="{154B65F5-E6D9-E96F-A158-E0069F35E7DB}"/>
                </a:ext>
              </a:extLst>
            </p:cNvPr>
            <p:cNvSpPr>
              <a:spLocks noChangeShapeType="1"/>
            </p:cNvSpPr>
            <p:nvPr/>
          </p:nvSpPr>
          <p:spPr bwMode="auto">
            <a:xfrm>
              <a:off x="3123"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1" name="Line 210">
              <a:extLst>
                <a:ext uri="{FF2B5EF4-FFF2-40B4-BE49-F238E27FC236}">
                  <a16:creationId xmlns:a16="http://schemas.microsoft.com/office/drawing/2014/main" id="{7430FCB4-381C-7FE6-8DA2-054D9ABEEED8}"/>
                </a:ext>
              </a:extLst>
            </p:cNvPr>
            <p:cNvSpPr>
              <a:spLocks noChangeShapeType="1"/>
            </p:cNvSpPr>
            <p:nvPr/>
          </p:nvSpPr>
          <p:spPr bwMode="auto">
            <a:xfrm>
              <a:off x="3479"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2" name="Line 211">
              <a:extLst>
                <a:ext uri="{FF2B5EF4-FFF2-40B4-BE49-F238E27FC236}">
                  <a16:creationId xmlns:a16="http://schemas.microsoft.com/office/drawing/2014/main" id="{E9034D49-AA6F-7DD0-6941-BFE1E7495F54}"/>
                </a:ext>
              </a:extLst>
            </p:cNvPr>
            <p:cNvSpPr>
              <a:spLocks noChangeShapeType="1"/>
            </p:cNvSpPr>
            <p:nvPr/>
          </p:nvSpPr>
          <p:spPr bwMode="auto">
            <a:xfrm>
              <a:off x="3836"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3" name="Line 212">
              <a:extLst>
                <a:ext uri="{FF2B5EF4-FFF2-40B4-BE49-F238E27FC236}">
                  <a16:creationId xmlns:a16="http://schemas.microsoft.com/office/drawing/2014/main" id="{C91ED870-C78B-8925-F223-7E65153DE481}"/>
                </a:ext>
              </a:extLst>
            </p:cNvPr>
            <p:cNvSpPr>
              <a:spLocks noChangeShapeType="1"/>
            </p:cNvSpPr>
            <p:nvPr/>
          </p:nvSpPr>
          <p:spPr bwMode="auto">
            <a:xfrm>
              <a:off x="4192"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4" name="Line 213">
              <a:extLst>
                <a:ext uri="{FF2B5EF4-FFF2-40B4-BE49-F238E27FC236}">
                  <a16:creationId xmlns:a16="http://schemas.microsoft.com/office/drawing/2014/main" id="{FCCCAAF7-EA4D-74D3-BF60-43CA03D06CE4}"/>
                </a:ext>
              </a:extLst>
            </p:cNvPr>
            <p:cNvSpPr>
              <a:spLocks noChangeShapeType="1"/>
            </p:cNvSpPr>
            <p:nvPr/>
          </p:nvSpPr>
          <p:spPr bwMode="auto">
            <a:xfrm>
              <a:off x="4548"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5" name="Line 214">
              <a:extLst>
                <a:ext uri="{FF2B5EF4-FFF2-40B4-BE49-F238E27FC236}">
                  <a16:creationId xmlns:a16="http://schemas.microsoft.com/office/drawing/2014/main" id="{1C09B657-29A5-4F79-9DBA-DD0FB94349AF}"/>
                </a:ext>
              </a:extLst>
            </p:cNvPr>
            <p:cNvSpPr>
              <a:spLocks noChangeShapeType="1"/>
            </p:cNvSpPr>
            <p:nvPr/>
          </p:nvSpPr>
          <p:spPr bwMode="auto">
            <a:xfrm>
              <a:off x="4905"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6" name="Line 215">
              <a:extLst>
                <a:ext uri="{FF2B5EF4-FFF2-40B4-BE49-F238E27FC236}">
                  <a16:creationId xmlns:a16="http://schemas.microsoft.com/office/drawing/2014/main" id="{A43C9C0F-B147-C24E-AB80-2D56E84005F6}"/>
                </a:ext>
              </a:extLst>
            </p:cNvPr>
            <p:cNvSpPr>
              <a:spLocks noChangeShapeType="1"/>
            </p:cNvSpPr>
            <p:nvPr/>
          </p:nvSpPr>
          <p:spPr bwMode="auto">
            <a:xfrm>
              <a:off x="272" y="1880"/>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7" name="Line 216">
              <a:extLst>
                <a:ext uri="{FF2B5EF4-FFF2-40B4-BE49-F238E27FC236}">
                  <a16:creationId xmlns:a16="http://schemas.microsoft.com/office/drawing/2014/main" id="{5CA7EE09-D32D-A56E-38AB-7545EA97FE38}"/>
                </a:ext>
              </a:extLst>
            </p:cNvPr>
            <p:cNvSpPr>
              <a:spLocks noChangeShapeType="1"/>
            </p:cNvSpPr>
            <p:nvPr/>
          </p:nvSpPr>
          <p:spPr bwMode="auto">
            <a:xfrm>
              <a:off x="272" y="2076"/>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8" name="Line 217">
              <a:extLst>
                <a:ext uri="{FF2B5EF4-FFF2-40B4-BE49-F238E27FC236}">
                  <a16:creationId xmlns:a16="http://schemas.microsoft.com/office/drawing/2014/main" id="{C080AD4F-85A2-1493-7C01-9CACAE42C906}"/>
                </a:ext>
              </a:extLst>
            </p:cNvPr>
            <p:cNvSpPr>
              <a:spLocks noChangeShapeType="1"/>
            </p:cNvSpPr>
            <p:nvPr/>
          </p:nvSpPr>
          <p:spPr bwMode="auto">
            <a:xfrm>
              <a:off x="272" y="2272"/>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29" name="Line 218">
              <a:extLst>
                <a:ext uri="{FF2B5EF4-FFF2-40B4-BE49-F238E27FC236}">
                  <a16:creationId xmlns:a16="http://schemas.microsoft.com/office/drawing/2014/main" id="{A697009F-F42C-D0B2-88AF-5A915280C43D}"/>
                </a:ext>
              </a:extLst>
            </p:cNvPr>
            <p:cNvSpPr>
              <a:spLocks noChangeShapeType="1"/>
            </p:cNvSpPr>
            <p:nvPr/>
          </p:nvSpPr>
          <p:spPr bwMode="auto">
            <a:xfrm>
              <a:off x="272" y="2467"/>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0" name="Line 219">
              <a:extLst>
                <a:ext uri="{FF2B5EF4-FFF2-40B4-BE49-F238E27FC236}">
                  <a16:creationId xmlns:a16="http://schemas.microsoft.com/office/drawing/2014/main" id="{EB0C367C-DF63-2B3B-9A69-E326163D721D}"/>
                </a:ext>
              </a:extLst>
            </p:cNvPr>
            <p:cNvSpPr>
              <a:spLocks noChangeShapeType="1"/>
            </p:cNvSpPr>
            <p:nvPr/>
          </p:nvSpPr>
          <p:spPr bwMode="auto">
            <a:xfrm>
              <a:off x="272" y="2663"/>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1" name="Line 220">
              <a:extLst>
                <a:ext uri="{FF2B5EF4-FFF2-40B4-BE49-F238E27FC236}">
                  <a16:creationId xmlns:a16="http://schemas.microsoft.com/office/drawing/2014/main" id="{802B0379-22B5-D061-70BB-C1DD94E14B33}"/>
                </a:ext>
              </a:extLst>
            </p:cNvPr>
            <p:cNvSpPr>
              <a:spLocks noChangeShapeType="1"/>
            </p:cNvSpPr>
            <p:nvPr/>
          </p:nvSpPr>
          <p:spPr bwMode="auto">
            <a:xfrm>
              <a:off x="272" y="2859"/>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2" name="Line 221">
              <a:extLst>
                <a:ext uri="{FF2B5EF4-FFF2-40B4-BE49-F238E27FC236}">
                  <a16:creationId xmlns:a16="http://schemas.microsoft.com/office/drawing/2014/main" id="{3469F845-4AD4-2916-35A0-D36E493E3082}"/>
                </a:ext>
              </a:extLst>
            </p:cNvPr>
            <p:cNvSpPr>
              <a:spLocks noChangeShapeType="1"/>
            </p:cNvSpPr>
            <p:nvPr/>
          </p:nvSpPr>
          <p:spPr bwMode="auto">
            <a:xfrm>
              <a:off x="272" y="3055"/>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3" name="Line 222">
              <a:extLst>
                <a:ext uri="{FF2B5EF4-FFF2-40B4-BE49-F238E27FC236}">
                  <a16:creationId xmlns:a16="http://schemas.microsoft.com/office/drawing/2014/main" id="{8B2DD503-D41A-3B7A-D51D-D67751AB97AB}"/>
                </a:ext>
              </a:extLst>
            </p:cNvPr>
            <p:cNvSpPr>
              <a:spLocks noChangeShapeType="1"/>
            </p:cNvSpPr>
            <p:nvPr/>
          </p:nvSpPr>
          <p:spPr bwMode="auto">
            <a:xfrm>
              <a:off x="272" y="3251"/>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4" name="Line 223">
              <a:extLst>
                <a:ext uri="{FF2B5EF4-FFF2-40B4-BE49-F238E27FC236}">
                  <a16:creationId xmlns:a16="http://schemas.microsoft.com/office/drawing/2014/main" id="{CA299A29-EB35-2D76-272B-C19004969B3A}"/>
                </a:ext>
              </a:extLst>
            </p:cNvPr>
            <p:cNvSpPr>
              <a:spLocks noChangeShapeType="1"/>
            </p:cNvSpPr>
            <p:nvPr/>
          </p:nvSpPr>
          <p:spPr bwMode="auto">
            <a:xfrm>
              <a:off x="272" y="3446"/>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5" name="Line 224">
              <a:extLst>
                <a:ext uri="{FF2B5EF4-FFF2-40B4-BE49-F238E27FC236}">
                  <a16:creationId xmlns:a16="http://schemas.microsoft.com/office/drawing/2014/main" id="{1257EB0E-09E2-0F8B-D3D3-D6ADF72D18C3}"/>
                </a:ext>
              </a:extLst>
            </p:cNvPr>
            <p:cNvSpPr>
              <a:spLocks noChangeShapeType="1"/>
            </p:cNvSpPr>
            <p:nvPr/>
          </p:nvSpPr>
          <p:spPr bwMode="auto">
            <a:xfrm>
              <a:off x="272" y="3642"/>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36" name="Rectangle 225">
              <a:extLst>
                <a:ext uri="{FF2B5EF4-FFF2-40B4-BE49-F238E27FC236}">
                  <a16:creationId xmlns:a16="http://schemas.microsoft.com/office/drawing/2014/main" id="{D4BBF833-124F-E881-2428-68A3F385A3FA}"/>
                </a:ext>
              </a:extLst>
            </p:cNvPr>
            <p:cNvSpPr>
              <a:spLocks noChangeArrowheads="1"/>
            </p:cNvSpPr>
            <p:nvPr/>
          </p:nvSpPr>
          <p:spPr bwMode="auto">
            <a:xfrm>
              <a:off x="1753" y="1425"/>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1</a:t>
              </a:r>
              <a:endParaRPr lang="en-US" altLang="zh-CN" sz="2000" i="1">
                <a:latin typeface="Times New Roman" panose="02020603050405020304" pitchFamily="18" charset="0"/>
                <a:cs typeface="Times New Roman" panose="02020603050405020304" pitchFamily="18" charset="0"/>
              </a:endParaRPr>
            </a:p>
          </p:txBody>
        </p:sp>
        <p:sp>
          <p:nvSpPr>
            <p:cNvPr id="103637" name="Rectangle 226">
              <a:extLst>
                <a:ext uri="{FF2B5EF4-FFF2-40B4-BE49-F238E27FC236}">
                  <a16:creationId xmlns:a16="http://schemas.microsoft.com/office/drawing/2014/main" id="{A74C86DE-0B0C-F4DE-7FDA-74F88E93BDC4}"/>
                </a:ext>
              </a:extLst>
            </p:cNvPr>
            <p:cNvSpPr>
              <a:spLocks noChangeArrowheads="1"/>
            </p:cNvSpPr>
            <p:nvPr/>
          </p:nvSpPr>
          <p:spPr bwMode="auto">
            <a:xfrm>
              <a:off x="2093" y="1425"/>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0</a:t>
              </a:r>
              <a:endParaRPr lang="en-US" altLang="zh-CN" sz="2000" i="1">
                <a:latin typeface="Times New Roman" panose="02020603050405020304" pitchFamily="18" charset="0"/>
                <a:cs typeface="Times New Roman" panose="02020603050405020304" pitchFamily="18" charset="0"/>
              </a:endParaRPr>
            </a:p>
          </p:txBody>
        </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8340" name="Group 4">
            <a:extLst>
              <a:ext uri="{FF2B5EF4-FFF2-40B4-BE49-F238E27FC236}">
                <a16:creationId xmlns:a16="http://schemas.microsoft.com/office/drawing/2014/main" id="{F5D371F8-D4E4-9F0A-A33F-969175A60115}"/>
              </a:ext>
            </a:extLst>
          </p:cNvPr>
          <p:cNvGrpSpPr>
            <a:grpSpLocks/>
          </p:cNvGrpSpPr>
          <p:nvPr/>
        </p:nvGrpSpPr>
        <p:grpSpPr bwMode="auto">
          <a:xfrm>
            <a:off x="4030663" y="3717925"/>
            <a:ext cx="4394200" cy="2413000"/>
            <a:chOff x="2426" y="2296"/>
            <a:chExt cx="2768" cy="1520"/>
          </a:xfrm>
        </p:grpSpPr>
        <p:sp>
          <p:nvSpPr>
            <p:cNvPr id="104668" name="Oval 5">
              <a:extLst>
                <a:ext uri="{FF2B5EF4-FFF2-40B4-BE49-F238E27FC236}">
                  <a16:creationId xmlns:a16="http://schemas.microsoft.com/office/drawing/2014/main" id="{F2B19F51-3A17-449B-ACF4-38B47D294E63}"/>
                </a:ext>
              </a:extLst>
            </p:cNvPr>
            <p:cNvSpPr>
              <a:spLocks noChangeArrowheads="1"/>
            </p:cNvSpPr>
            <p:nvPr/>
          </p:nvSpPr>
          <p:spPr bwMode="auto">
            <a:xfrm>
              <a:off x="4921" y="3657"/>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69" name="Oval 6">
              <a:extLst>
                <a:ext uri="{FF2B5EF4-FFF2-40B4-BE49-F238E27FC236}">
                  <a16:creationId xmlns:a16="http://schemas.microsoft.com/office/drawing/2014/main" id="{A88CD493-8180-8051-AA1C-95F3DA694541}"/>
                </a:ext>
              </a:extLst>
            </p:cNvPr>
            <p:cNvSpPr>
              <a:spLocks noChangeArrowheads="1"/>
            </p:cNvSpPr>
            <p:nvPr/>
          </p:nvSpPr>
          <p:spPr bwMode="auto">
            <a:xfrm>
              <a:off x="4581" y="3475"/>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70" name="Oval 7">
              <a:extLst>
                <a:ext uri="{FF2B5EF4-FFF2-40B4-BE49-F238E27FC236}">
                  <a16:creationId xmlns:a16="http://schemas.microsoft.com/office/drawing/2014/main" id="{7E6FDA1B-BD80-FB3A-547F-A7365007A6EF}"/>
                </a:ext>
              </a:extLst>
            </p:cNvPr>
            <p:cNvSpPr>
              <a:spLocks noChangeArrowheads="1"/>
            </p:cNvSpPr>
            <p:nvPr/>
          </p:nvSpPr>
          <p:spPr bwMode="auto">
            <a:xfrm>
              <a:off x="3129" y="2682"/>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71" name="Oval 8">
              <a:extLst>
                <a:ext uri="{FF2B5EF4-FFF2-40B4-BE49-F238E27FC236}">
                  <a16:creationId xmlns:a16="http://schemas.microsoft.com/office/drawing/2014/main" id="{2FE5AB58-DAF3-F383-7CE7-F9335C75BBDC}"/>
                </a:ext>
              </a:extLst>
            </p:cNvPr>
            <p:cNvSpPr>
              <a:spLocks noChangeArrowheads="1"/>
            </p:cNvSpPr>
            <p:nvPr/>
          </p:nvSpPr>
          <p:spPr bwMode="auto">
            <a:xfrm>
              <a:off x="3492" y="2863"/>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72" name="Oval 9">
              <a:extLst>
                <a:ext uri="{FF2B5EF4-FFF2-40B4-BE49-F238E27FC236}">
                  <a16:creationId xmlns:a16="http://schemas.microsoft.com/office/drawing/2014/main" id="{9B4F93AE-A8F1-D996-BD3C-7FCD8BE018C3}"/>
                </a:ext>
              </a:extLst>
            </p:cNvPr>
            <p:cNvSpPr>
              <a:spLocks noChangeArrowheads="1"/>
            </p:cNvSpPr>
            <p:nvPr/>
          </p:nvSpPr>
          <p:spPr bwMode="auto">
            <a:xfrm>
              <a:off x="3833" y="3090"/>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73" name="Oval 10">
              <a:extLst>
                <a:ext uri="{FF2B5EF4-FFF2-40B4-BE49-F238E27FC236}">
                  <a16:creationId xmlns:a16="http://schemas.microsoft.com/office/drawing/2014/main" id="{B4007D31-B43C-4E18-0D82-6806636A7FBC}"/>
                </a:ext>
              </a:extLst>
            </p:cNvPr>
            <p:cNvSpPr>
              <a:spLocks noChangeArrowheads="1"/>
            </p:cNvSpPr>
            <p:nvPr/>
          </p:nvSpPr>
          <p:spPr bwMode="auto">
            <a:xfrm>
              <a:off x="4195" y="3271"/>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74" name="Oval 11">
              <a:extLst>
                <a:ext uri="{FF2B5EF4-FFF2-40B4-BE49-F238E27FC236}">
                  <a16:creationId xmlns:a16="http://schemas.microsoft.com/office/drawing/2014/main" id="{7B47ACE4-B300-ED6E-275B-0AA53F2B585A}"/>
                </a:ext>
              </a:extLst>
            </p:cNvPr>
            <p:cNvSpPr>
              <a:spLocks noChangeArrowheads="1"/>
            </p:cNvSpPr>
            <p:nvPr/>
          </p:nvSpPr>
          <p:spPr bwMode="auto">
            <a:xfrm>
              <a:off x="2767" y="2500"/>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4675" name="Oval 12">
              <a:extLst>
                <a:ext uri="{FF2B5EF4-FFF2-40B4-BE49-F238E27FC236}">
                  <a16:creationId xmlns:a16="http://schemas.microsoft.com/office/drawing/2014/main" id="{79C78215-1397-173F-7FE7-2C37512AF138}"/>
                </a:ext>
              </a:extLst>
            </p:cNvPr>
            <p:cNvSpPr>
              <a:spLocks noChangeArrowheads="1"/>
            </p:cNvSpPr>
            <p:nvPr/>
          </p:nvSpPr>
          <p:spPr bwMode="auto">
            <a:xfrm>
              <a:off x="2426" y="2296"/>
              <a:ext cx="273" cy="159"/>
            </a:xfrm>
            <a:prstGeom prst="ellipse">
              <a:avLst/>
            </a:prstGeom>
            <a:solidFill>
              <a:srgbClr val="FFFF99"/>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04451" name="Rectangle 221">
            <a:extLst>
              <a:ext uri="{FF2B5EF4-FFF2-40B4-BE49-F238E27FC236}">
                <a16:creationId xmlns:a16="http://schemas.microsoft.com/office/drawing/2014/main" id="{EB1A1175-E111-35FB-0ADE-986C4BF21BBF}"/>
              </a:ext>
            </a:extLst>
          </p:cNvPr>
          <p:cNvSpPr>
            <a:spLocks noChangeArrowheads="1"/>
          </p:cNvSpPr>
          <p:nvPr/>
        </p:nvSpPr>
        <p:spPr bwMode="auto">
          <a:xfrm>
            <a:off x="-107950" y="3317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98558" name="Object 222">
            <a:extLst>
              <a:ext uri="{FF2B5EF4-FFF2-40B4-BE49-F238E27FC236}">
                <a16:creationId xmlns:a16="http://schemas.microsoft.com/office/drawing/2014/main" id="{E6B4AAE6-2238-2367-B687-D42D70129891}"/>
              </a:ext>
            </a:extLst>
          </p:cNvPr>
          <p:cNvGraphicFramePr>
            <a:graphicFrameLocks noChangeAspect="1"/>
          </p:cNvGraphicFramePr>
          <p:nvPr/>
        </p:nvGraphicFramePr>
        <p:xfrm>
          <a:off x="395288" y="404813"/>
          <a:ext cx="2089150" cy="508000"/>
        </p:xfrm>
        <a:graphic>
          <a:graphicData uri="http://schemas.openxmlformats.org/presentationml/2006/ole">
            <mc:AlternateContent xmlns:mc="http://schemas.openxmlformats.org/markup-compatibility/2006">
              <mc:Choice xmlns:v="urn:schemas-microsoft-com:vml" Requires="v">
                <p:oleObj name="公式" r:id="rId2" imgW="1002865" imgH="241195" progId="Equation.3">
                  <p:embed/>
                </p:oleObj>
              </mc:Choice>
              <mc:Fallback>
                <p:oleObj name="公式" r:id="rId2" imgW="1002865" imgH="241195" progId="Equation.3">
                  <p:embed/>
                  <p:pic>
                    <p:nvPicPr>
                      <p:cNvPr id="0" name="Object 2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4813"/>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559" name="Object 223">
            <a:extLst>
              <a:ext uri="{FF2B5EF4-FFF2-40B4-BE49-F238E27FC236}">
                <a16:creationId xmlns:a16="http://schemas.microsoft.com/office/drawing/2014/main" id="{1ECBED7E-732E-B51F-7280-7048D498EC42}"/>
              </a:ext>
            </a:extLst>
          </p:cNvPr>
          <p:cNvGraphicFramePr>
            <a:graphicFrameLocks noChangeAspect="1"/>
          </p:cNvGraphicFramePr>
          <p:nvPr/>
        </p:nvGraphicFramePr>
        <p:xfrm>
          <a:off x="2484438" y="404813"/>
          <a:ext cx="2062162" cy="508000"/>
        </p:xfrm>
        <a:graphic>
          <a:graphicData uri="http://schemas.openxmlformats.org/presentationml/2006/ole">
            <mc:AlternateContent xmlns:mc="http://schemas.openxmlformats.org/markup-compatibility/2006">
              <mc:Choice xmlns:v="urn:schemas-microsoft-com:vml" Requires="v">
                <p:oleObj name="公式" r:id="rId4" imgW="990170" imgH="241195" progId="Equation.3">
                  <p:embed/>
                </p:oleObj>
              </mc:Choice>
              <mc:Fallback>
                <p:oleObj name="公式" r:id="rId4" imgW="990170" imgH="241195" progId="Equation.3">
                  <p:embed/>
                  <p:pic>
                    <p:nvPicPr>
                      <p:cNvPr id="0" name="Object 2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04813"/>
                        <a:ext cx="20621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560" name="Object 224">
            <a:extLst>
              <a:ext uri="{FF2B5EF4-FFF2-40B4-BE49-F238E27FC236}">
                <a16:creationId xmlns:a16="http://schemas.microsoft.com/office/drawing/2014/main" id="{CA36FD97-95D6-508C-DA21-08912AC43BDE}"/>
              </a:ext>
            </a:extLst>
          </p:cNvPr>
          <p:cNvGraphicFramePr>
            <a:graphicFrameLocks noChangeAspect="1"/>
          </p:cNvGraphicFramePr>
          <p:nvPr/>
        </p:nvGraphicFramePr>
        <p:xfrm>
          <a:off x="4716463" y="404813"/>
          <a:ext cx="2089150" cy="508000"/>
        </p:xfrm>
        <a:graphic>
          <a:graphicData uri="http://schemas.openxmlformats.org/presentationml/2006/ole">
            <mc:AlternateContent xmlns:mc="http://schemas.openxmlformats.org/markup-compatibility/2006">
              <mc:Choice xmlns:v="urn:schemas-microsoft-com:vml" Requires="v">
                <p:oleObj name="公式" r:id="rId6" imgW="1002865" imgH="241195" progId="Equation.3">
                  <p:embed/>
                </p:oleObj>
              </mc:Choice>
              <mc:Fallback>
                <p:oleObj name="公式" r:id="rId6" imgW="1002865" imgH="241195" progId="Equation.3">
                  <p:embed/>
                  <p:pic>
                    <p:nvPicPr>
                      <p:cNvPr id="0" name="Object 2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404813"/>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561" name="Object 225">
            <a:extLst>
              <a:ext uri="{FF2B5EF4-FFF2-40B4-BE49-F238E27FC236}">
                <a16:creationId xmlns:a16="http://schemas.microsoft.com/office/drawing/2014/main" id="{D6393536-265F-34F9-03F5-02B479ACA03A}"/>
              </a:ext>
            </a:extLst>
          </p:cNvPr>
          <p:cNvGraphicFramePr>
            <a:graphicFrameLocks noChangeAspect="1"/>
          </p:cNvGraphicFramePr>
          <p:nvPr/>
        </p:nvGraphicFramePr>
        <p:xfrm>
          <a:off x="6877050" y="404813"/>
          <a:ext cx="2089150" cy="508000"/>
        </p:xfrm>
        <a:graphic>
          <a:graphicData uri="http://schemas.openxmlformats.org/presentationml/2006/ole">
            <mc:AlternateContent xmlns:mc="http://schemas.openxmlformats.org/markup-compatibility/2006">
              <mc:Choice xmlns:v="urn:schemas-microsoft-com:vml" Requires="v">
                <p:oleObj name="公式" r:id="rId8" imgW="1002865" imgH="241195" progId="Equation.3">
                  <p:embed/>
                </p:oleObj>
              </mc:Choice>
              <mc:Fallback>
                <p:oleObj name="公式" r:id="rId8" imgW="1002865" imgH="241195" progId="Equation.3">
                  <p:embed/>
                  <p:pic>
                    <p:nvPicPr>
                      <p:cNvPr id="0" name="Object 2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7050" y="404813"/>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8562" name="Group 226">
            <a:extLst>
              <a:ext uri="{FF2B5EF4-FFF2-40B4-BE49-F238E27FC236}">
                <a16:creationId xmlns:a16="http://schemas.microsoft.com/office/drawing/2014/main" id="{B01A5948-F7FB-1EBF-F1C3-9D8BEDF919A5}"/>
              </a:ext>
            </a:extLst>
          </p:cNvPr>
          <p:cNvGrpSpPr>
            <a:grpSpLocks/>
          </p:cNvGrpSpPr>
          <p:nvPr/>
        </p:nvGrpSpPr>
        <p:grpSpPr bwMode="auto">
          <a:xfrm>
            <a:off x="323850" y="1239838"/>
            <a:ext cx="8820150" cy="533400"/>
            <a:chOff x="204" y="663"/>
            <a:chExt cx="5556" cy="336"/>
          </a:xfrm>
        </p:grpSpPr>
        <p:graphicFrame>
          <p:nvGraphicFramePr>
            <p:cNvPr id="104664" name="Object 227">
              <a:extLst>
                <a:ext uri="{FF2B5EF4-FFF2-40B4-BE49-F238E27FC236}">
                  <a16:creationId xmlns:a16="http://schemas.microsoft.com/office/drawing/2014/main" id="{49058850-5B5D-994E-BB76-0F9496774704}"/>
                </a:ext>
              </a:extLst>
            </p:cNvPr>
            <p:cNvGraphicFramePr>
              <a:graphicFrameLocks noChangeAspect="1"/>
            </p:cNvGraphicFramePr>
            <p:nvPr/>
          </p:nvGraphicFramePr>
          <p:xfrm>
            <a:off x="1610" y="663"/>
            <a:ext cx="1316" cy="336"/>
          </p:xfrm>
          <a:graphic>
            <a:graphicData uri="http://schemas.openxmlformats.org/presentationml/2006/ole">
              <mc:AlternateContent xmlns:mc="http://schemas.openxmlformats.org/markup-compatibility/2006">
                <mc:Choice xmlns:v="urn:schemas-microsoft-com:vml" Requires="v">
                  <p:oleObj name="公式" r:id="rId10" imgW="1002865" imgH="253890" progId="Equation.3">
                    <p:embed/>
                  </p:oleObj>
                </mc:Choice>
                <mc:Fallback>
                  <p:oleObj name="公式" r:id="rId10" imgW="1002865" imgH="253890" progId="Equation.3">
                    <p:embed/>
                    <p:pic>
                      <p:nvPicPr>
                        <p:cNvPr id="0" name="Object 2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0" y="663"/>
                          <a:ext cx="1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665" name="Object 228">
              <a:extLst>
                <a:ext uri="{FF2B5EF4-FFF2-40B4-BE49-F238E27FC236}">
                  <a16:creationId xmlns:a16="http://schemas.microsoft.com/office/drawing/2014/main" id="{B155A5AD-A5F3-4429-5FCC-ABBDF76AFBC5}"/>
                </a:ext>
              </a:extLst>
            </p:cNvPr>
            <p:cNvGraphicFramePr>
              <a:graphicFrameLocks noChangeAspect="1"/>
            </p:cNvGraphicFramePr>
            <p:nvPr/>
          </p:nvGraphicFramePr>
          <p:xfrm>
            <a:off x="2971" y="663"/>
            <a:ext cx="1316" cy="336"/>
          </p:xfrm>
          <a:graphic>
            <a:graphicData uri="http://schemas.openxmlformats.org/presentationml/2006/ole">
              <mc:AlternateContent xmlns:mc="http://schemas.openxmlformats.org/markup-compatibility/2006">
                <mc:Choice xmlns:v="urn:schemas-microsoft-com:vml" Requires="v">
                  <p:oleObj name="公式" r:id="rId12" imgW="1002865" imgH="253890" progId="Equation.3">
                    <p:embed/>
                  </p:oleObj>
                </mc:Choice>
                <mc:Fallback>
                  <p:oleObj name="公式" r:id="rId12" imgW="1002865" imgH="253890" progId="Equation.3">
                    <p:embed/>
                    <p:pic>
                      <p:nvPicPr>
                        <p:cNvPr id="0" name="Object 2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1" y="663"/>
                          <a:ext cx="1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666" name="Object 229">
              <a:extLst>
                <a:ext uri="{FF2B5EF4-FFF2-40B4-BE49-F238E27FC236}">
                  <a16:creationId xmlns:a16="http://schemas.microsoft.com/office/drawing/2014/main" id="{9BAF4E76-9904-C0DF-04AD-465CCB1284B1}"/>
                </a:ext>
              </a:extLst>
            </p:cNvPr>
            <p:cNvGraphicFramePr>
              <a:graphicFrameLocks noChangeAspect="1"/>
            </p:cNvGraphicFramePr>
            <p:nvPr/>
          </p:nvGraphicFramePr>
          <p:xfrm>
            <a:off x="204" y="663"/>
            <a:ext cx="1316" cy="336"/>
          </p:xfrm>
          <a:graphic>
            <a:graphicData uri="http://schemas.openxmlformats.org/presentationml/2006/ole">
              <mc:AlternateContent xmlns:mc="http://schemas.openxmlformats.org/markup-compatibility/2006">
                <mc:Choice xmlns:v="urn:schemas-microsoft-com:vml" Requires="v">
                  <p:oleObj name="公式" r:id="rId14" imgW="1002865" imgH="253890" progId="Equation.3">
                    <p:embed/>
                  </p:oleObj>
                </mc:Choice>
                <mc:Fallback>
                  <p:oleObj name="公式" r:id="rId14" imgW="1002865" imgH="253890" progId="Equation.3">
                    <p:embed/>
                    <p:pic>
                      <p:nvPicPr>
                        <p:cNvPr id="0" name="Object 2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 y="663"/>
                          <a:ext cx="1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667" name="Object 230">
              <a:extLst>
                <a:ext uri="{FF2B5EF4-FFF2-40B4-BE49-F238E27FC236}">
                  <a16:creationId xmlns:a16="http://schemas.microsoft.com/office/drawing/2014/main" id="{1CB6137A-55E1-330E-C382-09C8E5258BD0}"/>
                </a:ext>
              </a:extLst>
            </p:cNvPr>
            <p:cNvGraphicFramePr>
              <a:graphicFrameLocks noChangeAspect="1"/>
            </p:cNvGraphicFramePr>
            <p:nvPr/>
          </p:nvGraphicFramePr>
          <p:xfrm>
            <a:off x="4444" y="663"/>
            <a:ext cx="1316" cy="303"/>
          </p:xfrm>
          <a:graphic>
            <a:graphicData uri="http://schemas.openxmlformats.org/presentationml/2006/ole">
              <mc:AlternateContent xmlns:mc="http://schemas.openxmlformats.org/markup-compatibility/2006">
                <mc:Choice xmlns:v="urn:schemas-microsoft-com:vml" Requires="v">
                  <p:oleObj name="公式" r:id="rId16" imgW="1002865" imgH="228501" progId="Equation.3">
                    <p:embed/>
                  </p:oleObj>
                </mc:Choice>
                <mc:Fallback>
                  <p:oleObj name="公式" r:id="rId16" imgW="1002865" imgH="228501" progId="Equation.3">
                    <p:embed/>
                    <p:pic>
                      <p:nvPicPr>
                        <p:cNvPr id="0" name="Object 2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4" y="663"/>
                          <a:ext cx="131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4457" name="Group 231">
            <a:extLst>
              <a:ext uri="{FF2B5EF4-FFF2-40B4-BE49-F238E27FC236}">
                <a16:creationId xmlns:a16="http://schemas.microsoft.com/office/drawing/2014/main" id="{1825CAB7-3BC2-06F3-D122-0845CD2B550B}"/>
              </a:ext>
            </a:extLst>
          </p:cNvPr>
          <p:cNvGrpSpPr>
            <a:grpSpLocks/>
          </p:cNvGrpSpPr>
          <p:nvPr/>
        </p:nvGrpSpPr>
        <p:grpSpPr bwMode="auto">
          <a:xfrm>
            <a:off x="431800" y="1773238"/>
            <a:ext cx="8135938" cy="4392612"/>
            <a:chOff x="136" y="1071"/>
            <a:chExt cx="5125" cy="2767"/>
          </a:xfrm>
        </p:grpSpPr>
        <p:graphicFrame>
          <p:nvGraphicFramePr>
            <p:cNvPr id="104458" name="Object 232">
              <a:extLst>
                <a:ext uri="{FF2B5EF4-FFF2-40B4-BE49-F238E27FC236}">
                  <a16:creationId xmlns:a16="http://schemas.microsoft.com/office/drawing/2014/main" id="{7F080BAA-D5B2-BE4F-3AB2-EF40E574934F}"/>
                </a:ext>
              </a:extLst>
            </p:cNvPr>
            <p:cNvGraphicFramePr>
              <a:graphicFrameLocks noChangeAspect="1"/>
            </p:cNvGraphicFramePr>
            <p:nvPr/>
          </p:nvGraphicFramePr>
          <p:xfrm>
            <a:off x="726" y="1434"/>
            <a:ext cx="249" cy="245"/>
          </p:xfrm>
          <a:graphic>
            <a:graphicData uri="http://schemas.openxmlformats.org/presentationml/2006/ole">
              <mc:AlternateContent xmlns:mc="http://schemas.openxmlformats.org/markup-compatibility/2006">
                <mc:Choice xmlns:v="urn:schemas-microsoft-com:vml" Requires="v">
                  <p:oleObj name="公式" r:id="rId18" imgW="203024" imgH="203024" progId="Equation.3">
                    <p:embed/>
                  </p:oleObj>
                </mc:Choice>
                <mc:Fallback>
                  <p:oleObj name="公式" r:id="rId18" imgW="203024" imgH="203024" progId="Equation.3">
                    <p:embed/>
                    <p:pic>
                      <p:nvPicPr>
                        <p:cNvPr id="0" name="Object 2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6" y="1434"/>
                          <a:ext cx="249" cy="245"/>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9" name="Object 233">
              <a:extLst>
                <a:ext uri="{FF2B5EF4-FFF2-40B4-BE49-F238E27FC236}">
                  <a16:creationId xmlns:a16="http://schemas.microsoft.com/office/drawing/2014/main" id="{C99A507A-EA7B-2E98-9133-CF04C43C2151}"/>
                </a:ext>
              </a:extLst>
            </p:cNvPr>
            <p:cNvGraphicFramePr>
              <a:graphicFrameLocks noChangeAspect="1"/>
            </p:cNvGraphicFramePr>
            <p:nvPr/>
          </p:nvGraphicFramePr>
          <p:xfrm>
            <a:off x="1088" y="1457"/>
            <a:ext cx="209" cy="214"/>
          </p:xfrm>
          <a:graphic>
            <a:graphicData uri="http://schemas.openxmlformats.org/presentationml/2006/ole">
              <mc:AlternateContent xmlns:mc="http://schemas.openxmlformats.org/markup-compatibility/2006">
                <mc:Choice xmlns:v="urn:schemas-microsoft-com:vml" Requires="v">
                  <p:oleObj name="公式" r:id="rId20" imgW="203024" imgH="203024" progId="Equation.3">
                    <p:embed/>
                  </p:oleObj>
                </mc:Choice>
                <mc:Fallback>
                  <p:oleObj name="公式" r:id="rId20" imgW="203024" imgH="203024" progId="Equation.3">
                    <p:embed/>
                    <p:pic>
                      <p:nvPicPr>
                        <p:cNvPr id="0" name="Object 2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 y="1457"/>
                          <a:ext cx="209" cy="214"/>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0" name="Object 234">
              <a:extLst>
                <a:ext uri="{FF2B5EF4-FFF2-40B4-BE49-F238E27FC236}">
                  <a16:creationId xmlns:a16="http://schemas.microsoft.com/office/drawing/2014/main" id="{BE6B527B-1D74-7E21-39E0-DE36FC9F97BF}"/>
                </a:ext>
              </a:extLst>
            </p:cNvPr>
            <p:cNvGraphicFramePr>
              <a:graphicFrameLocks noChangeAspect="1"/>
            </p:cNvGraphicFramePr>
            <p:nvPr/>
          </p:nvGraphicFramePr>
          <p:xfrm>
            <a:off x="2494" y="1457"/>
            <a:ext cx="219" cy="238"/>
          </p:xfrm>
          <a:graphic>
            <a:graphicData uri="http://schemas.openxmlformats.org/presentationml/2006/ole">
              <mc:AlternateContent xmlns:mc="http://schemas.openxmlformats.org/markup-compatibility/2006">
                <mc:Choice xmlns:v="urn:schemas-microsoft-com:vml" Requires="v">
                  <p:oleObj name="公式" r:id="rId22" imgW="190417" imgH="203112" progId="Equation.3">
                    <p:embed/>
                  </p:oleObj>
                </mc:Choice>
                <mc:Fallback>
                  <p:oleObj name="公式" r:id="rId22" imgW="190417" imgH="203112" progId="Equation.3">
                    <p:embed/>
                    <p:pic>
                      <p:nvPicPr>
                        <p:cNvPr id="0" name="Object 2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94" y="1457"/>
                          <a:ext cx="219" cy="238"/>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1" name="Object 235">
              <a:extLst>
                <a:ext uri="{FF2B5EF4-FFF2-40B4-BE49-F238E27FC236}">
                  <a16:creationId xmlns:a16="http://schemas.microsoft.com/office/drawing/2014/main" id="{EFF2C848-5F7C-BB7F-40AA-7440006FB231}"/>
                </a:ext>
              </a:extLst>
            </p:cNvPr>
            <p:cNvGraphicFramePr>
              <a:graphicFrameLocks noChangeAspect="1"/>
            </p:cNvGraphicFramePr>
            <p:nvPr/>
          </p:nvGraphicFramePr>
          <p:xfrm>
            <a:off x="2835" y="1434"/>
            <a:ext cx="245" cy="261"/>
          </p:xfrm>
          <a:graphic>
            <a:graphicData uri="http://schemas.openxmlformats.org/presentationml/2006/ole">
              <mc:AlternateContent xmlns:mc="http://schemas.openxmlformats.org/markup-compatibility/2006">
                <mc:Choice xmlns:v="urn:schemas-microsoft-com:vml" Requires="v">
                  <p:oleObj name="公式" r:id="rId24" imgW="190417" imgH="203112" progId="Equation.3">
                    <p:embed/>
                  </p:oleObj>
                </mc:Choice>
                <mc:Fallback>
                  <p:oleObj name="公式" r:id="rId24" imgW="190417" imgH="203112" progId="Equation.3">
                    <p:embed/>
                    <p:pic>
                      <p:nvPicPr>
                        <p:cNvPr id="0" name="Object 2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35" y="1434"/>
                          <a:ext cx="245" cy="261"/>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2" name="Object 236">
              <a:extLst>
                <a:ext uri="{FF2B5EF4-FFF2-40B4-BE49-F238E27FC236}">
                  <a16:creationId xmlns:a16="http://schemas.microsoft.com/office/drawing/2014/main" id="{3D6DC10B-D339-9CE0-2295-93BF8E649412}"/>
                </a:ext>
              </a:extLst>
            </p:cNvPr>
            <p:cNvGraphicFramePr>
              <a:graphicFrameLocks noChangeAspect="1"/>
            </p:cNvGraphicFramePr>
            <p:nvPr/>
          </p:nvGraphicFramePr>
          <p:xfrm>
            <a:off x="3175" y="1434"/>
            <a:ext cx="239" cy="261"/>
          </p:xfrm>
          <a:graphic>
            <a:graphicData uri="http://schemas.openxmlformats.org/presentationml/2006/ole">
              <mc:AlternateContent xmlns:mc="http://schemas.openxmlformats.org/markup-compatibility/2006">
                <mc:Choice xmlns:v="urn:schemas-microsoft-com:vml" Requires="v">
                  <p:oleObj name="公式" r:id="rId26" imgW="190417" imgH="203112" progId="Equation.3">
                    <p:embed/>
                  </p:oleObj>
                </mc:Choice>
                <mc:Fallback>
                  <p:oleObj name="公式" r:id="rId26" imgW="190417" imgH="203112" progId="Equation.3">
                    <p:embed/>
                    <p:pic>
                      <p:nvPicPr>
                        <p:cNvPr id="0" name="Object 2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5" y="1434"/>
                          <a:ext cx="239" cy="261"/>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3" name="Object 237">
              <a:extLst>
                <a:ext uri="{FF2B5EF4-FFF2-40B4-BE49-F238E27FC236}">
                  <a16:creationId xmlns:a16="http://schemas.microsoft.com/office/drawing/2014/main" id="{40D8F67C-3C00-361A-C080-1719632D6554}"/>
                </a:ext>
              </a:extLst>
            </p:cNvPr>
            <p:cNvGraphicFramePr>
              <a:graphicFrameLocks noChangeAspect="1"/>
            </p:cNvGraphicFramePr>
            <p:nvPr/>
          </p:nvGraphicFramePr>
          <p:xfrm>
            <a:off x="3560" y="1434"/>
            <a:ext cx="252" cy="273"/>
          </p:xfrm>
          <a:graphic>
            <a:graphicData uri="http://schemas.openxmlformats.org/presentationml/2006/ole">
              <mc:AlternateContent xmlns:mc="http://schemas.openxmlformats.org/markup-compatibility/2006">
                <mc:Choice xmlns:v="urn:schemas-microsoft-com:vml" Requires="v">
                  <p:oleObj name="公式" r:id="rId28" imgW="190417" imgH="203112" progId="Equation.3">
                    <p:embed/>
                  </p:oleObj>
                </mc:Choice>
                <mc:Fallback>
                  <p:oleObj name="公式" r:id="rId28" imgW="190417" imgH="203112" progId="Equation.3">
                    <p:embed/>
                    <p:pic>
                      <p:nvPicPr>
                        <p:cNvPr id="0" name="Object 2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60" y="1434"/>
                          <a:ext cx="252" cy="273"/>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4" name="Object 238">
              <a:extLst>
                <a:ext uri="{FF2B5EF4-FFF2-40B4-BE49-F238E27FC236}">
                  <a16:creationId xmlns:a16="http://schemas.microsoft.com/office/drawing/2014/main" id="{BAEEF577-6434-07C6-ECA5-35CE56253D4E}"/>
                </a:ext>
              </a:extLst>
            </p:cNvPr>
            <p:cNvGraphicFramePr>
              <a:graphicFrameLocks noChangeAspect="1"/>
            </p:cNvGraphicFramePr>
            <p:nvPr/>
          </p:nvGraphicFramePr>
          <p:xfrm>
            <a:off x="3878" y="1434"/>
            <a:ext cx="246" cy="268"/>
          </p:xfrm>
          <a:graphic>
            <a:graphicData uri="http://schemas.openxmlformats.org/presentationml/2006/ole">
              <mc:AlternateContent xmlns:mc="http://schemas.openxmlformats.org/markup-compatibility/2006">
                <mc:Choice xmlns:v="urn:schemas-microsoft-com:vml" Requires="v">
                  <p:oleObj name="公式" r:id="rId30" imgW="190417" imgH="203112" progId="Equation.3">
                    <p:embed/>
                  </p:oleObj>
                </mc:Choice>
                <mc:Fallback>
                  <p:oleObj name="公式" r:id="rId30" imgW="190417" imgH="203112" progId="Equation.3">
                    <p:embed/>
                    <p:pic>
                      <p:nvPicPr>
                        <p:cNvPr id="0" name="Object 23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78" y="1434"/>
                          <a:ext cx="246" cy="268"/>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5" name="Object 239">
              <a:extLst>
                <a:ext uri="{FF2B5EF4-FFF2-40B4-BE49-F238E27FC236}">
                  <a16:creationId xmlns:a16="http://schemas.microsoft.com/office/drawing/2014/main" id="{252FB2B7-0970-3E14-D422-39BED31D5F53}"/>
                </a:ext>
              </a:extLst>
            </p:cNvPr>
            <p:cNvGraphicFramePr>
              <a:graphicFrameLocks noChangeAspect="1"/>
            </p:cNvGraphicFramePr>
            <p:nvPr/>
          </p:nvGraphicFramePr>
          <p:xfrm>
            <a:off x="4263" y="1434"/>
            <a:ext cx="217" cy="237"/>
          </p:xfrm>
          <a:graphic>
            <a:graphicData uri="http://schemas.openxmlformats.org/presentationml/2006/ole">
              <mc:AlternateContent xmlns:mc="http://schemas.openxmlformats.org/markup-compatibility/2006">
                <mc:Choice xmlns:v="urn:schemas-microsoft-com:vml" Requires="v">
                  <p:oleObj name="公式" r:id="rId32" imgW="190417" imgH="203112" progId="Equation.3">
                    <p:embed/>
                  </p:oleObj>
                </mc:Choice>
                <mc:Fallback>
                  <p:oleObj name="公式" r:id="rId32" imgW="190417" imgH="203112" progId="Equation.3">
                    <p:embed/>
                    <p:pic>
                      <p:nvPicPr>
                        <p:cNvPr id="0" name="Object 23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63" y="1434"/>
                          <a:ext cx="217" cy="237"/>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6" name="Object 240">
              <a:extLst>
                <a:ext uri="{FF2B5EF4-FFF2-40B4-BE49-F238E27FC236}">
                  <a16:creationId xmlns:a16="http://schemas.microsoft.com/office/drawing/2014/main" id="{3AB82301-D142-5AF5-7094-A6D60295BD12}"/>
                </a:ext>
              </a:extLst>
            </p:cNvPr>
            <p:cNvGraphicFramePr>
              <a:graphicFrameLocks noChangeAspect="1"/>
            </p:cNvGraphicFramePr>
            <p:nvPr/>
          </p:nvGraphicFramePr>
          <p:xfrm>
            <a:off x="4626" y="1457"/>
            <a:ext cx="222" cy="241"/>
          </p:xfrm>
          <a:graphic>
            <a:graphicData uri="http://schemas.openxmlformats.org/presentationml/2006/ole">
              <mc:AlternateContent xmlns:mc="http://schemas.openxmlformats.org/markup-compatibility/2006">
                <mc:Choice xmlns:v="urn:schemas-microsoft-com:vml" Requires="v">
                  <p:oleObj name="公式" r:id="rId34" imgW="190417" imgH="203112" progId="Equation.3">
                    <p:embed/>
                  </p:oleObj>
                </mc:Choice>
                <mc:Fallback>
                  <p:oleObj name="公式" r:id="rId34" imgW="190417" imgH="203112" progId="Equation.3">
                    <p:embed/>
                    <p:pic>
                      <p:nvPicPr>
                        <p:cNvPr id="0" name="Object 24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26" y="1457"/>
                          <a:ext cx="222" cy="241"/>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7" name="Object 241">
              <a:extLst>
                <a:ext uri="{FF2B5EF4-FFF2-40B4-BE49-F238E27FC236}">
                  <a16:creationId xmlns:a16="http://schemas.microsoft.com/office/drawing/2014/main" id="{D94C084F-EFC9-CDF4-F233-65747F18C5EB}"/>
                </a:ext>
              </a:extLst>
            </p:cNvPr>
            <p:cNvGraphicFramePr>
              <a:graphicFrameLocks noChangeAspect="1"/>
            </p:cNvGraphicFramePr>
            <p:nvPr/>
          </p:nvGraphicFramePr>
          <p:xfrm>
            <a:off x="4975" y="1447"/>
            <a:ext cx="218" cy="237"/>
          </p:xfrm>
          <a:graphic>
            <a:graphicData uri="http://schemas.openxmlformats.org/presentationml/2006/ole">
              <mc:AlternateContent xmlns:mc="http://schemas.openxmlformats.org/markup-compatibility/2006">
                <mc:Choice xmlns:v="urn:schemas-microsoft-com:vml" Requires="v">
                  <p:oleObj name="公式" r:id="rId36" imgW="190417" imgH="203112" progId="Equation.3">
                    <p:embed/>
                  </p:oleObj>
                </mc:Choice>
                <mc:Fallback>
                  <p:oleObj name="公式" r:id="rId36" imgW="190417" imgH="203112" progId="Equation.3">
                    <p:embed/>
                    <p:pic>
                      <p:nvPicPr>
                        <p:cNvPr id="0" name="Object 24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975" y="1447"/>
                          <a:ext cx="218" cy="237"/>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8" name="Rectangle 242">
              <a:extLst>
                <a:ext uri="{FF2B5EF4-FFF2-40B4-BE49-F238E27FC236}">
                  <a16:creationId xmlns:a16="http://schemas.microsoft.com/office/drawing/2014/main" id="{E0D83CB4-CE1B-BA26-387B-3CE13FBE9DBC}"/>
                </a:ext>
              </a:extLst>
            </p:cNvPr>
            <p:cNvSpPr>
              <a:spLocks noChangeArrowheads="1"/>
            </p:cNvSpPr>
            <p:nvPr/>
          </p:nvSpPr>
          <p:spPr bwMode="auto">
            <a:xfrm>
              <a:off x="4859"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69" name="Rectangle 243">
              <a:extLst>
                <a:ext uri="{FF2B5EF4-FFF2-40B4-BE49-F238E27FC236}">
                  <a16:creationId xmlns:a16="http://schemas.microsoft.com/office/drawing/2014/main" id="{86CD7476-727F-6E5E-76B1-C68901021053}"/>
                </a:ext>
              </a:extLst>
            </p:cNvPr>
            <p:cNvSpPr>
              <a:spLocks noChangeArrowheads="1"/>
            </p:cNvSpPr>
            <p:nvPr/>
          </p:nvSpPr>
          <p:spPr bwMode="auto">
            <a:xfrm>
              <a:off x="4502"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0" name="Rectangle 244">
              <a:extLst>
                <a:ext uri="{FF2B5EF4-FFF2-40B4-BE49-F238E27FC236}">
                  <a16:creationId xmlns:a16="http://schemas.microsoft.com/office/drawing/2014/main" id="{6FA69EB6-2BE9-5E48-F298-0104E0947EC2}"/>
                </a:ext>
              </a:extLst>
            </p:cNvPr>
            <p:cNvSpPr>
              <a:spLocks noChangeArrowheads="1"/>
            </p:cNvSpPr>
            <p:nvPr/>
          </p:nvSpPr>
          <p:spPr bwMode="auto">
            <a:xfrm>
              <a:off x="4146"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1" name="Rectangle 245">
              <a:extLst>
                <a:ext uri="{FF2B5EF4-FFF2-40B4-BE49-F238E27FC236}">
                  <a16:creationId xmlns:a16="http://schemas.microsoft.com/office/drawing/2014/main" id="{CAF2B2F0-E7DF-BF78-8563-C6A445959874}"/>
                </a:ext>
              </a:extLst>
            </p:cNvPr>
            <p:cNvSpPr>
              <a:spLocks noChangeArrowheads="1"/>
            </p:cNvSpPr>
            <p:nvPr/>
          </p:nvSpPr>
          <p:spPr bwMode="auto">
            <a:xfrm>
              <a:off x="3790"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2" name="Rectangle 246">
              <a:extLst>
                <a:ext uri="{FF2B5EF4-FFF2-40B4-BE49-F238E27FC236}">
                  <a16:creationId xmlns:a16="http://schemas.microsoft.com/office/drawing/2014/main" id="{D5D9A025-0DC9-61CB-10E2-93454176572E}"/>
                </a:ext>
              </a:extLst>
            </p:cNvPr>
            <p:cNvSpPr>
              <a:spLocks noChangeArrowheads="1"/>
            </p:cNvSpPr>
            <p:nvPr/>
          </p:nvSpPr>
          <p:spPr bwMode="auto">
            <a:xfrm>
              <a:off x="3433"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3" name="Rectangle 247">
              <a:extLst>
                <a:ext uri="{FF2B5EF4-FFF2-40B4-BE49-F238E27FC236}">
                  <a16:creationId xmlns:a16="http://schemas.microsoft.com/office/drawing/2014/main" id="{62A902D7-9646-17FB-6620-2268015B5747}"/>
                </a:ext>
              </a:extLst>
            </p:cNvPr>
            <p:cNvSpPr>
              <a:spLocks noChangeArrowheads="1"/>
            </p:cNvSpPr>
            <p:nvPr/>
          </p:nvSpPr>
          <p:spPr bwMode="auto">
            <a:xfrm>
              <a:off x="3077"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4" name="Rectangle 248">
              <a:extLst>
                <a:ext uri="{FF2B5EF4-FFF2-40B4-BE49-F238E27FC236}">
                  <a16:creationId xmlns:a16="http://schemas.microsoft.com/office/drawing/2014/main" id="{3238608D-F8BE-7CCB-67E9-F1D11C2B315E}"/>
                </a:ext>
              </a:extLst>
            </p:cNvPr>
            <p:cNvSpPr>
              <a:spLocks noChangeArrowheads="1"/>
            </p:cNvSpPr>
            <p:nvPr/>
          </p:nvSpPr>
          <p:spPr bwMode="auto">
            <a:xfrm>
              <a:off x="2721"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5" name="Rectangle 249">
              <a:extLst>
                <a:ext uri="{FF2B5EF4-FFF2-40B4-BE49-F238E27FC236}">
                  <a16:creationId xmlns:a16="http://schemas.microsoft.com/office/drawing/2014/main" id="{1C466B23-734B-802A-43F1-568F991174C8}"/>
                </a:ext>
              </a:extLst>
            </p:cNvPr>
            <p:cNvSpPr>
              <a:spLocks noChangeArrowheads="1"/>
            </p:cNvSpPr>
            <p:nvPr/>
          </p:nvSpPr>
          <p:spPr bwMode="auto">
            <a:xfrm>
              <a:off x="2364"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6" name="Rectangle 250">
              <a:extLst>
                <a:ext uri="{FF2B5EF4-FFF2-40B4-BE49-F238E27FC236}">
                  <a16:creationId xmlns:a16="http://schemas.microsoft.com/office/drawing/2014/main" id="{EAE04668-BC72-5F47-09D8-EC157A7331B1}"/>
                </a:ext>
              </a:extLst>
            </p:cNvPr>
            <p:cNvSpPr>
              <a:spLocks noChangeArrowheads="1"/>
            </p:cNvSpPr>
            <p:nvPr/>
          </p:nvSpPr>
          <p:spPr bwMode="auto">
            <a:xfrm>
              <a:off x="2008"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7" name="Rectangle 251">
              <a:extLst>
                <a:ext uri="{FF2B5EF4-FFF2-40B4-BE49-F238E27FC236}">
                  <a16:creationId xmlns:a16="http://schemas.microsoft.com/office/drawing/2014/main" id="{D244FD0B-E3F4-0E00-DA81-2E3C2C9376B3}"/>
                </a:ext>
              </a:extLst>
            </p:cNvPr>
            <p:cNvSpPr>
              <a:spLocks noChangeArrowheads="1"/>
            </p:cNvSpPr>
            <p:nvPr/>
          </p:nvSpPr>
          <p:spPr bwMode="auto">
            <a:xfrm>
              <a:off x="1651"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8" name="Rectangle 252">
              <a:extLst>
                <a:ext uri="{FF2B5EF4-FFF2-40B4-BE49-F238E27FC236}">
                  <a16:creationId xmlns:a16="http://schemas.microsoft.com/office/drawing/2014/main" id="{830C206E-1901-562A-8FAC-C12357F740CD}"/>
                </a:ext>
              </a:extLst>
            </p:cNvPr>
            <p:cNvSpPr>
              <a:spLocks noChangeArrowheads="1"/>
            </p:cNvSpPr>
            <p:nvPr/>
          </p:nvSpPr>
          <p:spPr bwMode="auto">
            <a:xfrm>
              <a:off x="1295"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79" name="Rectangle 253">
              <a:extLst>
                <a:ext uri="{FF2B5EF4-FFF2-40B4-BE49-F238E27FC236}">
                  <a16:creationId xmlns:a16="http://schemas.microsoft.com/office/drawing/2014/main" id="{24286166-2E30-734A-475E-455D6D7FAF1A}"/>
                </a:ext>
              </a:extLst>
            </p:cNvPr>
            <p:cNvSpPr>
              <a:spLocks noChangeArrowheads="1"/>
            </p:cNvSpPr>
            <p:nvPr/>
          </p:nvSpPr>
          <p:spPr bwMode="auto">
            <a:xfrm>
              <a:off x="939"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80" name="Rectangle 254">
              <a:extLst>
                <a:ext uri="{FF2B5EF4-FFF2-40B4-BE49-F238E27FC236}">
                  <a16:creationId xmlns:a16="http://schemas.microsoft.com/office/drawing/2014/main" id="{9036F1FD-F433-CB46-1D19-4DCCC33BCBDF}"/>
                </a:ext>
              </a:extLst>
            </p:cNvPr>
            <p:cNvSpPr>
              <a:spLocks noChangeArrowheads="1"/>
            </p:cNvSpPr>
            <p:nvPr/>
          </p:nvSpPr>
          <p:spPr bwMode="auto">
            <a:xfrm>
              <a:off x="582" y="3642"/>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81" name="Rectangle 255">
              <a:extLst>
                <a:ext uri="{FF2B5EF4-FFF2-40B4-BE49-F238E27FC236}">
                  <a16:creationId xmlns:a16="http://schemas.microsoft.com/office/drawing/2014/main" id="{0FA947A8-6192-82BE-993C-86DFC864B4CE}"/>
                </a:ext>
              </a:extLst>
            </p:cNvPr>
            <p:cNvSpPr>
              <a:spLocks noChangeArrowheads="1"/>
            </p:cNvSpPr>
            <p:nvPr/>
          </p:nvSpPr>
          <p:spPr bwMode="auto">
            <a:xfrm>
              <a:off x="226" y="3642"/>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2" name="Rectangle 256">
              <a:extLst>
                <a:ext uri="{FF2B5EF4-FFF2-40B4-BE49-F238E27FC236}">
                  <a16:creationId xmlns:a16="http://schemas.microsoft.com/office/drawing/2014/main" id="{F75AE9CC-6EB5-1D23-2E38-40AF2FA9CCA9}"/>
                </a:ext>
              </a:extLst>
            </p:cNvPr>
            <p:cNvSpPr>
              <a:spLocks noChangeArrowheads="1"/>
            </p:cNvSpPr>
            <p:nvPr/>
          </p:nvSpPr>
          <p:spPr bwMode="auto">
            <a:xfrm>
              <a:off x="4859"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3" name="Rectangle 257">
              <a:extLst>
                <a:ext uri="{FF2B5EF4-FFF2-40B4-BE49-F238E27FC236}">
                  <a16:creationId xmlns:a16="http://schemas.microsoft.com/office/drawing/2014/main" id="{1B5E4794-A62A-FE45-0FD5-3FFE45D6383A}"/>
                </a:ext>
              </a:extLst>
            </p:cNvPr>
            <p:cNvSpPr>
              <a:spLocks noChangeArrowheads="1"/>
            </p:cNvSpPr>
            <p:nvPr/>
          </p:nvSpPr>
          <p:spPr bwMode="auto">
            <a:xfrm>
              <a:off x="4502"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84" name="Rectangle 258">
              <a:extLst>
                <a:ext uri="{FF2B5EF4-FFF2-40B4-BE49-F238E27FC236}">
                  <a16:creationId xmlns:a16="http://schemas.microsoft.com/office/drawing/2014/main" id="{3933354D-B741-5023-0CB3-77FD281BE2AB}"/>
                </a:ext>
              </a:extLst>
            </p:cNvPr>
            <p:cNvSpPr>
              <a:spLocks noChangeArrowheads="1"/>
            </p:cNvSpPr>
            <p:nvPr/>
          </p:nvSpPr>
          <p:spPr bwMode="auto">
            <a:xfrm>
              <a:off x="4146"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5" name="Rectangle 259">
              <a:extLst>
                <a:ext uri="{FF2B5EF4-FFF2-40B4-BE49-F238E27FC236}">
                  <a16:creationId xmlns:a16="http://schemas.microsoft.com/office/drawing/2014/main" id="{408E2366-E414-9A1F-E45C-CAAC70C6982E}"/>
                </a:ext>
              </a:extLst>
            </p:cNvPr>
            <p:cNvSpPr>
              <a:spLocks noChangeArrowheads="1"/>
            </p:cNvSpPr>
            <p:nvPr/>
          </p:nvSpPr>
          <p:spPr bwMode="auto">
            <a:xfrm>
              <a:off x="3790"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6" name="Rectangle 260">
              <a:extLst>
                <a:ext uri="{FF2B5EF4-FFF2-40B4-BE49-F238E27FC236}">
                  <a16:creationId xmlns:a16="http://schemas.microsoft.com/office/drawing/2014/main" id="{BD0EC1F5-0144-326A-74A6-2998FCF8B220}"/>
                </a:ext>
              </a:extLst>
            </p:cNvPr>
            <p:cNvSpPr>
              <a:spLocks noChangeArrowheads="1"/>
            </p:cNvSpPr>
            <p:nvPr/>
          </p:nvSpPr>
          <p:spPr bwMode="auto">
            <a:xfrm>
              <a:off x="3433"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7" name="Rectangle 261">
              <a:extLst>
                <a:ext uri="{FF2B5EF4-FFF2-40B4-BE49-F238E27FC236}">
                  <a16:creationId xmlns:a16="http://schemas.microsoft.com/office/drawing/2014/main" id="{B3B94D3F-AD06-36E9-5A2E-23FD81EAB68D}"/>
                </a:ext>
              </a:extLst>
            </p:cNvPr>
            <p:cNvSpPr>
              <a:spLocks noChangeArrowheads="1"/>
            </p:cNvSpPr>
            <p:nvPr/>
          </p:nvSpPr>
          <p:spPr bwMode="auto">
            <a:xfrm>
              <a:off x="3077"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8" name="Rectangle 262">
              <a:extLst>
                <a:ext uri="{FF2B5EF4-FFF2-40B4-BE49-F238E27FC236}">
                  <a16:creationId xmlns:a16="http://schemas.microsoft.com/office/drawing/2014/main" id="{33AC73DE-1B76-83FB-6BD8-8D610BF05BC1}"/>
                </a:ext>
              </a:extLst>
            </p:cNvPr>
            <p:cNvSpPr>
              <a:spLocks noChangeArrowheads="1"/>
            </p:cNvSpPr>
            <p:nvPr/>
          </p:nvSpPr>
          <p:spPr bwMode="auto">
            <a:xfrm>
              <a:off x="2721"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89" name="Rectangle 263">
              <a:extLst>
                <a:ext uri="{FF2B5EF4-FFF2-40B4-BE49-F238E27FC236}">
                  <a16:creationId xmlns:a16="http://schemas.microsoft.com/office/drawing/2014/main" id="{E6F44F50-E2E4-35AB-143B-CA206540B7D3}"/>
                </a:ext>
              </a:extLst>
            </p:cNvPr>
            <p:cNvSpPr>
              <a:spLocks noChangeArrowheads="1"/>
            </p:cNvSpPr>
            <p:nvPr/>
          </p:nvSpPr>
          <p:spPr bwMode="auto">
            <a:xfrm>
              <a:off x="2364"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90" name="Rectangle 264">
              <a:extLst>
                <a:ext uri="{FF2B5EF4-FFF2-40B4-BE49-F238E27FC236}">
                  <a16:creationId xmlns:a16="http://schemas.microsoft.com/office/drawing/2014/main" id="{E732A631-68EA-F1E9-6E45-6FA9B083938B}"/>
                </a:ext>
              </a:extLst>
            </p:cNvPr>
            <p:cNvSpPr>
              <a:spLocks noChangeArrowheads="1"/>
            </p:cNvSpPr>
            <p:nvPr/>
          </p:nvSpPr>
          <p:spPr bwMode="auto">
            <a:xfrm>
              <a:off x="2008"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91" name="Rectangle 265">
              <a:extLst>
                <a:ext uri="{FF2B5EF4-FFF2-40B4-BE49-F238E27FC236}">
                  <a16:creationId xmlns:a16="http://schemas.microsoft.com/office/drawing/2014/main" id="{9EFFA036-307B-B518-B4E4-023DDADEBD10}"/>
                </a:ext>
              </a:extLst>
            </p:cNvPr>
            <p:cNvSpPr>
              <a:spLocks noChangeArrowheads="1"/>
            </p:cNvSpPr>
            <p:nvPr/>
          </p:nvSpPr>
          <p:spPr bwMode="auto">
            <a:xfrm>
              <a:off x="1651"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92" name="Rectangle 266">
              <a:extLst>
                <a:ext uri="{FF2B5EF4-FFF2-40B4-BE49-F238E27FC236}">
                  <a16:creationId xmlns:a16="http://schemas.microsoft.com/office/drawing/2014/main" id="{DCD397C4-9461-A279-8653-1EE963EDDCC7}"/>
                </a:ext>
              </a:extLst>
            </p:cNvPr>
            <p:cNvSpPr>
              <a:spLocks noChangeArrowheads="1"/>
            </p:cNvSpPr>
            <p:nvPr/>
          </p:nvSpPr>
          <p:spPr bwMode="auto">
            <a:xfrm>
              <a:off x="1295"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93" name="Rectangle 267">
              <a:extLst>
                <a:ext uri="{FF2B5EF4-FFF2-40B4-BE49-F238E27FC236}">
                  <a16:creationId xmlns:a16="http://schemas.microsoft.com/office/drawing/2014/main" id="{1A410DEB-ADC3-5030-B810-40C1890E3E83}"/>
                </a:ext>
              </a:extLst>
            </p:cNvPr>
            <p:cNvSpPr>
              <a:spLocks noChangeArrowheads="1"/>
            </p:cNvSpPr>
            <p:nvPr/>
          </p:nvSpPr>
          <p:spPr bwMode="auto">
            <a:xfrm>
              <a:off x="939"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94" name="Rectangle 268">
              <a:extLst>
                <a:ext uri="{FF2B5EF4-FFF2-40B4-BE49-F238E27FC236}">
                  <a16:creationId xmlns:a16="http://schemas.microsoft.com/office/drawing/2014/main" id="{3CAA7384-B410-5D0E-D6F2-384368EF7454}"/>
                </a:ext>
              </a:extLst>
            </p:cNvPr>
            <p:cNvSpPr>
              <a:spLocks noChangeArrowheads="1"/>
            </p:cNvSpPr>
            <p:nvPr/>
          </p:nvSpPr>
          <p:spPr bwMode="auto">
            <a:xfrm>
              <a:off x="582" y="344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95" name="Rectangle 269">
              <a:extLst>
                <a:ext uri="{FF2B5EF4-FFF2-40B4-BE49-F238E27FC236}">
                  <a16:creationId xmlns:a16="http://schemas.microsoft.com/office/drawing/2014/main" id="{A255ACB9-CC6C-B729-5308-48CA5F2E5030}"/>
                </a:ext>
              </a:extLst>
            </p:cNvPr>
            <p:cNvSpPr>
              <a:spLocks noChangeArrowheads="1"/>
            </p:cNvSpPr>
            <p:nvPr/>
          </p:nvSpPr>
          <p:spPr bwMode="auto">
            <a:xfrm>
              <a:off x="226" y="344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96" name="Rectangle 270">
              <a:extLst>
                <a:ext uri="{FF2B5EF4-FFF2-40B4-BE49-F238E27FC236}">
                  <a16:creationId xmlns:a16="http://schemas.microsoft.com/office/drawing/2014/main" id="{BFF78BBB-FD34-8879-1E84-F3E906842662}"/>
                </a:ext>
              </a:extLst>
            </p:cNvPr>
            <p:cNvSpPr>
              <a:spLocks noChangeArrowheads="1"/>
            </p:cNvSpPr>
            <p:nvPr/>
          </p:nvSpPr>
          <p:spPr bwMode="auto">
            <a:xfrm>
              <a:off x="4859"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97" name="Rectangle 271">
              <a:extLst>
                <a:ext uri="{FF2B5EF4-FFF2-40B4-BE49-F238E27FC236}">
                  <a16:creationId xmlns:a16="http://schemas.microsoft.com/office/drawing/2014/main" id="{CDB30F0B-4270-831C-4F9B-32F993844190}"/>
                </a:ext>
              </a:extLst>
            </p:cNvPr>
            <p:cNvSpPr>
              <a:spLocks noChangeArrowheads="1"/>
            </p:cNvSpPr>
            <p:nvPr/>
          </p:nvSpPr>
          <p:spPr bwMode="auto">
            <a:xfrm>
              <a:off x="4502"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498" name="Rectangle 272">
              <a:extLst>
                <a:ext uri="{FF2B5EF4-FFF2-40B4-BE49-F238E27FC236}">
                  <a16:creationId xmlns:a16="http://schemas.microsoft.com/office/drawing/2014/main" id="{7362A71F-F07E-01A9-AEFE-BCADB4E1E9D5}"/>
                </a:ext>
              </a:extLst>
            </p:cNvPr>
            <p:cNvSpPr>
              <a:spLocks noChangeArrowheads="1"/>
            </p:cNvSpPr>
            <p:nvPr/>
          </p:nvSpPr>
          <p:spPr bwMode="auto">
            <a:xfrm>
              <a:off x="4146"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499" name="Rectangle 273">
              <a:extLst>
                <a:ext uri="{FF2B5EF4-FFF2-40B4-BE49-F238E27FC236}">
                  <a16:creationId xmlns:a16="http://schemas.microsoft.com/office/drawing/2014/main" id="{43D072BA-28B2-D275-D351-FEFE29DF701E}"/>
                </a:ext>
              </a:extLst>
            </p:cNvPr>
            <p:cNvSpPr>
              <a:spLocks noChangeArrowheads="1"/>
            </p:cNvSpPr>
            <p:nvPr/>
          </p:nvSpPr>
          <p:spPr bwMode="auto">
            <a:xfrm>
              <a:off x="3790"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0" name="Rectangle 274">
              <a:extLst>
                <a:ext uri="{FF2B5EF4-FFF2-40B4-BE49-F238E27FC236}">
                  <a16:creationId xmlns:a16="http://schemas.microsoft.com/office/drawing/2014/main" id="{BD2EB635-2316-A0DF-407F-79B8516F8940}"/>
                </a:ext>
              </a:extLst>
            </p:cNvPr>
            <p:cNvSpPr>
              <a:spLocks noChangeArrowheads="1"/>
            </p:cNvSpPr>
            <p:nvPr/>
          </p:nvSpPr>
          <p:spPr bwMode="auto">
            <a:xfrm>
              <a:off x="3433"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1" name="Rectangle 275">
              <a:extLst>
                <a:ext uri="{FF2B5EF4-FFF2-40B4-BE49-F238E27FC236}">
                  <a16:creationId xmlns:a16="http://schemas.microsoft.com/office/drawing/2014/main" id="{C5F3C0AA-3A66-E18B-6907-20F8C9886006}"/>
                </a:ext>
              </a:extLst>
            </p:cNvPr>
            <p:cNvSpPr>
              <a:spLocks noChangeArrowheads="1"/>
            </p:cNvSpPr>
            <p:nvPr/>
          </p:nvSpPr>
          <p:spPr bwMode="auto">
            <a:xfrm>
              <a:off x="3077"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2" name="Rectangle 276">
              <a:extLst>
                <a:ext uri="{FF2B5EF4-FFF2-40B4-BE49-F238E27FC236}">
                  <a16:creationId xmlns:a16="http://schemas.microsoft.com/office/drawing/2014/main" id="{AF1CCF4C-7C4F-A624-43E6-A2E0B6132E90}"/>
                </a:ext>
              </a:extLst>
            </p:cNvPr>
            <p:cNvSpPr>
              <a:spLocks noChangeArrowheads="1"/>
            </p:cNvSpPr>
            <p:nvPr/>
          </p:nvSpPr>
          <p:spPr bwMode="auto">
            <a:xfrm>
              <a:off x="2721"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3" name="Rectangle 277">
              <a:extLst>
                <a:ext uri="{FF2B5EF4-FFF2-40B4-BE49-F238E27FC236}">
                  <a16:creationId xmlns:a16="http://schemas.microsoft.com/office/drawing/2014/main" id="{BE7CC3AD-9740-03E7-7A4A-52806372EC8B}"/>
                </a:ext>
              </a:extLst>
            </p:cNvPr>
            <p:cNvSpPr>
              <a:spLocks noChangeArrowheads="1"/>
            </p:cNvSpPr>
            <p:nvPr/>
          </p:nvSpPr>
          <p:spPr bwMode="auto">
            <a:xfrm>
              <a:off x="2364"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4" name="Rectangle 278">
              <a:extLst>
                <a:ext uri="{FF2B5EF4-FFF2-40B4-BE49-F238E27FC236}">
                  <a16:creationId xmlns:a16="http://schemas.microsoft.com/office/drawing/2014/main" id="{D02E9533-3D8B-9E91-0348-5ECEE5351927}"/>
                </a:ext>
              </a:extLst>
            </p:cNvPr>
            <p:cNvSpPr>
              <a:spLocks noChangeArrowheads="1"/>
            </p:cNvSpPr>
            <p:nvPr/>
          </p:nvSpPr>
          <p:spPr bwMode="auto">
            <a:xfrm>
              <a:off x="2008"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5" name="Rectangle 279">
              <a:extLst>
                <a:ext uri="{FF2B5EF4-FFF2-40B4-BE49-F238E27FC236}">
                  <a16:creationId xmlns:a16="http://schemas.microsoft.com/office/drawing/2014/main" id="{E531C76D-9615-586A-F2AF-9089AE06F09F}"/>
                </a:ext>
              </a:extLst>
            </p:cNvPr>
            <p:cNvSpPr>
              <a:spLocks noChangeArrowheads="1"/>
            </p:cNvSpPr>
            <p:nvPr/>
          </p:nvSpPr>
          <p:spPr bwMode="auto">
            <a:xfrm>
              <a:off x="1651"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06" name="Rectangle 280">
              <a:extLst>
                <a:ext uri="{FF2B5EF4-FFF2-40B4-BE49-F238E27FC236}">
                  <a16:creationId xmlns:a16="http://schemas.microsoft.com/office/drawing/2014/main" id="{161929E9-58B5-F237-95E7-CA28A00458AF}"/>
                </a:ext>
              </a:extLst>
            </p:cNvPr>
            <p:cNvSpPr>
              <a:spLocks noChangeArrowheads="1"/>
            </p:cNvSpPr>
            <p:nvPr/>
          </p:nvSpPr>
          <p:spPr bwMode="auto">
            <a:xfrm>
              <a:off x="1295"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07" name="Rectangle 281">
              <a:extLst>
                <a:ext uri="{FF2B5EF4-FFF2-40B4-BE49-F238E27FC236}">
                  <a16:creationId xmlns:a16="http://schemas.microsoft.com/office/drawing/2014/main" id="{5E5F38CF-1981-B65D-EDF0-0C2F7914851C}"/>
                </a:ext>
              </a:extLst>
            </p:cNvPr>
            <p:cNvSpPr>
              <a:spLocks noChangeArrowheads="1"/>
            </p:cNvSpPr>
            <p:nvPr/>
          </p:nvSpPr>
          <p:spPr bwMode="auto">
            <a:xfrm>
              <a:off x="939"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08" name="Rectangle 282">
              <a:extLst>
                <a:ext uri="{FF2B5EF4-FFF2-40B4-BE49-F238E27FC236}">
                  <a16:creationId xmlns:a16="http://schemas.microsoft.com/office/drawing/2014/main" id="{A8CBC687-DEDA-9E63-097D-B9D3A795912B}"/>
                </a:ext>
              </a:extLst>
            </p:cNvPr>
            <p:cNvSpPr>
              <a:spLocks noChangeArrowheads="1"/>
            </p:cNvSpPr>
            <p:nvPr/>
          </p:nvSpPr>
          <p:spPr bwMode="auto">
            <a:xfrm>
              <a:off x="582" y="3251"/>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cs typeface="Times New Roman" panose="02020603050405020304" pitchFamily="18" charset="0"/>
                </a:rPr>
                <a:t>0</a:t>
              </a:r>
              <a:endParaRPr lang="en-US" altLang="zh-CN">
                <a:latin typeface="Arial" panose="020B0604020202020204" pitchFamily="34" charset="0"/>
              </a:endParaRPr>
            </a:p>
          </p:txBody>
        </p:sp>
        <p:sp>
          <p:nvSpPr>
            <p:cNvPr id="104509" name="Rectangle 283">
              <a:extLst>
                <a:ext uri="{FF2B5EF4-FFF2-40B4-BE49-F238E27FC236}">
                  <a16:creationId xmlns:a16="http://schemas.microsoft.com/office/drawing/2014/main" id="{2AB201B8-1A8A-1197-2793-68D790C7878B}"/>
                </a:ext>
              </a:extLst>
            </p:cNvPr>
            <p:cNvSpPr>
              <a:spLocks noChangeArrowheads="1"/>
            </p:cNvSpPr>
            <p:nvPr/>
          </p:nvSpPr>
          <p:spPr bwMode="auto">
            <a:xfrm>
              <a:off x="226" y="3251"/>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0" name="Rectangle 284">
              <a:extLst>
                <a:ext uri="{FF2B5EF4-FFF2-40B4-BE49-F238E27FC236}">
                  <a16:creationId xmlns:a16="http://schemas.microsoft.com/office/drawing/2014/main" id="{A5A322C9-5CAA-4EBD-CFAE-4CD8813F12EA}"/>
                </a:ext>
              </a:extLst>
            </p:cNvPr>
            <p:cNvSpPr>
              <a:spLocks noChangeArrowheads="1"/>
            </p:cNvSpPr>
            <p:nvPr/>
          </p:nvSpPr>
          <p:spPr bwMode="auto">
            <a:xfrm>
              <a:off x="4859"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1" name="Rectangle 285">
              <a:extLst>
                <a:ext uri="{FF2B5EF4-FFF2-40B4-BE49-F238E27FC236}">
                  <a16:creationId xmlns:a16="http://schemas.microsoft.com/office/drawing/2014/main" id="{874F3B36-55BE-0396-48F2-BFA6ADF30E37}"/>
                </a:ext>
              </a:extLst>
            </p:cNvPr>
            <p:cNvSpPr>
              <a:spLocks noChangeArrowheads="1"/>
            </p:cNvSpPr>
            <p:nvPr/>
          </p:nvSpPr>
          <p:spPr bwMode="auto">
            <a:xfrm>
              <a:off x="4502"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2" name="Rectangle 286">
              <a:extLst>
                <a:ext uri="{FF2B5EF4-FFF2-40B4-BE49-F238E27FC236}">
                  <a16:creationId xmlns:a16="http://schemas.microsoft.com/office/drawing/2014/main" id="{66C792F0-B413-7C72-BFD4-8F23C8443F53}"/>
                </a:ext>
              </a:extLst>
            </p:cNvPr>
            <p:cNvSpPr>
              <a:spLocks noChangeArrowheads="1"/>
            </p:cNvSpPr>
            <p:nvPr/>
          </p:nvSpPr>
          <p:spPr bwMode="auto">
            <a:xfrm>
              <a:off x="4146"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3" name="Rectangle 287">
              <a:extLst>
                <a:ext uri="{FF2B5EF4-FFF2-40B4-BE49-F238E27FC236}">
                  <a16:creationId xmlns:a16="http://schemas.microsoft.com/office/drawing/2014/main" id="{7027C227-AC3F-A979-FBD4-78B889A5F1BC}"/>
                </a:ext>
              </a:extLst>
            </p:cNvPr>
            <p:cNvSpPr>
              <a:spLocks noChangeArrowheads="1"/>
            </p:cNvSpPr>
            <p:nvPr/>
          </p:nvSpPr>
          <p:spPr bwMode="auto">
            <a:xfrm>
              <a:off x="3790"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14" name="Rectangle 288">
              <a:extLst>
                <a:ext uri="{FF2B5EF4-FFF2-40B4-BE49-F238E27FC236}">
                  <a16:creationId xmlns:a16="http://schemas.microsoft.com/office/drawing/2014/main" id="{081AD0C4-276B-5E29-3E04-8E1FF10B1A7D}"/>
                </a:ext>
              </a:extLst>
            </p:cNvPr>
            <p:cNvSpPr>
              <a:spLocks noChangeArrowheads="1"/>
            </p:cNvSpPr>
            <p:nvPr/>
          </p:nvSpPr>
          <p:spPr bwMode="auto">
            <a:xfrm>
              <a:off x="3433"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5" name="Rectangle 289">
              <a:extLst>
                <a:ext uri="{FF2B5EF4-FFF2-40B4-BE49-F238E27FC236}">
                  <a16:creationId xmlns:a16="http://schemas.microsoft.com/office/drawing/2014/main" id="{9E40ADDA-AF06-4F79-F21B-82879F7AC3B4}"/>
                </a:ext>
              </a:extLst>
            </p:cNvPr>
            <p:cNvSpPr>
              <a:spLocks noChangeArrowheads="1"/>
            </p:cNvSpPr>
            <p:nvPr/>
          </p:nvSpPr>
          <p:spPr bwMode="auto">
            <a:xfrm>
              <a:off x="3077"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6" name="Rectangle 290">
              <a:extLst>
                <a:ext uri="{FF2B5EF4-FFF2-40B4-BE49-F238E27FC236}">
                  <a16:creationId xmlns:a16="http://schemas.microsoft.com/office/drawing/2014/main" id="{75031B91-5CFA-AA18-8525-BF3A99A17A79}"/>
                </a:ext>
              </a:extLst>
            </p:cNvPr>
            <p:cNvSpPr>
              <a:spLocks noChangeArrowheads="1"/>
            </p:cNvSpPr>
            <p:nvPr/>
          </p:nvSpPr>
          <p:spPr bwMode="auto">
            <a:xfrm>
              <a:off x="2721"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7" name="Rectangle 291">
              <a:extLst>
                <a:ext uri="{FF2B5EF4-FFF2-40B4-BE49-F238E27FC236}">
                  <a16:creationId xmlns:a16="http://schemas.microsoft.com/office/drawing/2014/main" id="{E97C3F8A-FA6D-D26F-3B3A-5C3EB17CBB76}"/>
                </a:ext>
              </a:extLst>
            </p:cNvPr>
            <p:cNvSpPr>
              <a:spLocks noChangeArrowheads="1"/>
            </p:cNvSpPr>
            <p:nvPr/>
          </p:nvSpPr>
          <p:spPr bwMode="auto">
            <a:xfrm>
              <a:off x="2364"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18" name="Rectangle 292">
              <a:extLst>
                <a:ext uri="{FF2B5EF4-FFF2-40B4-BE49-F238E27FC236}">
                  <a16:creationId xmlns:a16="http://schemas.microsoft.com/office/drawing/2014/main" id="{E8CAA0DE-42CB-74D3-306B-72F604BEAE87}"/>
                </a:ext>
              </a:extLst>
            </p:cNvPr>
            <p:cNvSpPr>
              <a:spLocks noChangeArrowheads="1"/>
            </p:cNvSpPr>
            <p:nvPr/>
          </p:nvSpPr>
          <p:spPr bwMode="auto">
            <a:xfrm>
              <a:off x="2008"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19" name="Rectangle 293">
              <a:extLst>
                <a:ext uri="{FF2B5EF4-FFF2-40B4-BE49-F238E27FC236}">
                  <a16:creationId xmlns:a16="http://schemas.microsoft.com/office/drawing/2014/main" id="{6EBC44AC-8F1C-CB43-4019-6C1E638B6A0E}"/>
                </a:ext>
              </a:extLst>
            </p:cNvPr>
            <p:cNvSpPr>
              <a:spLocks noChangeArrowheads="1"/>
            </p:cNvSpPr>
            <p:nvPr/>
          </p:nvSpPr>
          <p:spPr bwMode="auto">
            <a:xfrm>
              <a:off x="1651"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20" name="Rectangle 294">
              <a:extLst>
                <a:ext uri="{FF2B5EF4-FFF2-40B4-BE49-F238E27FC236}">
                  <a16:creationId xmlns:a16="http://schemas.microsoft.com/office/drawing/2014/main" id="{0905D5B4-5ACC-F1CB-E2F7-ED2B33AFD825}"/>
                </a:ext>
              </a:extLst>
            </p:cNvPr>
            <p:cNvSpPr>
              <a:spLocks noChangeArrowheads="1"/>
            </p:cNvSpPr>
            <p:nvPr/>
          </p:nvSpPr>
          <p:spPr bwMode="auto">
            <a:xfrm>
              <a:off x="1295"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21" name="Rectangle 295">
              <a:extLst>
                <a:ext uri="{FF2B5EF4-FFF2-40B4-BE49-F238E27FC236}">
                  <a16:creationId xmlns:a16="http://schemas.microsoft.com/office/drawing/2014/main" id="{A81469DE-A5EA-43EE-6D01-51D729106796}"/>
                </a:ext>
              </a:extLst>
            </p:cNvPr>
            <p:cNvSpPr>
              <a:spLocks noChangeArrowheads="1"/>
            </p:cNvSpPr>
            <p:nvPr/>
          </p:nvSpPr>
          <p:spPr bwMode="auto">
            <a:xfrm>
              <a:off x="939"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22" name="Rectangle 296">
              <a:extLst>
                <a:ext uri="{FF2B5EF4-FFF2-40B4-BE49-F238E27FC236}">
                  <a16:creationId xmlns:a16="http://schemas.microsoft.com/office/drawing/2014/main" id="{2A69DC14-B81D-827B-2E5F-F91F5A8EB7A1}"/>
                </a:ext>
              </a:extLst>
            </p:cNvPr>
            <p:cNvSpPr>
              <a:spLocks noChangeArrowheads="1"/>
            </p:cNvSpPr>
            <p:nvPr/>
          </p:nvSpPr>
          <p:spPr bwMode="auto">
            <a:xfrm>
              <a:off x="582" y="3055"/>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23" name="Rectangle 297">
              <a:extLst>
                <a:ext uri="{FF2B5EF4-FFF2-40B4-BE49-F238E27FC236}">
                  <a16:creationId xmlns:a16="http://schemas.microsoft.com/office/drawing/2014/main" id="{3FFB7164-589C-224E-A0C2-1D4821D47BF9}"/>
                </a:ext>
              </a:extLst>
            </p:cNvPr>
            <p:cNvSpPr>
              <a:spLocks noChangeArrowheads="1"/>
            </p:cNvSpPr>
            <p:nvPr/>
          </p:nvSpPr>
          <p:spPr bwMode="auto">
            <a:xfrm>
              <a:off x="226" y="3055"/>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24" name="Rectangle 298">
              <a:extLst>
                <a:ext uri="{FF2B5EF4-FFF2-40B4-BE49-F238E27FC236}">
                  <a16:creationId xmlns:a16="http://schemas.microsoft.com/office/drawing/2014/main" id="{503A12D8-0312-9980-DDF1-CFB57C2B136A}"/>
                </a:ext>
              </a:extLst>
            </p:cNvPr>
            <p:cNvSpPr>
              <a:spLocks noChangeArrowheads="1"/>
            </p:cNvSpPr>
            <p:nvPr/>
          </p:nvSpPr>
          <p:spPr bwMode="auto">
            <a:xfrm>
              <a:off x="4859"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25" name="Rectangle 299">
              <a:extLst>
                <a:ext uri="{FF2B5EF4-FFF2-40B4-BE49-F238E27FC236}">
                  <a16:creationId xmlns:a16="http://schemas.microsoft.com/office/drawing/2014/main" id="{7BE984D1-F6B5-0626-4ECF-8322B532A1D6}"/>
                </a:ext>
              </a:extLst>
            </p:cNvPr>
            <p:cNvSpPr>
              <a:spLocks noChangeArrowheads="1"/>
            </p:cNvSpPr>
            <p:nvPr/>
          </p:nvSpPr>
          <p:spPr bwMode="auto">
            <a:xfrm>
              <a:off x="4502"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26" name="Rectangle 300">
              <a:extLst>
                <a:ext uri="{FF2B5EF4-FFF2-40B4-BE49-F238E27FC236}">
                  <a16:creationId xmlns:a16="http://schemas.microsoft.com/office/drawing/2014/main" id="{1006CF4C-3EE6-BB15-67A2-70EB8638130D}"/>
                </a:ext>
              </a:extLst>
            </p:cNvPr>
            <p:cNvSpPr>
              <a:spLocks noChangeArrowheads="1"/>
            </p:cNvSpPr>
            <p:nvPr/>
          </p:nvSpPr>
          <p:spPr bwMode="auto">
            <a:xfrm>
              <a:off x="4146"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27" name="Rectangle 301">
              <a:extLst>
                <a:ext uri="{FF2B5EF4-FFF2-40B4-BE49-F238E27FC236}">
                  <a16:creationId xmlns:a16="http://schemas.microsoft.com/office/drawing/2014/main" id="{18A9A1AF-08CC-5189-9408-BBB11EB4CF04}"/>
                </a:ext>
              </a:extLst>
            </p:cNvPr>
            <p:cNvSpPr>
              <a:spLocks noChangeArrowheads="1"/>
            </p:cNvSpPr>
            <p:nvPr/>
          </p:nvSpPr>
          <p:spPr bwMode="auto">
            <a:xfrm>
              <a:off x="3790"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28" name="Rectangle 302">
              <a:extLst>
                <a:ext uri="{FF2B5EF4-FFF2-40B4-BE49-F238E27FC236}">
                  <a16:creationId xmlns:a16="http://schemas.microsoft.com/office/drawing/2014/main" id="{78004C2B-5929-D296-5257-C02AC6F566D3}"/>
                </a:ext>
              </a:extLst>
            </p:cNvPr>
            <p:cNvSpPr>
              <a:spLocks noChangeArrowheads="1"/>
            </p:cNvSpPr>
            <p:nvPr/>
          </p:nvSpPr>
          <p:spPr bwMode="auto">
            <a:xfrm>
              <a:off x="3433"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29" name="Rectangle 303">
              <a:extLst>
                <a:ext uri="{FF2B5EF4-FFF2-40B4-BE49-F238E27FC236}">
                  <a16:creationId xmlns:a16="http://schemas.microsoft.com/office/drawing/2014/main" id="{5F05991A-40F2-CCFD-3751-48C989B143F3}"/>
                </a:ext>
              </a:extLst>
            </p:cNvPr>
            <p:cNvSpPr>
              <a:spLocks noChangeArrowheads="1"/>
            </p:cNvSpPr>
            <p:nvPr/>
          </p:nvSpPr>
          <p:spPr bwMode="auto">
            <a:xfrm>
              <a:off x="3077"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0" name="Rectangle 304">
              <a:extLst>
                <a:ext uri="{FF2B5EF4-FFF2-40B4-BE49-F238E27FC236}">
                  <a16:creationId xmlns:a16="http://schemas.microsoft.com/office/drawing/2014/main" id="{B69940A9-38B4-D3CD-41F3-4F8D29EAF74A}"/>
                </a:ext>
              </a:extLst>
            </p:cNvPr>
            <p:cNvSpPr>
              <a:spLocks noChangeArrowheads="1"/>
            </p:cNvSpPr>
            <p:nvPr/>
          </p:nvSpPr>
          <p:spPr bwMode="auto">
            <a:xfrm>
              <a:off x="2721"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1" name="Rectangle 305">
              <a:extLst>
                <a:ext uri="{FF2B5EF4-FFF2-40B4-BE49-F238E27FC236}">
                  <a16:creationId xmlns:a16="http://schemas.microsoft.com/office/drawing/2014/main" id="{0A20DD01-2ADF-DA52-D5FD-42847928BE81}"/>
                </a:ext>
              </a:extLst>
            </p:cNvPr>
            <p:cNvSpPr>
              <a:spLocks noChangeArrowheads="1"/>
            </p:cNvSpPr>
            <p:nvPr/>
          </p:nvSpPr>
          <p:spPr bwMode="auto">
            <a:xfrm>
              <a:off x="2364"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2" name="Rectangle 306">
              <a:extLst>
                <a:ext uri="{FF2B5EF4-FFF2-40B4-BE49-F238E27FC236}">
                  <a16:creationId xmlns:a16="http://schemas.microsoft.com/office/drawing/2014/main" id="{9BB40676-E64F-5A78-27C9-483301C00561}"/>
                </a:ext>
              </a:extLst>
            </p:cNvPr>
            <p:cNvSpPr>
              <a:spLocks noChangeArrowheads="1"/>
            </p:cNvSpPr>
            <p:nvPr/>
          </p:nvSpPr>
          <p:spPr bwMode="auto">
            <a:xfrm>
              <a:off x="2008"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3" name="Rectangle 307">
              <a:extLst>
                <a:ext uri="{FF2B5EF4-FFF2-40B4-BE49-F238E27FC236}">
                  <a16:creationId xmlns:a16="http://schemas.microsoft.com/office/drawing/2014/main" id="{0029A62F-803F-22A6-9591-E66ADE6E6DA2}"/>
                </a:ext>
              </a:extLst>
            </p:cNvPr>
            <p:cNvSpPr>
              <a:spLocks noChangeArrowheads="1"/>
            </p:cNvSpPr>
            <p:nvPr/>
          </p:nvSpPr>
          <p:spPr bwMode="auto">
            <a:xfrm>
              <a:off x="1651"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4" name="Rectangle 308">
              <a:extLst>
                <a:ext uri="{FF2B5EF4-FFF2-40B4-BE49-F238E27FC236}">
                  <a16:creationId xmlns:a16="http://schemas.microsoft.com/office/drawing/2014/main" id="{4564B0CA-99B7-B6BE-D92F-7FA94E792D50}"/>
                </a:ext>
              </a:extLst>
            </p:cNvPr>
            <p:cNvSpPr>
              <a:spLocks noChangeArrowheads="1"/>
            </p:cNvSpPr>
            <p:nvPr/>
          </p:nvSpPr>
          <p:spPr bwMode="auto">
            <a:xfrm>
              <a:off x="1295"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35" name="Rectangle 309">
              <a:extLst>
                <a:ext uri="{FF2B5EF4-FFF2-40B4-BE49-F238E27FC236}">
                  <a16:creationId xmlns:a16="http://schemas.microsoft.com/office/drawing/2014/main" id="{FF48D8E3-43AA-420E-B407-98194F073A91}"/>
                </a:ext>
              </a:extLst>
            </p:cNvPr>
            <p:cNvSpPr>
              <a:spLocks noChangeArrowheads="1"/>
            </p:cNvSpPr>
            <p:nvPr/>
          </p:nvSpPr>
          <p:spPr bwMode="auto">
            <a:xfrm>
              <a:off x="939"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36" name="Rectangle 310">
              <a:extLst>
                <a:ext uri="{FF2B5EF4-FFF2-40B4-BE49-F238E27FC236}">
                  <a16:creationId xmlns:a16="http://schemas.microsoft.com/office/drawing/2014/main" id="{E979C8C2-797F-7695-42C1-A1F10BDD83E1}"/>
                </a:ext>
              </a:extLst>
            </p:cNvPr>
            <p:cNvSpPr>
              <a:spLocks noChangeArrowheads="1"/>
            </p:cNvSpPr>
            <p:nvPr/>
          </p:nvSpPr>
          <p:spPr bwMode="auto">
            <a:xfrm>
              <a:off x="582" y="2859"/>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37" name="Rectangle 311">
              <a:extLst>
                <a:ext uri="{FF2B5EF4-FFF2-40B4-BE49-F238E27FC236}">
                  <a16:creationId xmlns:a16="http://schemas.microsoft.com/office/drawing/2014/main" id="{ACA758ED-220B-788E-7E8B-0CCE8727B4D8}"/>
                </a:ext>
              </a:extLst>
            </p:cNvPr>
            <p:cNvSpPr>
              <a:spLocks noChangeArrowheads="1"/>
            </p:cNvSpPr>
            <p:nvPr/>
          </p:nvSpPr>
          <p:spPr bwMode="auto">
            <a:xfrm>
              <a:off x="226" y="2859"/>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8" name="Rectangle 312">
              <a:extLst>
                <a:ext uri="{FF2B5EF4-FFF2-40B4-BE49-F238E27FC236}">
                  <a16:creationId xmlns:a16="http://schemas.microsoft.com/office/drawing/2014/main" id="{5456347F-ED9A-D125-2D4B-9D1CEA3F1FA5}"/>
                </a:ext>
              </a:extLst>
            </p:cNvPr>
            <p:cNvSpPr>
              <a:spLocks noChangeArrowheads="1"/>
            </p:cNvSpPr>
            <p:nvPr/>
          </p:nvSpPr>
          <p:spPr bwMode="auto">
            <a:xfrm>
              <a:off x="4859"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39" name="Rectangle 313">
              <a:extLst>
                <a:ext uri="{FF2B5EF4-FFF2-40B4-BE49-F238E27FC236}">
                  <a16:creationId xmlns:a16="http://schemas.microsoft.com/office/drawing/2014/main" id="{24E193D5-73F8-9B0F-7342-9DE83D31B95F}"/>
                </a:ext>
              </a:extLst>
            </p:cNvPr>
            <p:cNvSpPr>
              <a:spLocks noChangeArrowheads="1"/>
            </p:cNvSpPr>
            <p:nvPr/>
          </p:nvSpPr>
          <p:spPr bwMode="auto">
            <a:xfrm>
              <a:off x="4502"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0" name="Rectangle 314">
              <a:extLst>
                <a:ext uri="{FF2B5EF4-FFF2-40B4-BE49-F238E27FC236}">
                  <a16:creationId xmlns:a16="http://schemas.microsoft.com/office/drawing/2014/main" id="{AA6D9286-BCB8-05A9-188B-5B586DAF82D0}"/>
                </a:ext>
              </a:extLst>
            </p:cNvPr>
            <p:cNvSpPr>
              <a:spLocks noChangeArrowheads="1"/>
            </p:cNvSpPr>
            <p:nvPr/>
          </p:nvSpPr>
          <p:spPr bwMode="auto">
            <a:xfrm>
              <a:off x="4146"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1" name="Rectangle 315">
              <a:extLst>
                <a:ext uri="{FF2B5EF4-FFF2-40B4-BE49-F238E27FC236}">
                  <a16:creationId xmlns:a16="http://schemas.microsoft.com/office/drawing/2014/main" id="{33086D8F-1336-B897-44E9-A0486FA4AE52}"/>
                </a:ext>
              </a:extLst>
            </p:cNvPr>
            <p:cNvSpPr>
              <a:spLocks noChangeArrowheads="1"/>
            </p:cNvSpPr>
            <p:nvPr/>
          </p:nvSpPr>
          <p:spPr bwMode="auto">
            <a:xfrm>
              <a:off x="3790"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2" name="Rectangle 316">
              <a:extLst>
                <a:ext uri="{FF2B5EF4-FFF2-40B4-BE49-F238E27FC236}">
                  <a16:creationId xmlns:a16="http://schemas.microsoft.com/office/drawing/2014/main" id="{E16B1C14-D33A-C946-3874-2DB9A6438BCD}"/>
                </a:ext>
              </a:extLst>
            </p:cNvPr>
            <p:cNvSpPr>
              <a:spLocks noChangeArrowheads="1"/>
            </p:cNvSpPr>
            <p:nvPr/>
          </p:nvSpPr>
          <p:spPr bwMode="auto">
            <a:xfrm>
              <a:off x="3433"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3" name="Rectangle 317">
              <a:extLst>
                <a:ext uri="{FF2B5EF4-FFF2-40B4-BE49-F238E27FC236}">
                  <a16:creationId xmlns:a16="http://schemas.microsoft.com/office/drawing/2014/main" id="{4900B506-AEEB-6C33-5952-9A2CC7A1D5FB}"/>
                </a:ext>
              </a:extLst>
            </p:cNvPr>
            <p:cNvSpPr>
              <a:spLocks noChangeArrowheads="1"/>
            </p:cNvSpPr>
            <p:nvPr/>
          </p:nvSpPr>
          <p:spPr bwMode="auto">
            <a:xfrm>
              <a:off x="3077"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44" name="Rectangle 318">
              <a:extLst>
                <a:ext uri="{FF2B5EF4-FFF2-40B4-BE49-F238E27FC236}">
                  <a16:creationId xmlns:a16="http://schemas.microsoft.com/office/drawing/2014/main" id="{E30A0B34-8468-594A-EBDD-21E0C99A5648}"/>
                </a:ext>
              </a:extLst>
            </p:cNvPr>
            <p:cNvSpPr>
              <a:spLocks noChangeArrowheads="1"/>
            </p:cNvSpPr>
            <p:nvPr/>
          </p:nvSpPr>
          <p:spPr bwMode="auto">
            <a:xfrm>
              <a:off x="2721"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5" name="Rectangle 319">
              <a:extLst>
                <a:ext uri="{FF2B5EF4-FFF2-40B4-BE49-F238E27FC236}">
                  <a16:creationId xmlns:a16="http://schemas.microsoft.com/office/drawing/2014/main" id="{93341888-E044-5FC5-B7C4-77FBBF44A633}"/>
                </a:ext>
              </a:extLst>
            </p:cNvPr>
            <p:cNvSpPr>
              <a:spLocks noChangeArrowheads="1"/>
            </p:cNvSpPr>
            <p:nvPr/>
          </p:nvSpPr>
          <p:spPr bwMode="auto">
            <a:xfrm>
              <a:off x="2364"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6" name="Rectangle 320">
              <a:extLst>
                <a:ext uri="{FF2B5EF4-FFF2-40B4-BE49-F238E27FC236}">
                  <a16:creationId xmlns:a16="http://schemas.microsoft.com/office/drawing/2014/main" id="{7C491143-1B34-3439-A725-4118F21934A2}"/>
                </a:ext>
              </a:extLst>
            </p:cNvPr>
            <p:cNvSpPr>
              <a:spLocks noChangeArrowheads="1"/>
            </p:cNvSpPr>
            <p:nvPr/>
          </p:nvSpPr>
          <p:spPr bwMode="auto">
            <a:xfrm>
              <a:off x="2008"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47" name="Rectangle 321">
              <a:extLst>
                <a:ext uri="{FF2B5EF4-FFF2-40B4-BE49-F238E27FC236}">
                  <a16:creationId xmlns:a16="http://schemas.microsoft.com/office/drawing/2014/main" id="{86C6BA5C-70DB-4DAE-61EE-DFA4D6A94CB4}"/>
                </a:ext>
              </a:extLst>
            </p:cNvPr>
            <p:cNvSpPr>
              <a:spLocks noChangeArrowheads="1"/>
            </p:cNvSpPr>
            <p:nvPr/>
          </p:nvSpPr>
          <p:spPr bwMode="auto">
            <a:xfrm>
              <a:off x="1651"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48" name="Rectangle 322">
              <a:extLst>
                <a:ext uri="{FF2B5EF4-FFF2-40B4-BE49-F238E27FC236}">
                  <a16:creationId xmlns:a16="http://schemas.microsoft.com/office/drawing/2014/main" id="{5C2CEDDC-6DAF-A293-39C5-70EAFA97A06C}"/>
                </a:ext>
              </a:extLst>
            </p:cNvPr>
            <p:cNvSpPr>
              <a:spLocks noChangeArrowheads="1"/>
            </p:cNvSpPr>
            <p:nvPr/>
          </p:nvSpPr>
          <p:spPr bwMode="auto">
            <a:xfrm>
              <a:off x="1295"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49" name="Rectangle 323">
              <a:extLst>
                <a:ext uri="{FF2B5EF4-FFF2-40B4-BE49-F238E27FC236}">
                  <a16:creationId xmlns:a16="http://schemas.microsoft.com/office/drawing/2014/main" id="{79ED6657-8875-569E-DBB3-C0C5ED51C420}"/>
                </a:ext>
              </a:extLst>
            </p:cNvPr>
            <p:cNvSpPr>
              <a:spLocks noChangeArrowheads="1"/>
            </p:cNvSpPr>
            <p:nvPr/>
          </p:nvSpPr>
          <p:spPr bwMode="auto">
            <a:xfrm>
              <a:off x="939"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50" name="Rectangle 324">
              <a:extLst>
                <a:ext uri="{FF2B5EF4-FFF2-40B4-BE49-F238E27FC236}">
                  <a16:creationId xmlns:a16="http://schemas.microsoft.com/office/drawing/2014/main" id="{27D06576-9728-8D04-9C7C-2E3A3A6E0B84}"/>
                </a:ext>
              </a:extLst>
            </p:cNvPr>
            <p:cNvSpPr>
              <a:spLocks noChangeArrowheads="1"/>
            </p:cNvSpPr>
            <p:nvPr/>
          </p:nvSpPr>
          <p:spPr bwMode="auto">
            <a:xfrm>
              <a:off x="582" y="2663"/>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51" name="Rectangle 325">
              <a:extLst>
                <a:ext uri="{FF2B5EF4-FFF2-40B4-BE49-F238E27FC236}">
                  <a16:creationId xmlns:a16="http://schemas.microsoft.com/office/drawing/2014/main" id="{95569428-2C44-A32B-4D09-7F6244FB9F88}"/>
                </a:ext>
              </a:extLst>
            </p:cNvPr>
            <p:cNvSpPr>
              <a:spLocks noChangeArrowheads="1"/>
            </p:cNvSpPr>
            <p:nvPr/>
          </p:nvSpPr>
          <p:spPr bwMode="auto">
            <a:xfrm>
              <a:off x="226" y="2663"/>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2" name="Rectangle 326">
              <a:extLst>
                <a:ext uri="{FF2B5EF4-FFF2-40B4-BE49-F238E27FC236}">
                  <a16:creationId xmlns:a16="http://schemas.microsoft.com/office/drawing/2014/main" id="{2A9B27EC-0ACD-A71D-7BD8-D31B436FCCE1}"/>
                </a:ext>
              </a:extLst>
            </p:cNvPr>
            <p:cNvSpPr>
              <a:spLocks noChangeArrowheads="1"/>
            </p:cNvSpPr>
            <p:nvPr/>
          </p:nvSpPr>
          <p:spPr bwMode="auto">
            <a:xfrm>
              <a:off x="4859"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3" name="Rectangle 327">
              <a:extLst>
                <a:ext uri="{FF2B5EF4-FFF2-40B4-BE49-F238E27FC236}">
                  <a16:creationId xmlns:a16="http://schemas.microsoft.com/office/drawing/2014/main" id="{4F59A6E7-C843-74F9-0872-D52FB443EB06}"/>
                </a:ext>
              </a:extLst>
            </p:cNvPr>
            <p:cNvSpPr>
              <a:spLocks noChangeArrowheads="1"/>
            </p:cNvSpPr>
            <p:nvPr/>
          </p:nvSpPr>
          <p:spPr bwMode="auto">
            <a:xfrm>
              <a:off x="4502"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4" name="Rectangle 328">
              <a:extLst>
                <a:ext uri="{FF2B5EF4-FFF2-40B4-BE49-F238E27FC236}">
                  <a16:creationId xmlns:a16="http://schemas.microsoft.com/office/drawing/2014/main" id="{AD6153EE-4287-ECA9-623A-A447D3D1A969}"/>
                </a:ext>
              </a:extLst>
            </p:cNvPr>
            <p:cNvSpPr>
              <a:spLocks noChangeArrowheads="1"/>
            </p:cNvSpPr>
            <p:nvPr/>
          </p:nvSpPr>
          <p:spPr bwMode="auto">
            <a:xfrm>
              <a:off x="4146"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5" name="Rectangle 329">
              <a:extLst>
                <a:ext uri="{FF2B5EF4-FFF2-40B4-BE49-F238E27FC236}">
                  <a16:creationId xmlns:a16="http://schemas.microsoft.com/office/drawing/2014/main" id="{0A19E7E2-02E7-72F9-CF2A-BCF9C06F1BDB}"/>
                </a:ext>
              </a:extLst>
            </p:cNvPr>
            <p:cNvSpPr>
              <a:spLocks noChangeArrowheads="1"/>
            </p:cNvSpPr>
            <p:nvPr/>
          </p:nvSpPr>
          <p:spPr bwMode="auto">
            <a:xfrm>
              <a:off x="3790"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6" name="Rectangle 330">
              <a:extLst>
                <a:ext uri="{FF2B5EF4-FFF2-40B4-BE49-F238E27FC236}">
                  <a16:creationId xmlns:a16="http://schemas.microsoft.com/office/drawing/2014/main" id="{81FDAD74-CB61-F802-EC23-9F5F7529A1A9}"/>
                </a:ext>
              </a:extLst>
            </p:cNvPr>
            <p:cNvSpPr>
              <a:spLocks noChangeArrowheads="1"/>
            </p:cNvSpPr>
            <p:nvPr/>
          </p:nvSpPr>
          <p:spPr bwMode="auto">
            <a:xfrm>
              <a:off x="3433"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7" name="Rectangle 331">
              <a:extLst>
                <a:ext uri="{FF2B5EF4-FFF2-40B4-BE49-F238E27FC236}">
                  <a16:creationId xmlns:a16="http://schemas.microsoft.com/office/drawing/2014/main" id="{69D1B404-3BC1-36A3-F8D1-877AD526A157}"/>
                </a:ext>
              </a:extLst>
            </p:cNvPr>
            <p:cNvSpPr>
              <a:spLocks noChangeArrowheads="1"/>
            </p:cNvSpPr>
            <p:nvPr/>
          </p:nvSpPr>
          <p:spPr bwMode="auto">
            <a:xfrm>
              <a:off x="3077"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58" name="Rectangle 332">
              <a:extLst>
                <a:ext uri="{FF2B5EF4-FFF2-40B4-BE49-F238E27FC236}">
                  <a16:creationId xmlns:a16="http://schemas.microsoft.com/office/drawing/2014/main" id="{8F6DA03B-3B7A-7229-D136-5114A2EE8BCA}"/>
                </a:ext>
              </a:extLst>
            </p:cNvPr>
            <p:cNvSpPr>
              <a:spLocks noChangeArrowheads="1"/>
            </p:cNvSpPr>
            <p:nvPr/>
          </p:nvSpPr>
          <p:spPr bwMode="auto">
            <a:xfrm>
              <a:off x="2721"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59" name="Rectangle 333">
              <a:extLst>
                <a:ext uri="{FF2B5EF4-FFF2-40B4-BE49-F238E27FC236}">
                  <a16:creationId xmlns:a16="http://schemas.microsoft.com/office/drawing/2014/main" id="{D0F21755-535B-F78D-4891-7418429158A7}"/>
                </a:ext>
              </a:extLst>
            </p:cNvPr>
            <p:cNvSpPr>
              <a:spLocks noChangeArrowheads="1"/>
            </p:cNvSpPr>
            <p:nvPr/>
          </p:nvSpPr>
          <p:spPr bwMode="auto">
            <a:xfrm>
              <a:off x="2364"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60" name="Rectangle 334">
              <a:extLst>
                <a:ext uri="{FF2B5EF4-FFF2-40B4-BE49-F238E27FC236}">
                  <a16:creationId xmlns:a16="http://schemas.microsoft.com/office/drawing/2014/main" id="{127E80E9-47CD-EBC5-CC72-7C862FABBE96}"/>
                </a:ext>
              </a:extLst>
            </p:cNvPr>
            <p:cNvSpPr>
              <a:spLocks noChangeArrowheads="1"/>
            </p:cNvSpPr>
            <p:nvPr/>
          </p:nvSpPr>
          <p:spPr bwMode="auto">
            <a:xfrm>
              <a:off x="2008"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61" name="Rectangle 335">
              <a:extLst>
                <a:ext uri="{FF2B5EF4-FFF2-40B4-BE49-F238E27FC236}">
                  <a16:creationId xmlns:a16="http://schemas.microsoft.com/office/drawing/2014/main" id="{7BC936C5-A03D-8601-B849-FF4099EF2AF3}"/>
                </a:ext>
              </a:extLst>
            </p:cNvPr>
            <p:cNvSpPr>
              <a:spLocks noChangeArrowheads="1"/>
            </p:cNvSpPr>
            <p:nvPr/>
          </p:nvSpPr>
          <p:spPr bwMode="auto">
            <a:xfrm>
              <a:off x="1651"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62" name="Rectangle 336">
              <a:extLst>
                <a:ext uri="{FF2B5EF4-FFF2-40B4-BE49-F238E27FC236}">
                  <a16:creationId xmlns:a16="http://schemas.microsoft.com/office/drawing/2014/main" id="{59B50A81-C2FF-3E23-21C3-9581299FC342}"/>
                </a:ext>
              </a:extLst>
            </p:cNvPr>
            <p:cNvSpPr>
              <a:spLocks noChangeArrowheads="1"/>
            </p:cNvSpPr>
            <p:nvPr/>
          </p:nvSpPr>
          <p:spPr bwMode="auto">
            <a:xfrm>
              <a:off x="1295"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63" name="Rectangle 337">
              <a:extLst>
                <a:ext uri="{FF2B5EF4-FFF2-40B4-BE49-F238E27FC236}">
                  <a16:creationId xmlns:a16="http://schemas.microsoft.com/office/drawing/2014/main" id="{C4A17799-D20D-59C6-252A-B641903839E9}"/>
                </a:ext>
              </a:extLst>
            </p:cNvPr>
            <p:cNvSpPr>
              <a:spLocks noChangeArrowheads="1"/>
            </p:cNvSpPr>
            <p:nvPr/>
          </p:nvSpPr>
          <p:spPr bwMode="auto">
            <a:xfrm>
              <a:off x="939"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64" name="Rectangle 338">
              <a:extLst>
                <a:ext uri="{FF2B5EF4-FFF2-40B4-BE49-F238E27FC236}">
                  <a16:creationId xmlns:a16="http://schemas.microsoft.com/office/drawing/2014/main" id="{EC8736A1-CD8E-6CDE-87F9-E91AB24D0B6E}"/>
                </a:ext>
              </a:extLst>
            </p:cNvPr>
            <p:cNvSpPr>
              <a:spLocks noChangeArrowheads="1"/>
            </p:cNvSpPr>
            <p:nvPr/>
          </p:nvSpPr>
          <p:spPr bwMode="auto">
            <a:xfrm>
              <a:off x="582" y="2467"/>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65" name="Rectangle 339">
              <a:extLst>
                <a:ext uri="{FF2B5EF4-FFF2-40B4-BE49-F238E27FC236}">
                  <a16:creationId xmlns:a16="http://schemas.microsoft.com/office/drawing/2014/main" id="{0F42C749-2B3C-D09B-D3CF-A133276C2F1A}"/>
                </a:ext>
              </a:extLst>
            </p:cNvPr>
            <p:cNvSpPr>
              <a:spLocks noChangeArrowheads="1"/>
            </p:cNvSpPr>
            <p:nvPr/>
          </p:nvSpPr>
          <p:spPr bwMode="auto">
            <a:xfrm>
              <a:off x="226" y="2467"/>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66" name="Rectangle 340">
              <a:extLst>
                <a:ext uri="{FF2B5EF4-FFF2-40B4-BE49-F238E27FC236}">
                  <a16:creationId xmlns:a16="http://schemas.microsoft.com/office/drawing/2014/main" id="{74183278-C544-5017-C116-2BAECDD6F0F7}"/>
                </a:ext>
              </a:extLst>
            </p:cNvPr>
            <p:cNvSpPr>
              <a:spLocks noChangeArrowheads="1"/>
            </p:cNvSpPr>
            <p:nvPr/>
          </p:nvSpPr>
          <p:spPr bwMode="auto">
            <a:xfrm>
              <a:off x="4859"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67" name="Rectangle 341">
              <a:extLst>
                <a:ext uri="{FF2B5EF4-FFF2-40B4-BE49-F238E27FC236}">
                  <a16:creationId xmlns:a16="http://schemas.microsoft.com/office/drawing/2014/main" id="{06AF7054-BAC7-4511-81FC-A4276CE5CC6C}"/>
                </a:ext>
              </a:extLst>
            </p:cNvPr>
            <p:cNvSpPr>
              <a:spLocks noChangeArrowheads="1"/>
            </p:cNvSpPr>
            <p:nvPr/>
          </p:nvSpPr>
          <p:spPr bwMode="auto">
            <a:xfrm>
              <a:off x="4502"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68" name="Rectangle 342">
              <a:extLst>
                <a:ext uri="{FF2B5EF4-FFF2-40B4-BE49-F238E27FC236}">
                  <a16:creationId xmlns:a16="http://schemas.microsoft.com/office/drawing/2014/main" id="{DF547AF8-B4DB-5999-E2B2-E40C46247AA2}"/>
                </a:ext>
              </a:extLst>
            </p:cNvPr>
            <p:cNvSpPr>
              <a:spLocks noChangeArrowheads="1"/>
            </p:cNvSpPr>
            <p:nvPr/>
          </p:nvSpPr>
          <p:spPr bwMode="auto">
            <a:xfrm>
              <a:off x="4146"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69" name="Rectangle 343">
              <a:extLst>
                <a:ext uri="{FF2B5EF4-FFF2-40B4-BE49-F238E27FC236}">
                  <a16:creationId xmlns:a16="http://schemas.microsoft.com/office/drawing/2014/main" id="{DE0F94A6-B10C-C6A1-4C6C-21565938D9C7}"/>
                </a:ext>
              </a:extLst>
            </p:cNvPr>
            <p:cNvSpPr>
              <a:spLocks noChangeArrowheads="1"/>
            </p:cNvSpPr>
            <p:nvPr/>
          </p:nvSpPr>
          <p:spPr bwMode="auto">
            <a:xfrm>
              <a:off x="3790"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70" name="Rectangle 344">
              <a:extLst>
                <a:ext uri="{FF2B5EF4-FFF2-40B4-BE49-F238E27FC236}">
                  <a16:creationId xmlns:a16="http://schemas.microsoft.com/office/drawing/2014/main" id="{2D555CAE-C241-0DC3-8725-734AD2B6DDDA}"/>
                </a:ext>
              </a:extLst>
            </p:cNvPr>
            <p:cNvSpPr>
              <a:spLocks noChangeArrowheads="1"/>
            </p:cNvSpPr>
            <p:nvPr/>
          </p:nvSpPr>
          <p:spPr bwMode="auto">
            <a:xfrm>
              <a:off x="3433"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71" name="Rectangle 345">
              <a:extLst>
                <a:ext uri="{FF2B5EF4-FFF2-40B4-BE49-F238E27FC236}">
                  <a16:creationId xmlns:a16="http://schemas.microsoft.com/office/drawing/2014/main" id="{DDC1805C-A3B7-3969-CC35-DA8A171CA896}"/>
                </a:ext>
              </a:extLst>
            </p:cNvPr>
            <p:cNvSpPr>
              <a:spLocks noChangeArrowheads="1"/>
            </p:cNvSpPr>
            <p:nvPr/>
          </p:nvSpPr>
          <p:spPr bwMode="auto">
            <a:xfrm>
              <a:off x="3077"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72" name="Rectangle 346">
              <a:extLst>
                <a:ext uri="{FF2B5EF4-FFF2-40B4-BE49-F238E27FC236}">
                  <a16:creationId xmlns:a16="http://schemas.microsoft.com/office/drawing/2014/main" id="{163C3AB5-03A6-5AFB-BB44-26BD45F7D36A}"/>
                </a:ext>
              </a:extLst>
            </p:cNvPr>
            <p:cNvSpPr>
              <a:spLocks noChangeArrowheads="1"/>
            </p:cNvSpPr>
            <p:nvPr/>
          </p:nvSpPr>
          <p:spPr bwMode="auto">
            <a:xfrm>
              <a:off x="2721"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73" name="Rectangle 347">
              <a:extLst>
                <a:ext uri="{FF2B5EF4-FFF2-40B4-BE49-F238E27FC236}">
                  <a16:creationId xmlns:a16="http://schemas.microsoft.com/office/drawing/2014/main" id="{EA2A58D6-6866-742A-6FC1-55F1B4275523}"/>
                </a:ext>
              </a:extLst>
            </p:cNvPr>
            <p:cNvSpPr>
              <a:spLocks noChangeArrowheads="1"/>
            </p:cNvSpPr>
            <p:nvPr/>
          </p:nvSpPr>
          <p:spPr bwMode="auto">
            <a:xfrm>
              <a:off x="2364"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74" name="Rectangle 348">
              <a:extLst>
                <a:ext uri="{FF2B5EF4-FFF2-40B4-BE49-F238E27FC236}">
                  <a16:creationId xmlns:a16="http://schemas.microsoft.com/office/drawing/2014/main" id="{732555E2-DE14-0763-D580-9433E7BD4800}"/>
                </a:ext>
              </a:extLst>
            </p:cNvPr>
            <p:cNvSpPr>
              <a:spLocks noChangeArrowheads="1"/>
            </p:cNvSpPr>
            <p:nvPr/>
          </p:nvSpPr>
          <p:spPr bwMode="auto">
            <a:xfrm>
              <a:off x="2008"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75" name="Rectangle 349">
              <a:extLst>
                <a:ext uri="{FF2B5EF4-FFF2-40B4-BE49-F238E27FC236}">
                  <a16:creationId xmlns:a16="http://schemas.microsoft.com/office/drawing/2014/main" id="{A932411E-38DA-1E72-3E44-E9855D1CBD36}"/>
                </a:ext>
              </a:extLst>
            </p:cNvPr>
            <p:cNvSpPr>
              <a:spLocks noChangeArrowheads="1"/>
            </p:cNvSpPr>
            <p:nvPr/>
          </p:nvSpPr>
          <p:spPr bwMode="auto">
            <a:xfrm>
              <a:off x="1651"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76" name="Rectangle 350">
              <a:extLst>
                <a:ext uri="{FF2B5EF4-FFF2-40B4-BE49-F238E27FC236}">
                  <a16:creationId xmlns:a16="http://schemas.microsoft.com/office/drawing/2014/main" id="{CD078069-428C-A1A4-9481-8AF7837373CA}"/>
                </a:ext>
              </a:extLst>
            </p:cNvPr>
            <p:cNvSpPr>
              <a:spLocks noChangeArrowheads="1"/>
            </p:cNvSpPr>
            <p:nvPr/>
          </p:nvSpPr>
          <p:spPr bwMode="auto">
            <a:xfrm>
              <a:off x="1295"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77" name="Rectangle 351">
              <a:extLst>
                <a:ext uri="{FF2B5EF4-FFF2-40B4-BE49-F238E27FC236}">
                  <a16:creationId xmlns:a16="http://schemas.microsoft.com/office/drawing/2014/main" id="{B4148D0F-5B84-3780-1095-C91BD2EBFA76}"/>
                </a:ext>
              </a:extLst>
            </p:cNvPr>
            <p:cNvSpPr>
              <a:spLocks noChangeArrowheads="1"/>
            </p:cNvSpPr>
            <p:nvPr/>
          </p:nvSpPr>
          <p:spPr bwMode="auto">
            <a:xfrm>
              <a:off x="939"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78" name="Rectangle 352">
              <a:extLst>
                <a:ext uri="{FF2B5EF4-FFF2-40B4-BE49-F238E27FC236}">
                  <a16:creationId xmlns:a16="http://schemas.microsoft.com/office/drawing/2014/main" id="{06FE43BB-4D48-0173-B322-B80B236F84D5}"/>
                </a:ext>
              </a:extLst>
            </p:cNvPr>
            <p:cNvSpPr>
              <a:spLocks noChangeArrowheads="1"/>
            </p:cNvSpPr>
            <p:nvPr/>
          </p:nvSpPr>
          <p:spPr bwMode="auto">
            <a:xfrm>
              <a:off x="582" y="2272"/>
              <a:ext cx="357"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79" name="Rectangle 353">
              <a:extLst>
                <a:ext uri="{FF2B5EF4-FFF2-40B4-BE49-F238E27FC236}">
                  <a16:creationId xmlns:a16="http://schemas.microsoft.com/office/drawing/2014/main" id="{E59B235F-31E7-C99F-E589-B855684F5F64}"/>
                </a:ext>
              </a:extLst>
            </p:cNvPr>
            <p:cNvSpPr>
              <a:spLocks noChangeArrowheads="1"/>
            </p:cNvSpPr>
            <p:nvPr/>
          </p:nvSpPr>
          <p:spPr bwMode="auto">
            <a:xfrm>
              <a:off x="226" y="2272"/>
              <a:ext cx="356" cy="195"/>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0" name="Rectangle 354">
              <a:extLst>
                <a:ext uri="{FF2B5EF4-FFF2-40B4-BE49-F238E27FC236}">
                  <a16:creationId xmlns:a16="http://schemas.microsoft.com/office/drawing/2014/main" id="{C6BE03E5-D3D9-3902-4D90-F4F0D153767F}"/>
                </a:ext>
              </a:extLst>
            </p:cNvPr>
            <p:cNvSpPr>
              <a:spLocks noChangeArrowheads="1"/>
            </p:cNvSpPr>
            <p:nvPr/>
          </p:nvSpPr>
          <p:spPr bwMode="auto">
            <a:xfrm>
              <a:off x="4859"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1" name="Rectangle 355">
              <a:extLst>
                <a:ext uri="{FF2B5EF4-FFF2-40B4-BE49-F238E27FC236}">
                  <a16:creationId xmlns:a16="http://schemas.microsoft.com/office/drawing/2014/main" id="{BCE3283B-E739-C555-0783-51279AE31F82}"/>
                </a:ext>
              </a:extLst>
            </p:cNvPr>
            <p:cNvSpPr>
              <a:spLocks noChangeArrowheads="1"/>
            </p:cNvSpPr>
            <p:nvPr/>
          </p:nvSpPr>
          <p:spPr bwMode="auto">
            <a:xfrm>
              <a:off x="4502"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2" name="Rectangle 356">
              <a:extLst>
                <a:ext uri="{FF2B5EF4-FFF2-40B4-BE49-F238E27FC236}">
                  <a16:creationId xmlns:a16="http://schemas.microsoft.com/office/drawing/2014/main" id="{F5D3B696-AFB7-07AA-BFD9-883FC818D6D2}"/>
                </a:ext>
              </a:extLst>
            </p:cNvPr>
            <p:cNvSpPr>
              <a:spLocks noChangeArrowheads="1"/>
            </p:cNvSpPr>
            <p:nvPr/>
          </p:nvSpPr>
          <p:spPr bwMode="auto">
            <a:xfrm>
              <a:off x="4146"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3" name="Rectangle 357">
              <a:extLst>
                <a:ext uri="{FF2B5EF4-FFF2-40B4-BE49-F238E27FC236}">
                  <a16:creationId xmlns:a16="http://schemas.microsoft.com/office/drawing/2014/main" id="{4F944D40-6B79-73CD-3F15-6DE670244801}"/>
                </a:ext>
              </a:extLst>
            </p:cNvPr>
            <p:cNvSpPr>
              <a:spLocks noChangeArrowheads="1"/>
            </p:cNvSpPr>
            <p:nvPr/>
          </p:nvSpPr>
          <p:spPr bwMode="auto">
            <a:xfrm>
              <a:off x="3790"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4" name="Rectangle 358">
              <a:extLst>
                <a:ext uri="{FF2B5EF4-FFF2-40B4-BE49-F238E27FC236}">
                  <a16:creationId xmlns:a16="http://schemas.microsoft.com/office/drawing/2014/main" id="{D811ADB7-4F34-21D7-B2BD-0746229D1112}"/>
                </a:ext>
              </a:extLst>
            </p:cNvPr>
            <p:cNvSpPr>
              <a:spLocks noChangeArrowheads="1"/>
            </p:cNvSpPr>
            <p:nvPr/>
          </p:nvSpPr>
          <p:spPr bwMode="auto">
            <a:xfrm>
              <a:off x="3433"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5" name="Rectangle 359">
              <a:extLst>
                <a:ext uri="{FF2B5EF4-FFF2-40B4-BE49-F238E27FC236}">
                  <a16:creationId xmlns:a16="http://schemas.microsoft.com/office/drawing/2014/main" id="{365DA6BC-4FF1-33DB-2275-3D7EE5CF2644}"/>
                </a:ext>
              </a:extLst>
            </p:cNvPr>
            <p:cNvSpPr>
              <a:spLocks noChangeArrowheads="1"/>
            </p:cNvSpPr>
            <p:nvPr/>
          </p:nvSpPr>
          <p:spPr bwMode="auto">
            <a:xfrm>
              <a:off x="3077"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6" name="Rectangle 360">
              <a:extLst>
                <a:ext uri="{FF2B5EF4-FFF2-40B4-BE49-F238E27FC236}">
                  <a16:creationId xmlns:a16="http://schemas.microsoft.com/office/drawing/2014/main" id="{D6051348-59A2-E8B3-A84B-AC11B7D356B3}"/>
                </a:ext>
              </a:extLst>
            </p:cNvPr>
            <p:cNvSpPr>
              <a:spLocks noChangeArrowheads="1"/>
            </p:cNvSpPr>
            <p:nvPr/>
          </p:nvSpPr>
          <p:spPr bwMode="auto">
            <a:xfrm>
              <a:off x="2721"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7" name="Rectangle 361">
              <a:extLst>
                <a:ext uri="{FF2B5EF4-FFF2-40B4-BE49-F238E27FC236}">
                  <a16:creationId xmlns:a16="http://schemas.microsoft.com/office/drawing/2014/main" id="{9D6CE4C4-FB55-6AA9-7F4C-68816B13D2C1}"/>
                </a:ext>
              </a:extLst>
            </p:cNvPr>
            <p:cNvSpPr>
              <a:spLocks noChangeArrowheads="1"/>
            </p:cNvSpPr>
            <p:nvPr/>
          </p:nvSpPr>
          <p:spPr bwMode="auto">
            <a:xfrm>
              <a:off x="2364"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88" name="Rectangle 362">
              <a:extLst>
                <a:ext uri="{FF2B5EF4-FFF2-40B4-BE49-F238E27FC236}">
                  <a16:creationId xmlns:a16="http://schemas.microsoft.com/office/drawing/2014/main" id="{8FC11D33-7E09-2823-F146-6975DA297CC3}"/>
                </a:ext>
              </a:extLst>
            </p:cNvPr>
            <p:cNvSpPr>
              <a:spLocks noChangeArrowheads="1"/>
            </p:cNvSpPr>
            <p:nvPr/>
          </p:nvSpPr>
          <p:spPr bwMode="auto">
            <a:xfrm>
              <a:off x="2008"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589" name="Rectangle 363">
              <a:extLst>
                <a:ext uri="{FF2B5EF4-FFF2-40B4-BE49-F238E27FC236}">
                  <a16:creationId xmlns:a16="http://schemas.microsoft.com/office/drawing/2014/main" id="{D649FC8F-4014-D0F9-A710-2A6B36AC6ED2}"/>
                </a:ext>
              </a:extLst>
            </p:cNvPr>
            <p:cNvSpPr>
              <a:spLocks noChangeArrowheads="1"/>
            </p:cNvSpPr>
            <p:nvPr/>
          </p:nvSpPr>
          <p:spPr bwMode="auto">
            <a:xfrm>
              <a:off x="1651"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590" name="Rectangle 364">
              <a:extLst>
                <a:ext uri="{FF2B5EF4-FFF2-40B4-BE49-F238E27FC236}">
                  <a16:creationId xmlns:a16="http://schemas.microsoft.com/office/drawing/2014/main" id="{BC08C756-28C6-B5FA-FA31-CF7272AB3C15}"/>
                </a:ext>
              </a:extLst>
            </p:cNvPr>
            <p:cNvSpPr>
              <a:spLocks noChangeArrowheads="1"/>
            </p:cNvSpPr>
            <p:nvPr/>
          </p:nvSpPr>
          <p:spPr bwMode="auto">
            <a:xfrm>
              <a:off x="1295"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591" name="Rectangle 365">
              <a:extLst>
                <a:ext uri="{FF2B5EF4-FFF2-40B4-BE49-F238E27FC236}">
                  <a16:creationId xmlns:a16="http://schemas.microsoft.com/office/drawing/2014/main" id="{510896C4-378C-6D70-5687-0B9BAA15D329}"/>
                </a:ext>
              </a:extLst>
            </p:cNvPr>
            <p:cNvSpPr>
              <a:spLocks noChangeArrowheads="1"/>
            </p:cNvSpPr>
            <p:nvPr/>
          </p:nvSpPr>
          <p:spPr bwMode="auto">
            <a:xfrm>
              <a:off x="939"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592" name="Rectangle 366">
              <a:extLst>
                <a:ext uri="{FF2B5EF4-FFF2-40B4-BE49-F238E27FC236}">
                  <a16:creationId xmlns:a16="http://schemas.microsoft.com/office/drawing/2014/main" id="{866E4FAA-0719-CC38-9C52-D0411A43BF78}"/>
                </a:ext>
              </a:extLst>
            </p:cNvPr>
            <p:cNvSpPr>
              <a:spLocks noChangeArrowheads="1"/>
            </p:cNvSpPr>
            <p:nvPr/>
          </p:nvSpPr>
          <p:spPr bwMode="auto">
            <a:xfrm>
              <a:off x="582" y="2076"/>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593" name="Rectangle 367">
              <a:extLst>
                <a:ext uri="{FF2B5EF4-FFF2-40B4-BE49-F238E27FC236}">
                  <a16:creationId xmlns:a16="http://schemas.microsoft.com/office/drawing/2014/main" id="{8A803FDE-3CD9-6B2D-13A0-E14AA9B2018C}"/>
                </a:ext>
              </a:extLst>
            </p:cNvPr>
            <p:cNvSpPr>
              <a:spLocks noChangeArrowheads="1"/>
            </p:cNvSpPr>
            <p:nvPr/>
          </p:nvSpPr>
          <p:spPr bwMode="auto">
            <a:xfrm>
              <a:off x="226" y="2076"/>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0</a:t>
              </a:r>
              <a:endParaRPr lang="en-US" altLang="zh-CN">
                <a:latin typeface="Arial" panose="020B0604020202020204" pitchFamily="34" charset="0"/>
                <a:ea typeface="华康简宋" charset="-122"/>
                <a:cs typeface="Times New Roman" panose="02020603050405020304" pitchFamily="18" charset="0"/>
              </a:endParaRPr>
            </a:p>
          </p:txBody>
        </p:sp>
        <p:sp>
          <p:nvSpPr>
            <p:cNvPr id="104594" name="Rectangle 368">
              <a:extLst>
                <a:ext uri="{FF2B5EF4-FFF2-40B4-BE49-F238E27FC236}">
                  <a16:creationId xmlns:a16="http://schemas.microsoft.com/office/drawing/2014/main" id="{35574B10-C615-BD62-2F7B-692B509921B3}"/>
                </a:ext>
              </a:extLst>
            </p:cNvPr>
            <p:cNvSpPr>
              <a:spLocks noChangeArrowheads="1"/>
            </p:cNvSpPr>
            <p:nvPr/>
          </p:nvSpPr>
          <p:spPr bwMode="auto">
            <a:xfrm>
              <a:off x="4859"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95" name="Rectangle 369">
              <a:extLst>
                <a:ext uri="{FF2B5EF4-FFF2-40B4-BE49-F238E27FC236}">
                  <a16:creationId xmlns:a16="http://schemas.microsoft.com/office/drawing/2014/main" id="{CEB6786B-37B6-3A3A-BA09-C62AEBB56760}"/>
                </a:ext>
              </a:extLst>
            </p:cNvPr>
            <p:cNvSpPr>
              <a:spLocks noChangeArrowheads="1"/>
            </p:cNvSpPr>
            <p:nvPr/>
          </p:nvSpPr>
          <p:spPr bwMode="auto">
            <a:xfrm>
              <a:off x="4502"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96" name="Rectangle 370">
              <a:extLst>
                <a:ext uri="{FF2B5EF4-FFF2-40B4-BE49-F238E27FC236}">
                  <a16:creationId xmlns:a16="http://schemas.microsoft.com/office/drawing/2014/main" id="{DA391C05-F4F9-C279-43AD-4A4D93355F2D}"/>
                </a:ext>
              </a:extLst>
            </p:cNvPr>
            <p:cNvSpPr>
              <a:spLocks noChangeArrowheads="1"/>
            </p:cNvSpPr>
            <p:nvPr/>
          </p:nvSpPr>
          <p:spPr bwMode="auto">
            <a:xfrm>
              <a:off x="4146"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97" name="Rectangle 371">
              <a:extLst>
                <a:ext uri="{FF2B5EF4-FFF2-40B4-BE49-F238E27FC236}">
                  <a16:creationId xmlns:a16="http://schemas.microsoft.com/office/drawing/2014/main" id="{E136269F-6275-277B-C90C-1F0A081D71E3}"/>
                </a:ext>
              </a:extLst>
            </p:cNvPr>
            <p:cNvSpPr>
              <a:spLocks noChangeArrowheads="1"/>
            </p:cNvSpPr>
            <p:nvPr/>
          </p:nvSpPr>
          <p:spPr bwMode="auto">
            <a:xfrm>
              <a:off x="3790"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98" name="Rectangle 372">
              <a:extLst>
                <a:ext uri="{FF2B5EF4-FFF2-40B4-BE49-F238E27FC236}">
                  <a16:creationId xmlns:a16="http://schemas.microsoft.com/office/drawing/2014/main" id="{526F84BF-AB12-8AE3-7C7D-65C88A8AA9F5}"/>
                </a:ext>
              </a:extLst>
            </p:cNvPr>
            <p:cNvSpPr>
              <a:spLocks noChangeArrowheads="1"/>
            </p:cNvSpPr>
            <p:nvPr/>
          </p:nvSpPr>
          <p:spPr bwMode="auto">
            <a:xfrm>
              <a:off x="3433"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599" name="Rectangle 373">
              <a:extLst>
                <a:ext uri="{FF2B5EF4-FFF2-40B4-BE49-F238E27FC236}">
                  <a16:creationId xmlns:a16="http://schemas.microsoft.com/office/drawing/2014/main" id="{E28DA211-9434-726C-50BB-9141FE3C8B56}"/>
                </a:ext>
              </a:extLst>
            </p:cNvPr>
            <p:cNvSpPr>
              <a:spLocks noChangeArrowheads="1"/>
            </p:cNvSpPr>
            <p:nvPr/>
          </p:nvSpPr>
          <p:spPr bwMode="auto">
            <a:xfrm>
              <a:off x="3077"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00" name="Rectangle 374">
              <a:extLst>
                <a:ext uri="{FF2B5EF4-FFF2-40B4-BE49-F238E27FC236}">
                  <a16:creationId xmlns:a16="http://schemas.microsoft.com/office/drawing/2014/main" id="{C2743D0E-FB66-2480-80C4-50186EF8F5C7}"/>
                </a:ext>
              </a:extLst>
            </p:cNvPr>
            <p:cNvSpPr>
              <a:spLocks noChangeArrowheads="1"/>
            </p:cNvSpPr>
            <p:nvPr/>
          </p:nvSpPr>
          <p:spPr bwMode="auto">
            <a:xfrm>
              <a:off x="2721"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01" name="Rectangle 375">
              <a:extLst>
                <a:ext uri="{FF2B5EF4-FFF2-40B4-BE49-F238E27FC236}">
                  <a16:creationId xmlns:a16="http://schemas.microsoft.com/office/drawing/2014/main" id="{AED6E495-D960-72E2-1049-0F8BC12D388D}"/>
                </a:ext>
              </a:extLst>
            </p:cNvPr>
            <p:cNvSpPr>
              <a:spLocks noChangeArrowheads="1"/>
            </p:cNvSpPr>
            <p:nvPr/>
          </p:nvSpPr>
          <p:spPr bwMode="auto">
            <a:xfrm>
              <a:off x="2364"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02" name="Rectangle 376">
              <a:extLst>
                <a:ext uri="{FF2B5EF4-FFF2-40B4-BE49-F238E27FC236}">
                  <a16:creationId xmlns:a16="http://schemas.microsoft.com/office/drawing/2014/main" id="{3671C936-BD61-514D-CEAA-C672AAD0D150}"/>
                </a:ext>
              </a:extLst>
            </p:cNvPr>
            <p:cNvSpPr>
              <a:spLocks noChangeArrowheads="1"/>
            </p:cNvSpPr>
            <p:nvPr/>
          </p:nvSpPr>
          <p:spPr bwMode="auto">
            <a:xfrm>
              <a:off x="2008"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03" name="Rectangle 377">
              <a:extLst>
                <a:ext uri="{FF2B5EF4-FFF2-40B4-BE49-F238E27FC236}">
                  <a16:creationId xmlns:a16="http://schemas.microsoft.com/office/drawing/2014/main" id="{1F6E540C-2057-CF30-56B4-D474B3612428}"/>
                </a:ext>
              </a:extLst>
            </p:cNvPr>
            <p:cNvSpPr>
              <a:spLocks noChangeArrowheads="1"/>
            </p:cNvSpPr>
            <p:nvPr/>
          </p:nvSpPr>
          <p:spPr bwMode="auto">
            <a:xfrm>
              <a:off x="1651"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04" name="Rectangle 378">
              <a:extLst>
                <a:ext uri="{FF2B5EF4-FFF2-40B4-BE49-F238E27FC236}">
                  <a16:creationId xmlns:a16="http://schemas.microsoft.com/office/drawing/2014/main" id="{BD6DAE86-7F3D-37AE-8135-D855FBBFE571}"/>
                </a:ext>
              </a:extLst>
            </p:cNvPr>
            <p:cNvSpPr>
              <a:spLocks noChangeArrowheads="1"/>
            </p:cNvSpPr>
            <p:nvPr/>
          </p:nvSpPr>
          <p:spPr bwMode="auto">
            <a:xfrm>
              <a:off x="1295"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05" name="Rectangle 379">
              <a:extLst>
                <a:ext uri="{FF2B5EF4-FFF2-40B4-BE49-F238E27FC236}">
                  <a16:creationId xmlns:a16="http://schemas.microsoft.com/office/drawing/2014/main" id="{E7E8BC7F-526A-173D-7DB2-893411F996B3}"/>
                </a:ext>
              </a:extLst>
            </p:cNvPr>
            <p:cNvSpPr>
              <a:spLocks noChangeArrowheads="1"/>
            </p:cNvSpPr>
            <p:nvPr/>
          </p:nvSpPr>
          <p:spPr bwMode="auto">
            <a:xfrm>
              <a:off x="939"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06" name="Rectangle 380">
              <a:extLst>
                <a:ext uri="{FF2B5EF4-FFF2-40B4-BE49-F238E27FC236}">
                  <a16:creationId xmlns:a16="http://schemas.microsoft.com/office/drawing/2014/main" id="{B6FB3ECF-8114-C448-6A87-7D88C5839990}"/>
                </a:ext>
              </a:extLst>
            </p:cNvPr>
            <p:cNvSpPr>
              <a:spLocks noChangeArrowheads="1"/>
            </p:cNvSpPr>
            <p:nvPr/>
          </p:nvSpPr>
          <p:spPr bwMode="auto">
            <a:xfrm>
              <a:off x="582" y="1880"/>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X</a:t>
              </a:r>
              <a:endParaRPr lang="en-US" altLang="zh-CN">
                <a:latin typeface="Arial" panose="020B0604020202020204" pitchFamily="34" charset="0"/>
                <a:ea typeface="华康简宋" charset="-122"/>
                <a:cs typeface="Times New Roman" panose="02020603050405020304" pitchFamily="18" charset="0"/>
              </a:endParaRPr>
            </a:p>
          </p:txBody>
        </p:sp>
        <p:sp>
          <p:nvSpPr>
            <p:cNvPr id="104607" name="Rectangle 381">
              <a:extLst>
                <a:ext uri="{FF2B5EF4-FFF2-40B4-BE49-F238E27FC236}">
                  <a16:creationId xmlns:a16="http://schemas.microsoft.com/office/drawing/2014/main" id="{8BE77906-0677-2436-1D8F-48100028BA59}"/>
                </a:ext>
              </a:extLst>
            </p:cNvPr>
            <p:cNvSpPr>
              <a:spLocks noChangeArrowheads="1"/>
            </p:cNvSpPr>
            <p:nvPr/>
          </p:nvSpPr>
          <p:spPr bwMode="auto">
            <a:xfrm>
              <a:off x="226" y="1880"/>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08" name="Rectangle 382">
              <a:extLst>
                <a:ext uri="{FF2B5EF4-FFF2-40B4-BE49-F238E27FC236}">
                  <a16:creationId xmlns:a16="http://schemas.microsoft.com/office/drawing/2014/main" id="{44E1445A-FF40-3232-CD0A-434BF903E6EB}"/>
                </a:ext>
              </a:extLst>
            </p:cNvPr>
            <p:cNvSpPr>
              <a:spLocks noChangeArrowheads="1"/>
            </p:cNvSpPr>
            <p:nvPr/>
          </p:nvSpPr>
          <p:spPr bwMode="auto">
            <a:xfrm>
              <a:off x="4859"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09" name="Rectangle 383">
              <a:extLst>
                <a:ext uri="{FF2B5EF4-FFF2-40B4-BE49-F238E27FC236}">
                  <a16:creationId xmlns:a16="http://schemas.microsoft.com/office/drawing/2014/main" id="{CB0443FE-EF96-969B-F6AD-4DE513921C00}"/>
                </a:ext>
              </a:extLst>
            </p:cNvPr>
            <p:cNvSpPr>
              <a:spLocks noChangeArrowheads="1"/>
            </p:cNvSpPr>
            <p:nvPr/>
          </p:nvSpPr>
          <p:spPr bwMode="auto">
            <a:xfrm>
              <a:off x="4502"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0" name="Rectangle 384">
              <a:extLst>
                <a:ext uri="{FF2B5EF4-FFF2-40B4-BE49-F238E27FC236}">
                  <a16:creationId xmlns:a16="http://schemas.microsoft.com/office/drawing/2014/main" id="{C1373DE6-FC03-B725-7279-0FDC5574E7F9}"/>
                </a:ext>
              </a:extLst>
            </p:cNvPr>
            <p:cNvSpPr>
              <a:spLocks noChangeArrowheads="1"/>
            </p:cNvSpPr>
            <p:nvPr/>
          </p:nvSpPr>
          <p:spPr bwMode="auto">
            <a:xfrm>
              <a:off x="4146"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1" name="Rectangle 385">
              <a:extLst>
                <a:ext uri="{FF2B5EF4-FFF2-40B4-BE49-F238E27FC236}">
                  <a16:creationId xmlns:a16="http://schemas.microsoft.com/office/drawing/2014/main" id="{565354E6-2FDE-FD72-B627-084FD80A6324}"/>
                </a:ext>
              </a:extLst>
            </p:cNvPr>
            <p:cNvSpPr>
              <a:spLocks noChangeArrowheads="1"/>
            </p:cNvSpPr>
            <p:nvPr/>
          </p:nvSpPr>
          <p:spPr bwMode="auto">
            <a:xfrm>
              <a:off x="3790"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2" name="Rectangle 386">
              <a:extLst>
                <a:ext uri="{FF2B5EF4-FFF2-40B4-BE49-F238E27FC236}">
                  <a16:creationId xmlns:a16="http://schemas.microsoft.com/office/drawing/2014/main" id="{09E4A84F-5A17-3AF2-797B-D5B5F0E23DA6}"/>
                </a:ext>
              </a:extLst>
            </p:cNvPr>
            <p:cNvSpPr>
              <a:spLocks noChangeArrowheads="1"/>
            </p:cNvSpPr>
            <p:nvPr/>
          </p:nvSpPr>
          <p:spPr bwMode="auto">
            <a:xfrm>
              <a:off x="3433"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3" name="Rectangle 387">
              <a:extLst>
                <a:ext uri="{FF2B5EF4-FFF2-40B4-BE49-F238E27FC236}">
                  <a16:creationId xmlns:a16="http://schemas.microsoft.com/office/drawing/2014/main" id="{E8B8207B-BEBD-9469-6B9A-F18DC7141747}"/>
                </a:ext>
              </a:extLst>
            </p:cNvPr>
            <p:cNvSpPr>
              <a:spLocks noChangeArrowheads="1"/>
            </p:cNvSpPr>
            <p:nvPr/>
          </p:nvSpPr>
          <p:spPr bwMode="auto">
            <a:xfrm>
              <a:off x="3077"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4" name="Rectangle 388">
              <a:extLst>
                <a:ext uri="{FF2B5EF4-FFF2-40B4-BE49-F238E27FC236}">
                  <a16:creationId xmlns:a16="http://schemas.microsoft.com/office/drawing/2014/main" id="{A9AC29E4-D318-EF4D-4B13-BBC55A43EE6A}"/>
                </a:ext>
              </a:extLst>
            </p:cNvPr>
            <p:cNvSpPr>
              <a:spLocks noChangeArrowheads="1"/>
            </p:cNvSpPr>
            <p:nvPr/>
          </p:nvSpPr>
          <p:spPr bwMode="auto">
            <a:xfrm>
              <a:off x="2721"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5" name="Rectangle 389">
              <a:extLst>
                <a:ext uri="{FF2B5EF4-FFF2-40B4-BE49-F238E27FC236}">
                  <a16:creationId xmlns:a16="http://schemas.microsoft.com/office/drawing/2014/main" id="{AEA214A0-25C6-0A21-53BA-378FF0BEFD27}"/>
                </a:ext>
              </a:extLst>
            </p:cNvPr>
            <p:cNvSpPr>
              <a:spLocks noChangeArrowheads="1"/>
            </p:cNvSpPr>
            <p:nvPr/>
          </p:nvSpPr>
          <p:spPr bwMode="auto">
            <a:xfrm>
              <a:off x="2364"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16" name="Rectangle 390">
              <a:extLst>
                <a:ext uri="{FF2B5EF4-FFF2-40B4-BE49-F238E27FC236}">
                  <a16:creationId xmlns:a16="http://schemas.microsoft.com/office/drawing/2014/main" id="{4DE441D9-777C-032C-A706-CC28E969670E}"/>
                </a:ext>
              </a:extLst>
            </p:cNvPr>
            <p:cNvSpPr>
              <a:spLocks noChangeArrowheads="1"/>
            </p:cNvSpPr>
            <p:nvPr/>
          </p:nvSpPr>
          <p:spPr bwMode="auto">
            <a:xfrm>
              <a:off x="2008"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17" name="Rectangle 391">
              <a:extLst>
                <a:ext uri="{FF2B5EF4-FFF2-40B4-BE49-F238E27FC236}">
                  <a16:creationId xmlns:a16="http://schemas.microsoft.com/office/drawing/2014/main" id="{7885B454-7247-1519-243F-1614E5C78D9B}"/>
                </a:ext>
              </a:extLst>
            </p:cNvPr>
            <p:cNvSpPr>
              <a:spLocks noChangeArrowheads="1"/>
            </p:cNvSpPr>
            <p:nvPr/>
          </p:nvSpPr>
          <p:spPr bwMode="auto">
            <a:xfrm>
              <a:off x="1651"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18" name="Rectangle 392">
              <a:extLst>
                <a:ext uri="{FF2B5EF4-FFF2-40B4-BE49-F238E27FC236}">
                  <a16:creationId xmlns:a16="http://schemas.microsoft.com/office/drawing/2014/main" id="{CFEF85CA-0215-C0D1-ABB9-DC7E08BD3238}"/>
                </a:ext>
              </a:extLst>
            </p:cNvPr>
            <p:cNvSpPr>
              <a:spLocks noChangeArrowheads="1"/>
            </p:cNvSpPr>
            <p:nvPr/>
          </p:nvSpPr>
          <p:spPr bwMode="auto">
            <a:xfrm>
              <a:off x="1295"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19" name="Rectangle 393">
              <a:extLst>
                <a:ext uri="{FF2B5EF4-FFF2-40B4-BE49-F238E27FC236}">
                  <a16:creationId xmlns:a16="http://schemas.microsoft.com/office/drawing/2014/main" id="{439A0AD7-E672-2937-76F5-D39B187D2909}"/>
                </a:ext>
              </a:extLst>
            </p:cNvPr>
            <p:cNvSpPr>
              <a:spLocks noChangeArrowheads="1"/>
            </p:cNvSpPr>
            <p:nvPr/>
          </p:nvSpPr>
          <p:spPr bwMode="auto">
            <a:xfrm>
              <a:off x="939"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20" name="Rectangle 394">
              <a:extLst>
                <a:ext uri="{FF2B5EF4-FFF2-40B4-BE49-F238E27FC236}">
                  <a16:creationId xmlns:a16="http://schemas.microsoft.com/office/drawing/2014/main" id="{4873B6F5-89CE-8B9F-65D7-F2CD377D21B7}"/>
                </a:ext>
              </a:extLst>
            </p:cNvPr>
            <p:cNvSpPr>
              <a:spLocks noChangeArrowheads="1"/>
            </p:cNvSpPr>
            <p:nvPr/>
          </p:nvSpPr>
          <p:spPr bwMode="auto">
            <a:xfrm>
              <a:off x="582" y="1684"/>
              <a:ext cx="357"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华康简宋" charset="-122"/>
                  <a:cs typeface="Times New Roman" panose="02020603050405020304" pitchFamily="18" charset="0"/>
                </a:rPr>
                <a:t>1</a:t>
              </a:r>
              <a:endParaRPr lang="en-US" altLang="zh-CN">
                <a:latin typeface="Arial" panose="020B0604020202020204" pitchFamily="34" charset="0"/>
                <a:ea typeface="华康简宋" charset="-122"/>
                <a:cs typeface="Times New Roman" panose="02020603050405020304" pitchFamily="18" charset="0"/>
              </a:endParaRPr>
            </a:p>
          </p:txBody>
        </p:sp>
        <p:sp>
          <p:nvSpPr>
            <p:cNvPr id="104621" name="Rectangle 395">
              <a:extLst>
                <a:ext uri="{FF2B5EF4-FFF2-40B4-BE49-F238E27FC236}">
                  <a16:creationId xmlns:a16="http://schemas.microsoft.com/office/drawing/2014/main" id="{256D2501-09FA-7869-76A4-C481A6F23B19}"/>
                </a:ext>
              </a:extLst>
            </p:cNvPr>
            <p:cNvSpPr>
              <a:spLocks noChangeArrowheads="1"/>
            </p:cNvSpPr>
            <p:nvPr/>
          </p:nvSpPr>
          <p:spPr bwMode="auto">
            <a:xfrm>
              <a:off x="226" y="1684"/>
              <a:ext cx="356"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宋体" panose="02010600030101010101" pitchFamily="2" charset="-122"/>
                  <a:ea typeface="华康简宋" charset="-122"/>
                  <a:cs typeface="Times New Roman" panose="02020603050405020304" pitchFamily="18" charset="0"/>
                </a:rPr>
                <a:t>×</a:t>
              </a:r>
              <a:endParaRPr lang="en-US" altLang="zh-CN">
                <a:latin typeface="Arial" panose="020B0604020202020204" pitchFamily="34" charset="0"/>
                <a:ea typeface="华康简宋" charset="-122"/>
                <a:cs typeface="Times New Roman" panose="02020603050405020304" pitchFamily="18" charset="0"/>
              </a:endParaRPr>
            </a:p>
          </p:txBody>
        </p:sp>
        <p:sp>
          <p:nvSpPr>
            <p:cNvPr id="104622" name="Rectangle 396">
              <a:extLst>
                <a:ext uri="{FF2B5EF4-FFF2-40B4-BE49-F238E27FC236}">
                  <a16:creationId xmlns:a16="http://schemas.microsoft.com/office/drawing/2014/main" id="{BD493114-9616-FC86-C6F2-06EDE3328A01}"/>
                </a:ext>
              </a:extLst>
            </p:cNvPr>
            <p:cNvSpPr>
              <a:spLocks noChangeArrowheads="1"/>
            </p:cNvSpPr>
            <p:nvPr/>
          </p:nvSpPr>
          <p:spPr bwMode="auto">
            <a:xfrm>
              <a:off x="4905"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3" name="Rectangle 397">
              <a:extLst>
                <a:ext uri="{FF2B5EF4-FFF2-40B4-BE49-F238E27FC236}">
                  <a16:creationId xmlns:a16="http://schemas.microsoft.com/office/drawing/2014/main" id="{EAB43E72-3495-46A4-0F02-A5CF01EB5BA0}"/>
                </a:ext>
              </a:extLst>
            </p:cNvPr>
            <p:cNvSpPr>
              <a:spLocks noChangeArrowheads="1"/>
            </p:cNvSpPr>
            <p:nvPr/>
          </p:nvSpPr>
          <p:spPr bwMode="auto">
            <a:xfrm>
              <a:off x="4548" y="1267"/>
              <a:ext cx="357"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4" name="Rectangle 398">
              <a:extLst>
                <a:ext uri="{FF2B5EF4-FFF2-40B4-BE49-F238E27FC236}">
                  <a16:creationId xmlns:a16="http://schemas.microsoft.com/office/drawing/2014/main" id="{1CBB8575-5181-7037-DBAA-81700A6709E0}"/>
                </a:ext>
              </a:extLst>
            </p:cNvPr>
            <p:cNvSpPr>
              <a:spLocks noChangeArrowheads="1"/>
            </p:cNvSpPr>
            <p:nvPr/>
          </p:nvSpPr>
          <p:spPr bwMode="auto">
            <a:xfrm>
              <a:off x="3836"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5" name="Rectangle 399">
              <a:extLst>
                <a:ext uri="{FF2B5EF4-FFF2-40B4-BE49-F238E27FC236}">
                  <a16:creationId xmlns:a16="http://schemas.microsoft.com/office/drawing/2014/main" id="{5AACF640-1E8B-FF8B-309A-C593C9E42653}"/>
                </a:ext>
              </a:extLst>
            </p:cNvPr>
            <p:cNvSpPr>
              <a:spLocks noChangeArrowheads="1"/>
            </p:cNvSpPr>
            <p:nvPr/>
          </p:nvSpPr>
          <p:spPr bwMode="auto">
            <a:xfrm>
              <a:off x="3479" y="1267"/>
              <a:ext cx="357"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6" name="Rectangle 400">
              <a:extLst>
                <a:ext uri="{FF2B5EF4-FFF2-40B4-BE49-F238E27FC236}">
                  <a16:creationId xmlns:a16="http://schemas.microsoft.com/office/drawing/2014/main" id="{0B812895-78E7-DDE5-B99D-171AA2B55D50}"/>
                </a:ext>
              </a:extLst>
            </p:cNvPr>
            <p:cNvSpPr>
              <a:spLocks noChangeArrowheads="1"/>
            </p:cNvSpPr>
            <p:nvPr/>
          </p:nvSpPr>
          <p:spPr bwMode="auto">
            <a:xfrm>
              <a:off x="3123"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7" name="Rectangle 401">
              <a:extLst>
                <a:ext uri="{FF2B5EF4-FFF2-40B4-BE49-F238E27FC236}">
                  <a16:creationId xmlns:a16="http://schemas.microsoft.com/office/drawing/2014/main" id="{AC44823D-0A3F-4521-62E5-8F456F96A641}"/>
                </a:ext>
              </a:extLst>
            </p:cNvPr>
            <p:cNvSpPr>
              <a:spLocks noChangeArrowheads="1"/>
            </p:cNvSpPr>
            <p:nvPr/>
          </p:nvSpPr>
          <p:spPr bwMode="auto">
            <a:xfrm>
              <a:off x="2767" y="1267"/>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8" name="Rectangle 402">
              <a:extLst>
                <a:ext uri="{FF2B5EF4-FFF2-40B4-BE49-F238E27FC236}">
                  <a16:creationId xmlns:a16="http://schemas.microsoft.com/office/drawing/2014/main" id="{6F84FF2B-99D1-E0FD-6EE1-4E53DB787AAA}"/>
                </a:ext>
              </a:extLst>
            </p:cNvPr>
            <p:cNvSpPr>
              <a:spLocks noChangeArrowheads="1"/>
            </p:cNvSpPr>
            <p:nvPr/>
          </p:nvSpPr>
          <p:spPr bwMode="auto">
            <a:xfrm>
              <a:off x="2410" y="1267"/>
              <a:ext cx="357"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b="0">
                <a:ea typeface="宋体" panose="02010600030101010101" pitchFamily="2" charset="-122"/>
              </a:endParaRPr>
            </a:p>
          </p:txBody>
        </p:sp>
        <p:sp>
          <p:nvSpPr>
            <p:cNvPr id="104629" name="Rectangle 403">
              <a:extLst>
                <a:ext uri="{FF2B5EF4-FFF2-40B4-BE49-F238E27FC236}">
                  <a16:creationId xmlns:a16="http://schemas.microsoft.com/office/drawing/2014/main" id="{8020BB14-DC9B-6B09-0B21-6E1AF6A5101B}"/>
                </a:ext>
              </a:extLst>
            </p:cNvPr>
            <p:cNvSpPr>
              <a:spLocks noChangeArrowheads="1"/>
            </p:cNvSpPr>
            <p:nvPr/>
          </p:nvSpPr>
          <p:spPr bwMode="auto">
            <a:xfrm>
              <a:off x="1390" y="1425"/>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2</a:t>
              </a:r>
              <a:endParaRPr lang="en-US" altLang="zh-CN" sz="2000" i="1">
                <a:latin typeface="Times New Roman" panose="02020603050405020304" pitchFamily="18" charset="0"/>
                <a:cs typeface="Times New Roman" panose="02020603050405020304" pitchFamily="18" charset="0"/>
              </a:endParaRPr>
            </a:p>
          </p:txBody>
        </p:sp>
        <p:sp>
          <p:nvSpPr>
            <p:cNvPr id="104630" name="Rectangle 404">
              <a:extLst>
                <a:ext uri="{FF2B5EF4-FFF2-40B4-BE49-F238E27FC236}">
                  <a16:creationId xmlns:a16="http://schemas.microsoft.com/office/drawing/2014/main" id="{F675BC02-09F9-1E12-B916-FF695E05489C}"/>
                </a:ext>
              </a:extLst>
            </p:cNvPr>
            <p:cNvSpPr>
              <a:spLocks noChangeArrowheads="1"/>
            </p:cNvSpPr>
            <p:nvPr/>
          </p:nvSpPr>
          <p:spPr bwMode="auto">
            <a:xfrm>
              <a:off x="136" y="1357"/>
              <a:ext cx="590"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华康简宋" charset="-122"/>
                  <a:cs typeface="Times New Roman" panose="02020603050405020304" pitchFamily="18" charset="0"/>
                </a:rPr>
                <a:t>E</a:t>
              </a:r>
              <a:r>
                <a:rPr lang="en-US" altLang="zh-CN" sz="2000" baseline="-30000">
                  <a:latin typeface="Times New Roman" panose="02020603050405020304" pitchFamily="18" charset="0"/>
                  <a:ea typeface="华康简宋" charset="-122"/>
                  <a:cs typeface="Times New Roman" panose="02020603050405020304" pitchFamily="18" charset="0"/>
                </a:rPr>
                <a:t>3</a:t>
              </a:r>
              <a:endParaRPr lang="en-US" altLang="zh-CN" sz="2000">
                <a:latin typeface="Arial" panose="020B0604020202020204" pitchFamily="34" charset="0"/>
                <a:ea typeface="华康简宋" charset="-122"/>
                <a:cs typeface="Times New Roman" panose="02020603050405020304" pitchFamily="18" charset="0"/>
              </a:endParaRPr>
            </a:p>
          </p:txBody>
        </p:sp>
        <p:sp>
          <p:nvSpPr>
            <p:cNvPr id="104631" name="Rectangle 405">
              <a:extLst>
                <a:ext uri="{FF2B5EF4-FFF2-40B4-BE49-F238E27FC236}">
                  <a16:creationId xmlns:a16="http://schemas.microsoft.com/office/drawing/2014/main" id="{9C9FDFC1-D634-FE64-DDAB-A3364EFDA9A4}"/>
                </a:ext>
              </a:extLst>
            </p:cNvPr>
            <p:cNvSpPr>
              <a:spLocks noChangeArrowheads="1"/>
            </p:cNvSpPr>
            <p:nvPr/>
          </p:nvSpPr>
          <p:spPr bwMode="auto">
            <a:xfrm>
              <a:off x="2410" y="1071"/>
              <a:ext cx="2851"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输          出</a:t>
              </a:r>
            </a:p>
          </p:txBody>
        </p:sp>
        <p:sp>
          <p:nvSpPr>
            <p:cNvPr id="104632" name="Rectangle 406">
              <a:extLst>
                <a:ext uri="{FF2B5EF4-FFF2-40B4-BE49-F238E27FC236}">
                  <a16:creationId xmlns:a16="http://schemas.microsoft.com/office/drawing/2014/main" id="{932380E5-E0BF-38F0-AB4E-7CCCF1FD0863}"/>
                </a:ext>
              </a:extLst>
            </p:cNvPr>
            <p:cNvSpPr>
              <a:spLocks noChangeArrowheads="1"/>
            </p:cNvSpPr>
            <p:nvPr/>
          </p:nvSpPr>
          <p:spPr bwMode="auto">
            <a:xfrm>
              <a:off x="272" y="1071"/>
              <a:ext cx="2138" cy="196"/>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输          入</a:t>
              </a:r>
            </a:p>
          </p:txBody>
        </p:sp>
        <p:sp>
          <p:nvSpPr>
            <p:cNvPr id="104633" name="Line 407">
              <a:extLst>
                <a:ext uri="{FF2B5EF4-FFF2-40B4-BE49-F238E27FC236}">
                  <a16:creationId xmlns:a16="http://schemas.microsoft.com/office/drawing/2014/main" id="{0F99CCFA-08BF-872E-A750-788AC45D37FF}"/>
                </a:ext>
              </a:extLst>
            </p:cNvPr>
            <p:cNvSpPr>
              <a:spLocks noChangeShapeType="1"/>
            </p:cNvSpPr>
            <p:nvPr/>
          </p:nvSpPr>
          <p:spPr bwMode="auto">
            <a:xfrm>
              <a:off x="272" y="1071"/>
              <a:ext cx="49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34" name="Line 408">
              <a:extLst>
                <a:ext uri="{FF2B5EF4-FFF2-40B4-BE49-F238E27FC236}">
                  <a16:creationId xmlns:a16="http://schemas.microsoft.com/office/drawing/2014/main" id="{5749164B-F9F7-B3F8-9266-17022A393B0E}"/>
                </a:ext>
              </a:extLst>
            </p:cNvPr>
            <p:cNvSpPr>
              <a:spLocks noChangeShapeType="1"/>
            </p:cNvSpPr>
            <p:nvPr/>
          </p:nvSpPr>
          <p:spPr bwMode="auto">
            <a:xfrm>
              <a:off x="272" y="3838"/>
              <a:ext cx="49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35" name="Line 409">
              <a:extLst>
                <a:ext uri="{FF2B5EF4-FFF2-40B4-BE49-F238E27FC236}">
                  <a16:creationId xmlns:a16="http://schemas.microsoft.com/office/drawing/2014/main" id="{A40FE738-3940-E962-E806-859D42C3A9E8}"/>
                </a:ext>
              </a:extLst>
            </p:cNvPr>
            <p:cNvSpPr>
              <a:spLocks noChangeShapeType="1"/>
            </p:cNvSpPr>
            <p:nvPr/>
          </p:nvSpPr>
          <p:spPr bwMode="auto">
            <a:xfrm>
              <a:off x="272" y="1071"/>
              <a:ext cx="0" cy="27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36" name="Line 410">
              <a:extLst>
                <a:ext uri="{FF2B5EF4-FFF2-40B4-BE49-F238E27FC236}">
                  <a16:creationId xmlns:a16="http://schemas.microsoft.com/office/drawing/2014/main" id="{E668C613-987E-69CE-1024-9D1250EFD372}"/>
                </a:ext>
              </a:extLst>
            </p:cNvPr>
            <p:cNvSpPr>
              <a:spLocks noChangeShapeType="1"/>
            </p:cNvSpPr>
            <p:nvPr/>
          </p:nvSpPr>
          <p:spPr bwMode="auto">
            <a:xfrm>
              <a:off x="5261" y="1071"/>
              <a:ext cx="0" cy="27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37" name="Line 411">
              <a:extLst>
                <a:ext uri="{FF2B5EF4-FFF2-40B4-BE49-F238E27FC236}">
                  <a16:creationId xmlns:a16="http://schemas.microsoft.com/office/drawing/2014/main" id="{00BE4CFA-3D4C-B083-4677-0555F00ABDDE}"/>
                </a:ext>
              </a:extLst>
            </p:cNvPr>
            <p:cNvSpPr>
              <a:spLocks noChangeShapeType="1"/>
            </p:cNvSpPr>
            <p:nvPr/>
          </p:nvSpPr>
          <p:spPr bwMode="auto">
            <a:xfrm>
              <a:off x="272" y="1434"/>
              <a:ext cx="49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38" name="Line 412">
              <a:extLst>
                <a:ext uri="{FF2B5EF4-FFF2-40B4-BE49-F238E27FC236}">
                  <a16:creationId xmlns:a16="http://schemas.microsoft.com/office/drawing/2014/main" id="{9E252109-6104-75E3-9259-50644397E1CC}"/>
                </a:ext>
              </a:extLst>
            </p:cNvPr>
            <p:cNvSpPr>
              <a:spLocks noChangeShapeType="1"/>
            </p:cNvSpPr>
            <p:nvPr/>
          </p:nvSpPr>
          <p:spPr bwMode="auto">
            <a:xfrm>
              <a:off x="2410" y="1071"/>
              <a:ext cx="0" cy="27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39" name="Line 413">
              <a:extLst>
                <a:ext uri="{FF2B5EF4-FFF2-40B4-BE49-F238E27FC236}">
                  <a16:creationId xmlns:a16="http://schemas.microsoft.com/office/drawing/2014/main" id="{B07C99CE-86F3-7AF2-C91F-32DB06C18C6E}"/>
                </a:ext>
              </a:extLst>
            </p:cNvPr>
            <p:cNvSpPr>
              <a:spLocks noChangeShapeType="1"/>
            </p:cNvSpPr>
            <p:nvPr/>
          </p:nvSpPr>
          <p:spPr bwMode="auto">
            <a:xfrm>
              <a:off x="272" y="1684"/>
              <a:ext cx="49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0" name="Line 414">
              <a:extLst>
                <a:ext uri="{FF2B5EF4-FFF2-40B4-BE49-F238E27FC236}">
                  <a16:creationId xmlns:a16="http://schemas.microsoft.com/office/drawing/2014/main" id="{0FCC7A53-CA9A-2D70-80A4-5A6C86861DE7}"/>
                </a:ext>
              </a:extLst>
            </p:cNvPr>
            <p:cNvSpPr>
              <a:spLocks noChangeShapeType="1"/>
            </p:cNvSpPr>
            <p:nvPr/>
          </p:nvSpPr>
          <p:spPr bwMode="auto">
            <a:xfrm>
              <a:off x="628"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1" name="Line 415">
              <a:extLst>
                <a:ext uri="{FF2B5EF4-FFF2-40B4-BE49-F238E27FC236}">
                  <a16:creationId xmlns:a16="http://schemas.microsoft.com/office/drawing/2014/main" id="{1AD66ECC-250A-FF59-D49C-E86302B9D05A}"/>
                </a:ext>
              </a:extLst>
            </p:cNvPr>
            <p:cNvSpPr>
              <a:spLocks noChangeShapeType="1"/>
            </p:cNvSpPr>
            <p:nvPr/>
          </p:nvSpPr>
          <p:spPr bwMode="auto">
            <a:xfrm>
              <a:off x="985"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2" name="Line 416">
              <a:extLst>
                <a:ext uri="{FF2B5EF4-FFF2-40B4-BE49-F238E27FC236}">
                  <a16:creationId xmlns:a16="http://schemas.microsoft.com/office/drawing/2014/main" id="{CA564844-AFF6-6AF5-2D34-65F76A501B59}"/>
                </a:ext>
              </a:extLst>
            </p:cNvPr>
            <p:cNvSpPr>
              <a:spLocks noChangeShapeType="1"/>
            </p:cNvSpPr>
            <p:nvPr/>
          </p:nvSpPr>
          <p:spPr bwMode="auto">
            <a:xfrm>
              <a:off x="1341" y="1434"/>
              <a:ext cx="0" cy="240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3" name="Line 417">
              <a:extLst>
                <a:ext uri="{FF2B5EF4-FFF2-40B4-BE49-F238E27FC236}">
                  <a16:creationId xmlns:a16="http://schemas.microsoft.com/office/drawing/2014/main" id="{7EAB3283-2425-9B26-F967-0C05CF14DA2F}"/>
                </a:ext>
              </a:extLst>
            </p:cNvPr>
            <p:cNvSpPr>
              <a:spLocks noChangeShapeType="1"/>
            </p:cNvSpPr>
            <p:nvPr/>
          </p:nvSpPr>
          <p:spPr bwMode="auto">
            <a:xfrm>
              <a:off x="1697"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4" name="Line 418">
              <a:extLst>
                <a:ext uri="{FF2B5EF4-FFF2-40B4-BE49-F238E27FC236}">
                  <a16:creationId xmlns:a16="http://schemas.microsoft.com/office/drawing/2014/main" id="{E0F12645-E6F1-0930-ACD7-8605C1812735}"/>
                </a:ext>
              </a:extLst>
            </p:cNvPr>
            <p:cNvSpPr>
              <a:spLocks noChangeShapeType="1"/>
            </p:cNvSpPr>
            <p:nvPr/>
          </p:nvSpPr>
          <p:spPr bwMode="auto">
            <a:xfrm>
              <a:off x="2054"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5" name="Line 419">
              <a:extLst>
                <a:ext uri="{FF2B5EF4-FFF2-40B4-BE49-F238E27FC236}">
                  <a16:creationId xmlns:a16="http://schemas.microsoft.com/office/drawing/2014/main" id="{74F9663D-C265-95D5-F69D-631865D058E4}"/>
                </a:ext>
              </a:extLst>
            </p:cNvPr>
            <p:cNvSpPr>
              <a:spLocks noChangeShapeType="1"/>
            </p:cNvSpPr>
            <p:nvPr/>
          </p:nvSpPr>
          <p:spPr bwMode="auto">
            <a:xfrm>
              <a:off x="2767"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6" name="Line 420">
              <a:extLst>
                <a:ext uri="{FF2B5EF4-FFF2-40B4-BE49-F238E27FC236}">
                  <a16:creationId xmlns:a16="http://schemas.microsoft.com/office/drawing/2014/main" id="{15381F11-7800-63FF-2A64-412ADEEA9268}"/>
                </a:ext>
              </a:extLst>
            </p:cNvPr>
            <p:cNvSpPr>
              <a:spLocks noChangeShapeType="1"/>
            </p:cNvSpPr>
            <p:nvPr/>
          </p:nvSpPr>
          <p:spPr bwMode="auto">
            <a:xfrm>
              <a:off x="3123"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7" name="Line 421">
              <a:extLst>
                <a:ext uri="{FF2B5EF4-FFF2-40B4-BE49-F238E27FC236}">
                  <a16:creationId xmlns:a16="http://schemas.microsoft.com/office/drawing/2014/main" id="{A280D0B4-BB0D-584D-81F7-44EF8C4D0121}"/>
                </a:ext>
              </a:extLst>
            </p:cNvPr>
            <p:cNvSpPr>
              <a:spLocks noChangeShapeType="1"/>
            </p:cNvSpPr>
            <p:nvPr/>
          </p:nvSpPr>
          <p:spPr bwMode="auto">
            <a:xfrm>
              <a:off x="3479"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8" name="Line 422">
              <a:extLst>
                <a:ext uri="{FF2B5EF4-FFF2-40B4-BE49-F238E27FC236}">
                  <a16:creationId xmlns:a16="http://schemas.microsoft.com/office/drawing/2014/main" id="{596FF743-65FD-40E8-29F1-C5B8559A166A}"/>
                </a:ext>
              </a:extLst>
            </p:cNvPr>
            <p:cNvSpPr>
              <a:spLocks noChangeShapeType="1"/>
            </p:cNvSpPr>
            <p:nvPr/>
          </p:nvSpPr>
          <p:spPr bwMode="auto">
            <a:xfrm>
              <a:off x="3836"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49" name="Line 423">
              <a:extLst>
                <a:ext uri="{FF2B5EF4-FFF2-40B4-BE49-F238E27FC236}">
                  <a16:creationId xmlns:a16="http://schemas.microsoft.com/office/drawing/2014/main" id="{0325259C-F475-F740-D806-20B83ADA3182}"/>
                </a:ext>
              </a:extLst>
            </p:cNvPr>
            <p:cNvSpPr>
              <a:spLocks noChangeShapeType="1"/>
            </p:cNvSpPr>
            <p:nvPr/>
          </p:nvSpPr>
          <p:spPr bwMode="auto">
            <a:xfrm>
              <a:off x="4192"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0" name="Line 424">
              <a:extLst>
                <a:ext uri="{FF2B5EF4-FFF2-40B4-BE49-F238E27FC236}">
                  <a16:creationId xmlns:a16="http://schemas.microsoft.com/office/drawing/2014/main" id="{39FEF144-0BAE-D5E4-3D79-A4AE941FB0A5}"/>
                </a:ext>
              </a:extLst>
            </p:cNvPr>
            <p:cNvSpPr>
              <a:spLocks noChangeShapeType="1"/>
            </p:cNvSpPr>
            <p:nvPr/>
          </p:nvSpPr>
          <p:spPr bwMode="auto">
            <a:xfrm>
              <a:off x="4548"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1" name="Line 425">
              <a:extLst>
                <a:ext uri="{FF2B5EF4-FFF2-40B4-BE49-F238E27FC236}">
                  <a16:creationId xmlns:a16="http://schemas.microsoft.com/office/drawing/2014/main" id="{1FC13425-7254-C387-3D1D-EE3CB95C5EA3}"/>
                </a:ext>
              </a:extLst>
            </p:cNvPr>
            <p:cNvSpPr>
              <a:spLocks noChangeShapeType="1"/>
            </p:cNvSpPr>
            <p:nvPr/>
          </p:nvSpPr>
          <p:spPr bwMode="auto">
            <a:xfrm>
              <a:off x="4905" y="1434"/>
              <a:ext cx="0" cy="240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2" name="Line 426">
              <a:extLst>
                <a:ext uri="{FF2B5EF4-FFF2-40B4-BE49-F238E27FC236}">
                  <a16:creationId xmlns:a16="http://schemas.microsoft.com/office/drawing/2014/main" id="{BE18C35C-1B16-708D-C9D8-4B1A8D1D1577}"/>
                </a:ext>
              </a:extLst>
            </p:cNvPr>
            <p:cNvSpPr>
              <a:spLocks noChangeShapeType="1"/>
            </p:cNvSpPr>
            <p:nvPr/>
          </p:nvSpPr>
          <p:spPr bwMode="auto">
            <a:xfrm>
              <a:off x="272" y="1880"/>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3" name="Line 427">
              <a:extLst>
                <a:ext uri="{FF2B5EF4-FFF2-40B4-BE49-F238E27FC236}">
                  <a16:creationId xmlns:a16="http://schemas.microsoft.com/office/drawing/2014/main" id="{AF37345D-08C7-2E34-47B9-314672165D9B}"/>
                </a:ext>
              </a:extLst>
            </p:cNvPr>
            <p:cNvSpPr>
              <a:spLocks noChangeShapeType="1"/>
            </p:cNvSpPr>
            <p:nvPr/>
          </p:nvSpPr>
          <p:spPr bwMode="auto">
            <a:xfrm>
              <a:off x="272" y="2076"/>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4" name="Line 428">
              <a:extLst>
                <a:ext uri="{FF2B5EF4-FFF2-40B4-BE49-F238E27FC236}">
                  <a16:creationId xmlns:a16="http://schemas.microsoft.com/office/drawing/2014/main" id="{776E9B95-633C-05E6-2167-57C17A5A67C0}"/>
                </a:ext>
              </a:extLst>
            </p:cNvPr>
            <p:cNvSpPr>
              <a:spLocks noChangeShapeType="1"/>
            </p:cNvSpPr>
            <p:nvPr/>
          </p:nvSpPr>
          <p:spPr bwMode="auto">
            <a:xfrm>
              <a:off x="272" y="2272"/>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5" name="Line 429">
              <a:extLst>
                <a:ext uri="{FF2B5EF4-FFF2-40B4-BE49-F238E27FC236}">
                  <a16:creationId xmlns:a16="http://schemas.microsoft.com/office/drawing/2014/main" id="{7B8F8BB9-2053-4FFC-01AC-BECBC34EFD42}"/>
                </a:ext>
              </a:extLst>
            </p:cNvPr>
            <p:cNvSpPr>
              <a:spLocks noChangeShapeType="1"/>
            </p:cNvSpPr>
            <p:nvPr/>
          </p:nvSpPr>
          <p:spPr bwMode="auto">
            <a:xfrm>
              <a:off x="272" y="2467"/>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6" name="Line 430">
              <a:extLst>
                <a:ext uri="{FF2B5EF4-FFF2-40B4-BE49-F238E27FC236}">
                  <a16:creationId xmlns:a16="http://schemas.microsoft.com/office/drawing/2014/main" id="{9884E566-E92C-AB2A-14AB-F94914BB5ECC}"/>
                </a:ext>
              </a:extLst>
            </p:cNvPr>
            <p:cNvSpPr>
              <a:spLocks noChangeShapeType="1"/>
            </p:cNvSpPr>
            <p:nvPr/>
          </p:nvSpPr>
          <p:spPr bwMode="auto">
            <a:xfrm>
              <a:off x="272" y="2663"/>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7" name="Line 431">
              <a:extLst>
                <a:ext uri="{FF2B5EF4-FFF2-40B4-BE49-F238E27FC236}">
                  <a16:creationId xmlns:a16="http://schemas.microsoft.com/office/drawing/2014/main" id="{37468BCA-182C-4545-96FB-6AF23339DBCE}"/>
                </a:ext>
              </a:extLst>
            </p:cNvPr>
            <p:cNvSpPr>
              <a:spLocks noChangeShapeType="1"/>
            </p:cNvSpPr>
            <p:nvPr/>
          </p:nvSpPr>
          <p:spPr bwMode="auto">
            <a:xfrm>
              <a:off x="272" y="2859"/>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8" name="Line 432">
              <a:extLst>
                <a:ext uri="{FF2B5EF4-FFF2-40B4-BE49-F238E27FC236}">
                  <a16:creationId xmlns:a16="http://schemas.microsoft.com/office/drawing/2014/main" id="{3F548839-29BE-2B89-5E7D-6CCD40B17FFF}"/>
                </a:ext>
              </a:extLst>
            </p:cNvPr>
            <p:cNvSpPr>
              <a:spLocks noChangeShapeType="1"/>
            </p:cNvSpPr>
            <p:nvPr/>
          </p:nvSpPr>
          <p:spPr bwMode="auto">
            <a:xfrm>
              <a:off x="272" y="3055"/>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59" name="Line 433">
              <a:extLst>
                <a:ext uri="{FF2B5EF4-FFF2-40B4-BE49-F238E27FC236}">
                  <a16:creationId xmlns:a16="http://schemas.microsoft.com/office/drawing/2014/main" id="{C92C40CB-DD36-E2BD-7D6A-7B9BD2896A53}"/>
                </a:ext>
              </a:extLst>
            </p:cNvPr>
            <p:cNvSpPr>
              <a:spLocks noChangeShapeType="1"/>
            </p:cNvSpPr>
            <p:nvPr/>
          </p:nvSpPr>
          <p:spPr bwMode="auto">
            <a:xfrm>
              <a:off x="272" y="3251"/>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60" name="Line 434">
              <a:extLst>
                <a:ext uri="{FF2B5EF4-FFF2-40B4-BE49-F238E27FC236}">
                  <a16:creationId xmlns:a16="http://schemas.microsoft.com/office/drawing/2014/main" id="{43DB2CE5-08E1-FD58-A8AC-BB7E8D02C3B9}"/>
                </a:ext>
              </a:extLst>
            </p:cNvPr>
            <p:cNvSpPr>
              <a:spLocks noChangeShapeType="1"/>
            </p:cNvSpPr>
            <p:nvPr/>
          </p:nvSpPr>
          <p:spPr bwMode="auto">
            <a:xfrm>
              <a:off x="272" y="3446"/>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61" name="Line 435">
              <a:extLst>
                <a:ext uri="{FF2B5EF4-FFF2-40B4-BE49-F238E27FC236}">
                  <a16:creationId xmlns:a16="http://schemas.microsoft.com/office/drawing/2014/main" id="{FF16481D-FD04-E0E8-5CAA-D022E20E647F}"/>
                </a:ext>
              </a:extLst>
            </p:cNvPr>
            <p:cNvSpPr>
              <a:spLocks noChangeShapeType="1"/>
            </p:cNvSpPr>
            <p:nvPr/>
          </p:nvSpPr>
          <p:spPr bwMode="auto">
            <a:xfrm>
              <a:off x="272" y="3642"/>
              <a:ext cx="49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662" name="Rectangle 436">
              <a:extLst>
                <a:ext uri="{FF2B5EF4-FFF2-40B4-BE49-F238E27FC236}">
                  <a16:creationId xmlns:a16="http://schemas.microsoft.com/office/drawing/2014/main" id="{70CF1FA1-8BB8-B3D9-2D2D-061716516B1C}"/>
                </a:ext>
              </a:extLst>
            </p:cNvPr>
            <p:cNvSpPr>
              <a:spLocks noChangeArrowheads="1"/>
            </p:cNvSpPr>
            <p:nvPr/>
          </p:nvSpPr>
          <p:spPr bwMode="auto">
            <a:xfrm>
              <a:off x="1753" y="1425"/>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1</a:t>
              </a:r>
              <a:endParaRPr lang="en-US" altLang="zh-CN" sz="2000" i="1">
                <a:latin typeface="Times New Roman" panose="02020603050405020304" pitchFamily="18" charset="0"/>
                <a:cs typeface="Times New Roman" panose="02020603050405020304" pitchFamily="18" charset="0"/>
              </a:endParaRPr>
            </a:p>
          </p:txBody>
        </p:sp>
        <p:sp>
          <p:nvSpPr>
            <p:cNvPr id="104663" name="Rectangle 437">
              <a:extLst>
                <a:ext uri="{FF2B5EF4-FFF2-40B4-BE49-F238E27FC236}">
                  <a16:creationId xmlns:a16="http://schemas.microsoft.com/office/drawing/2014/main" id="{49EE1CD0-5F2C-7DBB-E0A3-AEDF265013BB}"/>
                </a:ext>
              </a:extLst>
            </p:cNvPr>
            <p:cNvSpPr>
              <a:spLocks noChangeArrowheads="1"/>
            </p:cNvSpPr>
            <p:nvPr/>
          </p:nvSpPr>
          <p:spPr bwMode="auto">
            <a:xfrm>
              <a:off x="2093" y="1425"/>
              <a:ext cx="356" cy="417"/>
            </a:xfrm>
            <a:prstGeom prst="rect">
              <a:avLst/>
            </a:prstGeom>
            <a:noFill/>
            <a:ln>
              <a:noFill/>
            </a:ln>
            <a:effectLst/>
            <a:extLst>
              <a:ext uri="{909E8E84-426E-40DD-AFC4-6F175D3DCCD1}">
                <a14:hiddenFill xmlns:a14="http://schemas.microsoft.com/office/drawing/2010/main">
                  <a:solidFill>
                    <a:schemeClr val="accent1">
                      <a:alpha val="2901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0</a:t>
              </a:r>
              <a:endParaRPr lang="en-US" altLang="zh-CN" sz="2000" i="1">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Effect transition="in" filter="wipe(up)">
                                      <p:cBhvr>
                                        <p:cTn id="7" dur="500"/>
                                        <p:tgtEl>
                                          <p:spTgt spid="398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9855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9855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9856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39856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98562"/>
                                        </p:tgtEl>
                                        <p:attrNameLst>
                                          <p:attrName>style.visibility</p:attrName>
                                        </p:attrNameLst>
                                      </p:cBhvr>
                                      <p:to>
                                        <p:strVal val="visible"/>
                                      </p:to>
                                    </p:set>
                                    <p:animEffect transition="in" filter="wipe(left)">
                                      <p:cBhvr>
                                        <p:cTn id="28" dur="500"/>
                                        <p:tgtEl>
                                          <p:spTgt spid="398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a:extLst>
              <a:ext uri="{FF2B5EF4-FFF2-40B4-BE49-F238E27FC236}">
                <a16:creationId xmlns:a16="http://schemas.microsoft.com/office/drawing/2014/main" id="{B4D1823D-9CF1-E375-39F3-CE4084521A6A}"/>
              </a:ext>
            </a:extLst>
          </p:cNvPr>
          <p:cNvGrpSpPr>
            <a:grpSpLocks/>
          </p:cNvGrpSpPr>
          <p:nvPr/>
        </p:nvGrpSpPr>
        <p:grpSpPr bwMode="auto">
          <a:xfrm>
            <a:off x="5392738" y="3141663"/>
            <a:ext cx="2847975" cy="3311525"/>
            <a:chOff x="4070" y="1680"/>
            <a:chExt cx="1898" cy="1540"/>
          </a:xfrm>
        </p:grpSpPr>
        <p:sp>
          <p:nvSpPr>
            <p:cNvPr id="31918" name="Rectangle 27">
              <a:extLst>
                <a:ext uri="{FF2B5EF4-FFF2-40B4-BE49-F238E27FC236}">
                  <a16:creationId xmlns:a16="http://schemas.microsoft.com/office/drawing/2014/main" id="{1C24E2E7-7E8C-F406-1FDB-F6D20B3546B8}"/>
                </a:ext>
              </a:extLst>
            </p:cNvPr>
            <p:cNvSpPr>
              <a:spLocks noChangeArrowheads="1"/>
            </p:cNvSpPr>
            <p:nvPr/>
          </p:nvSpPr>
          <p:spPr bwMode="auto">
            <a:xfrm>
              <a:off x="5926" y="1680"/>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19" name="Rectangle 28">
              <a:extLst>
                <a:ext uri="{FF2B5EF4-FFF2-40B4-BE49-F238E27FC236}">
                  <a16:creationId xmlns:a16="http://schemas.microsoft.com/office/drawing/2014/main" id="{93F2FF30-80AF-D0FA-14D4-4F0B15171F30}"/>
                </a:ext>
              </a:extLst>
            </p:cNvPr>
            <p:cNvSpPr>
              <a:spLocks noChangeArrowheads="1"/>
            </p:cNvSpPr>
            <p:nvPr/>
          </p:nvSpPr>
          <p:spPr bwMode="auto">
            <a:xfrm>
              <a:off x="4328" y="2048"/>
              <a:ext cx="11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31920" name="Rectangle 29">
              <a:extLst>
                <a:ext uri="{FF2B5EF4-FFF2-40B4-BE49-F238E27FC236}">
                  <a16:creationId xmlns:a16="http://schemas.microsoft.com/office/drawing/2014/main" id="{8C72E4B0-1FF5-0F5C-836A-989E43CC3873}"/>
                </a:ext>
              </a:extLst>
            </p:cNvPr>
            <p:cNvSpPr>
              <a:spLocks noChangeArrowheads="1"/>
            </p:cNvSpPr>
            <p:nvPr/>
          </p:nvSpPr>
          <p:spPr bwMode="auto">
            <a:xfrm>
              <a:off x="4427" y="2048"/>
              <a:ext cx="4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 </a:t>
              </a:r>
              <a:endParaRPr lang="en-US" altLang="zh-CN" sz="2000">
                <a:solidFill>
                  <a:srgbClr val="000066"/>
                </a:solidFill>
                <a:latin typeface="Times New Roman" panose="02020603050405020304" pitchFamily="18" charset="0"/>
                <a:ea typeface="楷体_GB2312" pitchFamily="49" charset="-122"/>
              </a:endParaRPr>
            </a:p>
          </p:txBody>
        </p:sp>
        <p:sp>
          <p:nvSpPr>
            <p:cNvPr id="31921" name="Rectangle 30">
              <a:extLst>
                <a:ext uri="{FF2B5EF4-FFF2-40B4-BE49-F238E27FC236}">
                  <a16:creationId xmlns:a16="http://schemas.microsoft.com/office/drawing/2014/main" id="{518A065B-058A-326C-E268-624BDF1C9F37}"/>
                </a:ext>
              </a:extLst>
            </p:cNvPr>
            <p:cNvSpPr>
              <a:spLocks noChangeArrowheads="1"/>
            </p:cNvSpPr>
            <p:nvPr/>
          </p:nvSpPr>
          <p:spPr bwMode="auto">
            <a:xfrm>
              <a:off x="4921" y="2048"/>
              <a:ext cx="11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31922" name="Rectangle 31">
              <a:extLst>
                <a:ext uri="{FF2B5EF4-FFF2-40B4-BE49-F238E27FC236}">
                  <a16:creationId xmlns:a16="http://schemas.microsoft.com/office/drawing/2014/main" id="{54B578D1-B007-0138-EA21-EF9F38C76D94}"/>
                </a:ext>
              </a:extLst>
            </p:cNvPr>
            <p:cNvSpPr>
              <a:spLocks noChangeArrowheads="1"/>
            </p:cNvSpPr>
            <p:nvPr/>
          </p:nvSpPr>
          <p:spPr bwMode="auto">
            <a:xfrm>
              <a:off x="5019" y="2048"/>
              <a:ext cx="4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 </a:t>
              </a:r>
              <a:endParaRPr lang="en-US" altLang="zh-CN" sz="2000">
                <a:solidFill>
                  <a:srgbClr val="000066"/>
                </a:solidFill>
                <a:latin typeface="Times New Roman" panose="02020603050405020304" pitchFamily="18" charset="0"/>
                <a:ea typeface="楷体_GB2312" pitchFamily="49" charset="-122"/>
              </a:endParaRPr>
            </a:p>
          </p:txBody>
        </p:sp>
        <p:sp>
          <p:nvSpPr>
            <p:cNvPr id="31923" name="Rectangle 32">
              <a:extLst>
                <a:ext uri="{FF2B5EF4-FFF2-40B4-BE49-F238E27FC236}">
                  <a16:creationId xmlns:a16="http://schemas.microsoft.com/office/drawing/2014/main" id="{EF054597-5DAF-0ABA-E53F-6557C935A05E}"/>
                </a:ext>
              </a:extLst>
            </p:cNvPr>
            <p:cNvSpPr>
              <a:spLocks noChangeArrowheads="1"/>
            </p:cNvSpPr>
            <p:nvPr/>
          </p:nvSpPr>
          <p:spPr bwMode="auto">
            <a:xfrm>
              <a:off x="5553" y="2048"/>
              <a:ext cx="10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L</a:t>
              </a:r>
              <a:endParaRPr lang="en-US" altLang="zh-CN" sz="2000">
                <a:solidFill>
                  <a:srgbClr val="000066"/>
                </a:solidFill>
                <a:latin typeface="Times New Roman" panose="02020603050405020304" pitchFamily="18" charset="0"/>
                <a:ea typeface="楷体_GB2312" pitchFamily="49" charset="-122"/>
              </a:endParaRPr>
            </a:p>
          </p:txBody>
        </p:sp>
        <p:sp>
          <p:nvSpPr>
            <p:cNvPr id="31924" name="Rectangle 33">
              <a:extLst>
                <a:ext uri="{FF2B5EF4-FFF2-40B4-BE49-F238E27FC236}">
                  <a16:creationId xmlns:a16="http://schemas.microsoft.com/office/drawing/2014/main" id="{1EBDFA1F-DB1F-7758-7EA6-636568D98EC0}"/>
                </a:ext>
              </a:extLst>
            </p:cNvPr>
            <p:cNvSpPr>
              <a:spLocks noChangeArrowheads="1"/>
            </p:cNvSpPr>
            <p:nvPr/>
          </p:nvSpPr>
          <p:spPr bwMode="auto">
            <a:xfrm>
              <a:off x="5642" y="2048"/>
              <a:ext cx="4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 </a:t>
              </a:r>
              <a:endParaRPr lang="en-US" altLang="zh-CN" sz="2000">
                <a:solidFill>
                  <a:srgbClr val="000066"/>
                </a:solidFill>
                <a:latin typeface="Times New Roman" panose="02020603050405020304" pitchFamily="18" charset="0"/>
                <a:ea typeface="楷体_GB2312" pitchFamily="49" charset="-122"/>
              </a:endParaRPr>
            </a:p>
          </p:txBody>
        </p:sp>
        <p:sp>
          <p:nvSpPr>
            <p:cNvPr id="31925" name="Rectangle 34">
              <a:extLst>
                <a:ext uri="{FF2B5EF4-FFF2-40B4-BE49-F238E27FC236}">
                  <a16:creationId xmlns:a16="http://schemas.microsoft.com/office/drawing/2014/main" id="{9D2DF907-FF21-A4E7-FF66-BF705B135F70}"/>
                </a:ext>
              </a:extLst>
            </p:cNvPr>
            <p:cNvSpPr>
              <a:spLocks noChangeArrowheads="1"/>
            </p:cNvSpPr>
            <p:nvPr/>
          </p:nvSpPr>
          <p:spPr bwMode="auto">
            <a:xfrm>
              <a:off x="4070" y="1960"/>
              <a:ext cx="60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26" name="Line 35">
              <a:extLst>
                <a:ext uri="{FF2B5EF4-FFF2-40B4-BE49-F238E27FC236}">
                  <a16:creationId xmlns:a16="http://schemas.microsoft.com/office/drawing/2014/main" id="{227F84CE-CE06-6E69-D429-8A6064BD3D02}"/>
                </a:ext>
              </a:extLst>
            </p:cNvPr>
            <p:cNvSpPr>
              <a:spLocks noChangeShapeType="1"/>
            </p:cNvSpPr>
            <p:nvPr/>
          </p:nvSpPr>
          <p:spPr bwMode="auto">
            <a:xfrm>
              <a:off x="4070" y="1960"/>
              <a:ext cx="60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27" name="Rectangle 36">
              <a:extLst>
                <a:ext uri="{FF2B5EF4-FFF2-40B4-BE49-F238E27FC236}">
                  <a16:creationId xmlns:a16="http://schemas.microsoft.com/office/drawing/2014/main" id="{F21D39D3-3ED0-8316-0AD8-804AEC851C03}"/>
                </a:ext>
              </a:extLst>
            </p:cNvPr>
            <p:cNvSpPr>
              <a:spLocks noChangeArrowheads="1"/>
            </p:cNvSpPr>
            <p:nvPr/>
          </p:nvSpPr>
          <p:spPr bwMode="auto">
            <a:xfrm>
              <a:off x="4676" y="1960"/>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28" name="Line 37">
              <a:extLst>
                <a:ext uri="{FF2B5EF4-FFF2-40B4-BE49-F238E27FC236}">
                  <a16:creationId xmlns:a16="http://schemas.microsoft.com/office/drawing/2014/main" id="{C097B00D-D4D3-6FDA-3ABC-F6FAE981D61E}"/>
                </a:ext>
              </a:extLst>
            </p:cNvPr>
            <p:cNvSpPr>
              <a:spLocks noChangeShapeType="1"/>
            </p:cNvSpPr>
            <p:nvPr/>
          </p:nvSpPr>
          <p:spPr bwMode="auto">
            <a:xfrm>
              <a:off x="4676" y="1960"/>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29" name="Line 38">
              <a:extLst>
                <a:ext uri="{FF2B5EF4-FFF2-40B4-BE49-F238E27FC236}">
                  <a16:creationId xmlns:a16="http://schemas.microsoft.com/office/drawing/2014/main" id="{90A6B18D-0AF1-3388-EF2C-825EB00D798D}"/>
                </a:ext>
              </a:extLst>
            </p:cNvPr>
            <p:cNvSpPr>
              <a:spLocks noChangeShapeType="1"/>
            </p:cNvSpPr>
            <p:nvPr/>
          </p:nvSpPr>
          <p:spPr bwMode="auto">
            <a:xfrm>
              <a:off x="4676" y="1960"/>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30" name="Rectangle 39">
              <a:extLst>
                <a:ext uri="{FF2B5EF4-FFF2-40B4-BE49-F238E27FC236}">
                  <a16:creationId xmlns:a16="http://schemas.microsoft.com/office/drawing/2014/main" id="{80427698-905B-2DB4-A6B5-F244EF3A4AA8}"/>
                </a:ext>
              </a:extLst>
            </p:cNvPr>
            <p:cNvSpPr>
              <a:spLocks noChangeArrowheads="1"/>
            </p:cNvSpPr>
            <p:nvPr/>
          </p:nvSpPr>
          <p:spPr bwMode="auto">
            <a:xfrm>
              <a:off x="4701" y="1960"/>
              <a:ext cx="551"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31" name="Line 40">
              <a:extLst>
                <a:ext uri="{FF2B5EF4-FFF2-40B4-BE49-F238E27FC236}">
                  <a16:creationId xmlns:a16="http://schemas.microsoft.com/office/drawing/2014/main" id="{1034B5F3-5975-E5DC-20DD-A37F045BA05F}"/>
                </a:ext>
              </a:extLst>
            </p:cNvPr>
            <p:cNvSpPr>
              <a:spLocks noChangeShapeType="1"/>
            </p:cNvSpPr>
            <p:nvPr/>
          </p:nvSpPr>
          <p:spPr bwMode="auto">
            <a:xfrm>
              <a:off x="4701" y="1960"/>
              <a:ext cx="55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32" name="Rectangle 41">
              <a:extLst>
                <a:ext uri="{FF2B5EF4-FFF2-40B4-BE49-F238E27FC236}">
                  <a16:creationId xmlns:a16="http://schemas.microsoft.com/office/drawing/2014/main" id="{200333C0-67AB-DF2C-FD86-158F212F2556}"/>
                </a:ext>
              </a:extLst>
            </p:cNvPr>
            <p:cNvSpPr>
              <a:spLocks noChangeArrowheads="1"/>
            </p:cNvSpPr>
            <p:nvPr/>
          </p:nvSpPr>
          <p:spPr bwMode="auto">
            <a:xfrm>
              <a:off x="5252" y="1984"/>
              <a:ext cx="1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33" name="Line 42">
              <a:extLst>
                <a:ext uri="{FF2B5EF4-FFF2-40B4-BE49-F238E27FC236}">
                  <a16:creationId xmlns:a16="http://schemas.microsoft.com/office/drawing/2014/main" id="{FAC1A9E1-40EA-3908-0645-85D8F4F7454F}"/>
                </a:ext>
              </a:extLst>
            </p:cNvPr>
            <p:cNvSpPr>
              <a:spLocks noChangeShapeType="1"/>
            </p:cNvSpPr>
            <p:nvPr/>
          </p:nvSpPr>
          <p:spPr bwMode="auto">
            <a:xfrm>
              <a:off x="5252" y="1984"/>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34" name="Rectangle 43">
              <a:extLst>
                <a:ext uri="{FF2B5EF4-FFF2-40B4-BE49-F238E27FC236}">
                  <a16:creationId xmlns:a16="http://schemas.microsoft.com/office/drawing/2014/main" id="{03EFF97F-E2F7-756E-8A11-1CA3FDC6E659}"/>
                </a:ext>
              </a:extLst>
            </p:cNvPr>
            <p:cNvSpPr>
              <a:spLocks noChangeArrowheads="1"/>
            </p:cNvSpPr>
            <p:nvPr/>
          </p:nvSpPr>
          <p:spPr bwMode="auto">
            <a:xfrm>
              <a:off x="5252" y="1960"/>
              <a:ext cx="2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35" name="Line 44">
              <a:extLst>
                <a:ext uri="{FF2B5EF4-FFF2-40B4-BE49-F238E27FC236}">
                  <a16:creationId xmlns:a16="http://schemas.microsoft.com/office/drawing/2014/main" id="{2E968CCA-25DD-6856-2E97-2E0DE164968F}"/>
                </a:ext>
              </a:extLst>
            </p:cNvPr>
            <p:cNvSpPr>
              <a:spLocks noChangeShapeType="1"/>
            </p:cNvSpPr>
            <p:nvPr/>
          </p:nvSpPr>
          <p:spPr bwMode="auto">
            <a:xfrm>
              <a:off x="5252" y="1960"/>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36" name="Line 45">
              <a:extLst>
                <a:ext uri="{FF2B5EF4-FFF2-40B4-BE49-F238E27FC236}">
                  <a16:creationId xmlns:a16="http://schemas.microsoft.com/office/drawing/2014/main" id="{F1559099-9A59-E9F0-B943-E906B7A70402}"/>
                </a:ext>
              </a:extLst>
            </p:cNvPr>
            <p:cNvSpPr>
              <a:spLocks noChangeShapeType="1"/>
            </p:cNvSpPr>
            <p:nvPr/>
          </p:nvSpPr>
          <p:spPr bwMode="auto">
            <a:xfrm>
              <a:off x="5252" y="1960"/>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37" name="Rectangle 46">
              <a:extLst>
                <a:ext uri="{FF2B5EF4-FFF2-40B4-BE49-F238E27FC236}">
                  <a16:creationId xmlns:a16="http://schemas.microsoft.com/office/drawing/2014/main" id="{CC4A61EF-FF42-022B-3572-A72F0E98839C}"/>
                </a:ext>
              </a:extLst>
            </p:cNvPr>
            <p:cNvSpPr>
              <a:spLocks noChangeArrowheads="1"/>
            </p:cNvSpPr>
            <p:nvPr/>
          </p:nvSpPr>
          <p:spPr bwMode="auto">
            <a:xfrm>
              <a:off x="5278" y="1960"/>
              <a:ext cx="652"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38" name="Line 47">
              <a:extLst>
                <a:ext uri="{FF2B5EF4-FFF2-40B4-BE49-F238E27FC236}">
                  <a16:creationId xmlns:a16="http://schemas.microsoft.com/office/drawing/2014/main" id="{6481CD2E-1BE8-B642-F28F-F3AFE8B86375}"/>
                </a:ext>
              </a:extLst>
            </p:cNvPr>
            <p:cNvSpPr>
              <a:spLocks noChangeShapeType="1"/>
            </p:cNvSpPr>
            <p:nvPr/>
          </p:nvSpPr>
          <p:spPr bwMode="auto">
            <a:xfrm>
              <a:off x="5278" y="1960"/>
              <a:ext cx="65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39" name="Rectangle 48">
              <a:extLst>
                <a:ext uri="{FF2B5EF4-FFF2-40B4-BE49-F238E27FC236}">
                  <a16:creationId xmlns:a16="http://schemas.microsoft.com/office/drawing/2014/main" id="{878FBD3B-4406-EDF6-BA16-7A10CC93051C}"/>
                </a:ext>
              </a:extLst>
            </p:cNvPr>
            <p:cNvSpPr>
              <a:spLocks noChangeArrowheads="1"/>
            </p:cNvSpPr>
            <p:nvPr/>
          </p:nvSpPr>
          <p:spPr bwMode="auto">
            <a:xfrm>
              <a:off x="5252" y="1986"/>
              <a:ext cx="13" cy="2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40" name="Line 49">
              <a:extLst>
                <a:ext uri="{FF2B5EF4-FFF2-40B4-BE49-F238E27FC236}">
                  <a16:creationId xmlns:a16="http://schemas.microsoft.com/office/drawing/2014/main" id="{7F651A41-7CF9-45B1-7FAB-DDBC230CE82A}"/>
                </a:ext>
              </a:extLst>
            </p:cNvPr>
            <p:cNvSpPr>
              <a:spLocks noChangeShapeType="1"/>
            </p:cNvSpPr>
            <p:nvPr/>
          </p:nvSpPr>
          <p:spPr bwMode="auto">
            <a:xfrm>
              <a:off x="5252" y="1986"/>
              <a:ext cx="1" cy="25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41" name="Rectangle 50">
              <a:extLst>
                <a:ext uri="{FF2B5EF4-FFF2-40B4-BE49-F238E27FC236}">
                  <a16:creationId xmlns:a16="http://schemas.microsoft.com/office/drawing/2014/main" id="{DFC3C2BE-CD18-6377-387B-0FCE264A6B95}"/>
                </a:ext>
              </a:extLst>
            </p:cNvPr>
            <p:cNvSpPr>
              <a:spLocks noChangeArrowheads="1"/>
            </p:cNvSpPr>
            <p:nvPr/>
          </p:nvSpPr>
          <p:spPr bwMode="auto">
            <a:xfrm>
              <a:off x="4337" y="2317"/>
              <a:ext cx="8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942" name="Rectangle 51">
              <a:extLst>
                <a:ext uri="{FF2B5EF4-FFF2-40B4-BE49-F238E27FC236}">
                  <a16:creationId xmlns:a16="http://schemas.microsoft.com/office/drawing/2014/main" id="{72C1B177-9EDE-7598-154F-2C029D21FA62}"/>
                </a:ext>
              </a:extLst>
            </p:cNvPr>
            <p:cNvSpPr>
              <a:spLocks noChangeArrowheads="1"/>
            </p:cNvSpPr>
            <p:nvPr/>
          </p:nvSpPr>
          <p:spPr bwMode="auto">
            <a:xfrm>
              <a:off x="4418" y="2317"/>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43" name="Rectangle 52">
              <a:extLst>
                <a:ext uri="{FF2B5EF4-FFF2-40B4-BE49-F238E27FC236}">
                  <a16:creationId xmlns:a16="http://schemas.microsoft.com/office/drawing/2014/main" id="{AE47A711-4DB0-9033-692E-41788A6A9B49}"/>
                </a:ext>
              </a:extLst>
            </p:cNvPr>
            <p:cNvSpPr>
              <a:spLocks noChangeArrowheads="1"/>
            </p:cNvSpPr>
            <p:nvPr/>
          </p:nvSpPr>
          <p:spPr bwMode="auto">
            <a:xfrm>
              <a:off x="4930" y="2317"/>
              <a:ext cx="8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944" name="Rectangle 53">
              <a:extLst>
                <a:ext uri="{FF2B5EF4-FFF2-40B4-BE49-F238E27FC236}">
                  <a16:creationId xmlns:a16="http://schemas.microsoft.com/office/drawing/2014/main" id="{C398E8C7-A58E-7E74-9238-AEFCD62FAD4E}"/>
                </a:ext>
              </a:extLst>
            </p:cNvPr>
            <p:cNvSpPr>
              <a:spLocks noChangeArrowheads="1"/>
            </p:cNvSpPr>
            <p:nvPr/>
          </p:nvSpPr>
          <p:spPr bwMode="auto">
            <a:xfrm>
              <a:off x="5011" y="2317"/>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45" name="Rectangle 54">
              <a:extLst>
                <a:ext uri="{FF2B5EF4-FFF2-40B4-BE49-F238E27FC236}">
                  <a16:creationId xmlns:a16="http://schemas.microsoft.com/office/drawing/2014/main" id="{03C7251C-3096-7709-A5CB-28DA44F44D9E}"/>
                </a:ext>
              </a:extLst>
            </p:cNvPr>
            <p:cNvSpPr>
              <a:spLocks noChangeArrowheads="1"/>
            </p:cNvSpPr>
            <p:nvPr/>
          </p:nvSpPr>
          <p:spPr bwMode="auto">
            <a:xfrm>
              <a:off x="5558" y="2317"/>
              <a:ext cx="8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46" name="Rectangle 55">
              <a:extLst>
                <a:ext uri="{FF2B5EF4-FFF2-40B4-BE49-F238E27FC236}">
                  <a16:creationId xmlns:a16="http://schemas.microsoft.com/office/drawing/2014/main" id="{E7E706C0-9EAA-3916-BE9C-2099F63DCE29}"/>
                </a:ext>
              </a:extLst>
            </p:cNvPr>
            <p:cNvSpPr>
              <a:spLocks noChangeArrowheads="1"/>
            </p:cNvSpPr>
            <p:nvPr/>
          </p:nvSpPr>
          <p:spPr bwMode="auto">
            <a:xfrm>
              <a:off x="5638" y="2317"/>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47" name="Rectangle 56">
              <a:extLst>
                <a:ext uri="{FF2B5EF4-FFF2-40B4-BE49-F238E27FC236}">
                  <a16:creationId xmlns:a16="http://schemas.microsoft.com/office/drawing/2014/main" id="{CC6F0BAB-9B3F-B062-2437-4809FC7C5C6D}"/>
                </a:ext>
              </a:extLst>
            </p:cNvPr>
            <p:cNvSpPr>
              <a:spLocks noChangeArrowheads="1"/>
            </p:cNvSpPr>
            <p:nvPr/>
          </p:nvSpPr>
          <p:spPr bwMode="auto">
            <a:xfrm>
              <a:off x="4070" y="2243"/>
              <a:ext cx="606"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48" name="Line 57">
              <a:extLst>
                <a:ext uri="{FF2B5EF4-FFF2-40B4-BE49-F238E27FC236}">
                  <a16:creationId xmlns:a16="http://schemas.microsoft.com/office/drawing/2014/main" id="{CA970287-EB44-30B3-822E-040A9EE56792}"/>
                </a:ext>
              </a:extLst>
            </p:cNvPr>
            <p:cNvSpPr>
              <a:spLocks noChangeShapeType="1"/>
            </p:cNvSpPr>
            <p:nvPr/>
          </p:nvSpPr>
          <p:spPr bwMode="auto">
            <a:xfrm>
              <a:off x="4070" y="2243"/>
              <a:ext cx="60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49" name="Rectangle 58">
              <a:extLst>
                <a:ext uri="{FF2B5EF4-FFF2-40B4-BE49-F238E27FC236}">
                  <a16:creationId xmlns:a16="http://schemas.microsoft.com/office/drawing/2014/main" id="{9B66F264-5A21-19CA-FA9D-136509D44407}"/>
                </a:ext>
              </a:extLst>
            </p:cNvPr>
            <p:cNvSpPr>
              <a:spLocks noChangeArrowheads="1"/>
            </p:cNvSpPr>
            <p:nvPr/>
          </p:nvSpPr>
          <p:spPr bwMode="auto">
            <a:xfrm>
              <a:off x="4676" y="2243"/>
              <a:ext cx="13"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50" name="Line 59">
              <a:extLst>
                <a:ext uri="{FF2B5EF4-FFF2-40B4-BE49-F238E27FC236}">
                  <a16:creationId xmlns:a16="http://schemas.microsoft.com/office/drawing/2014/main" id="{5E77A908-1160-D84F-61C8-75A0166B9FF2}"/>
                </a:ext>
              </a:extLst>
            </p:cNvPr>
            <p:cNvSpPr>
              <a:spLocks noChangeShapeType="1"/>
            </p:cNvSpPr>
            <p:nvPr/>
          </p:nvSpPr>
          <p:spPr bwMode="auto">
            <a:xfrm>
              <a:off x="4676" y="2243"/>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51" name="Line 60">
              <a:extLst>
                <a:ext uri="{FF2B5EF4-FFF2-40B4-BE49-F238E27FC236}">
                  <a16:creationId xmlns:a16="http://schemas.microsoft.com/office/drawing/2014/main" id="{FAB7A56F-AA06-0BAF-9B7E-491957BA9368}"/>
                </a:ext>
              </a:extLst>
            </p:cNvPr>
            <p:cNvSpPr>
              <a:spLocks noChangeShapeType="1"/>
            </p:cNvSpPr>
            <p:nvPr/>
          </p:nvSpPr>
          <p:spPr bwMode="auto">
            <a:xfrm>
              <a:off x="4676" y="2243"/>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52" name="Rectangle 61">
              <a:extLst>
                <a:ext uri="{FF2B5EF4-FFF2-40B4-BE49-F238E27FC236}">
                  <a16:creationId xmlns:a16="http://schemas.microsoft.com/office/drawing/2014/main" id="{A8C2C002-D45B-C310-9AAF-4193B3025CDD}"/>
                </a:ext>
              </a:extLst>
            </p:cNvPr>
            <p:cNvSpPr>
              <a:spLocks noChangeArrowheads="1"/>
            </p:cNvSpPr>
            <p:nvPr/>
          </p:nvSpPr>
          <p:spPr bwMode="auto">
            <a:xfrm>
              <a:off x="4689" y="2243"/>
              <a:ext cx="563"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53" name="Line 62">
              <a:extLst>
                <a:ext uri="{FF2B5EF4-FFF2-40B4-BE49-F238E27FC236}">
                  <a16:creationId xmlns:a16="http://schemas.microsoft.com/office/drawing/2014/main" id="{24B05E82-9C17-9FC1-F585-DDEE7A0D90DC}"/>
                </a:ext>
              </a:extLst>
            </p:cNvPr>
            <p:cNvSpPr>
              <a:spLocks noChangeShapeType="1"/>
            </p:cNvSpPr>
            <p:nvPr/>
          </p:nvSpPr>
          <p:spPr bwMode="auto">
            <a:xfrm>
              <a:off x="4689" y="2243"/>
              <a:ext cx="56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54" name="Rectangle 63">
              <a:extLst>
                <a:ext uri="{FF2B5EF4-FFF2-40B4-BE49-F238E27FC236}">
                  <a16:creationId xmlns:a16="http://schemas.microsoft.com/office/drawing/2014/main" id="{F9F01ACF-ABA5-5E18-8AF5-3ADDBC8719B0}"/>
                </a:ext>
              </a:extLst>
            </p:cNvPr>
            <p:cNvSpPr>
              <a:spLocks noChangeArrowheads="1"/>
            </p:cNvSpPr>
            <p:nvPr/>
          </p:nvSpPr>
          <p:spPr bwMode="auto">
            <a:xfrm>
              <a:off x="5252" y="2243"/>
              <a:ext cx="13"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55" name="Line 64">
              <a:extLst>
                <a:ext uri="{FF2B5EF4-FFF2-40B4-BE49-F238E27FC236}">
                  <a16:creationId xmlns:a16="http://schemas.microsoft.com/office/drawing/2014/main" id="{F73491A0-2B30-8E55-8B39-6276A74185E7}"/>
                </a:ext>
              </a:extLst>
            </p:cNvPr>
            <p:cNvSpPr>
              <a:spLocks noChangeShapeType="1"/>
            </p:cNvSpPr>
            <p:nvPr/>
          </p:nvSpPr>
          <p:spPr bwMode="auto">
            <a:xfrm>
              <a:off x="5252" y="2243"/>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56" name="Line 65">
              <a:extLst>
                <a:ext uri="{FF2B5EF4-FFF2-40B4-BE49-F238E27FC236}">
                  <a16:creationId xmlns:a16="http://schemas.microsoft.com/office/drawing/2014/main" id="{9F054DF6-783D-586C-36D5-CA6D092B461B}"/>
                </a:ext>
              </a:extLst>
            </p:cNvPr>
            <p:cNvSpPr>
              <a:spLocks noChangeShapeType="1"/>
            </p:cNvSpPr>
            <p:nvPr/>
          </p:nvSpPr>
          <p:spPr bwMode="auto">
            <a:xfrm>
              <a:off x="5252" y="2243"/>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57" name="Rectangle 66">
              <a:extLst>
                <a:ext uri="{FF2B5EF4-FFF2-40B4-BE49-F238E27FC236}">
                  <a16:creationId xmlns:a16="http://schemas.microsoft.com/office/drawing/2014/main" id="{D76D4460-4D5B-D153-92D2-C5A9A3557C5A}"/>
                </a:ext>
              </a:extLst>
            </p:cNvPr>
            <p:cNvSpPr>
              <a:spLocks noChangeArrowheads="1"/>
            </p:cNvSpPr>
            <p:nvPr/>
          </p:nvSpPr>
          <p:spPr bwMode="auto">
            <a:xfrm>
              <a:off x="5265" y="2243"/>
              <a:ext cx="66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58" name="Line 67">
              <a:extLst>
                <a:ext uri="{FF2B5EF4-FFF2-40B4-BE49-F238E27FC236}">
                  <a16:creationId xmlns:a16="http://schemas.microsoft.com/office/drawing/2014/main" id="{646382DB-5A70-7E88-28DB-8CC4754D41F7}"/>
                </a:ext>
              </a:extLst>
            </p:cNvPr>
            <p:cNvSpPr>
              <a:spLocks noChangeShapeType="1"/>
            </p:cNvSpPr>
            <p:nvPr/>
          </p:nvSpPr>
          <p:spPr bwMode="auto">
            <a:xfrm>
              <a:off x="5265" y="2243"/>
              <a:ext cx="6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59" name="Rectangle 68">
              <a:extLst>
                <a:ext uri="{FF2B5EF4-FFF2-40B4-BE49-F238E27FC236}">
                  <a16:creationId xmlns:a16="http://schemas.microsoft.com/office/drawing/2014/main" id="{5D170ED1-879D-0C96-3A4A-5F0FCB49E00B}"/>
                </a:ext>
              </a:extLst>
            </p:cNvPr>
            <p:cNvSpPr>
              <a:spLocks noChangeArrowheads="1"/>
            </p:cNvSpPr>
            <p:nvPr/>
          </p:nvSpPr>
          <p:spPr bwMode="auto">
            <a:xfrm>
              <a:off x="5252" y="2255"/>
              <a:ext cx="13" cy="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60" name="Line 69">
              <a:extLst>
                <a:ext uri="{FF2B5EF4-FFF2-40B4-BE49-F238E27FC236}">
                  <a16:creationId xmlns:a16="http://schemas.microsoft.com/office/drawing/2014/main" id="{F9C8A9F8-FB53-D8CE-FB62-42E74E6605DA}"/>
                </a:ext>
              </a:extLst>
            </p:cNvPr>
            <p:cNvSpPr>
              <a:spLocks noChangeShapeType="1"/>
            </p:cNvSpPr>
            <p:nvPr/>
          </p:nvSpPr>
          <p:spPr bwMode="auto">
            <a:xfrm>
              <a:off x="5252" y="2255"/>
              <a:ext cx="1"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61" name="Rectangle 70">
              <a:extLst>
                <a:ext uri="{FF2B5EF4-FFF2-40B4-BE49-F238E27FC236}">
                  <a16:creationId xmlns:a16="http://schemas.microsoft.com/office/drawing/2014/main" id="{82A50B4B-C54B-92B0-118D-89BC25C459D3}"/>
                </a:ext>
              </a:extLst>
            </p:cNvPr>
            <p:cNvSpPr>
              <a:spLocks noChangeArrowheads="1"/>
            </p:cNvSpPr>
            <p:nvPr/>
          </p:nvSpPr>
          <p:spPr bwMode="auto">
            <a:xfrm>
              <a:off x="4337" y="2553"/>
              <a:ext cx="8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962" name="Rectangle 71">
              <a:extLst>
                <a:ext uri="{FF2B5EF4-FFF2-40B4-BE49-F238E27FC236}">
                  <a16:creationId xmlns:a16="http://schemas.microsoft.com/office/drawing/2014/main" id="{A2CB25E9-A0EF-2487-2149-B6A98FE2A4AF}"/>
                </a:ext>
              </a:extLst>
            </p:cNvPr>
            <p:cNvSpPr>
              <a:spLocks noChangeArrowheads="1"/>
            </p:cNvSpPr>
            <p:nvPr/>
          </p:nvSpPr>
          <p:spPr bwMode="auto">
            <a:xfrm>
              <a:off x="4418" y="2553"/>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63" name="Rectangle 72">
              <a:extLst>
                <a:ext uri="{FF2B5EF4-FFF2-40B4-BE49-F238E27FC236}">
                  <a16:creationId xmlns:a16="http://schemas.microsoft.com/office/drawing/2014/main" id="{5766A921-0406-021C-2C40-483ED93A42CC}"/>
                </a:ext>
              </a:extLst>
            </p:cNvPr>
            <p:cNvSpPr>
              <a:spLocks noChangeArrowheads="1"/>
            </p:cNvSpPr>
            <p:nvPr/>
          </p:nvSpPr>
          <p:spPr bwMode="auto">
            <a:xfrm>
              <a:off x="4930" y="2553"/>
              <a:ext cx="8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64" name="Rectangle 73">
              <a:extLst>
                <a:ext uri="{FF2B5EF4-FFF2-40B4-BE49-F238E27FC236}">
                  <a16:creationId xmlns:a16="http://schemas.microsoft.com/office/drawing/2014/main" id="{C8D7FF8C-7155-B33D-3E56-A464E3E0E9D2}"/>
                </a:ext>
              </a:extLst>
            </p:cNvPr>
            <p:cNvSpPr>
              <a:spLocks noChangeArrowheads="1"/>
            </p:cNvSpPr>
            <p:nvPr/>
          </p:nvSpPr>
          <p:spPr bwMode="auto">
            <a:xfrm>
              <a:off x="5011" y="2553"/>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65" name="Rectangle 74">
              <a:extLst>
                <a:ext uri="{FF2B5EF4-FFF2-40B4-BE49-F238E27FC236}">
                  <a16:creationId xmlns:a16="http://schemas.microsoft.com/office/drawing/2014/main" id="{AAB373C8-FA9F-7F5E-1D1A-AF9185632A49}"/>
                </a:ext>
              </a:extLst>
            </p:cNvPr>
            <p:cNvSpPr>
              <a:spLocks noChangeArrowheads="1"/>
            </p:cNvSpPr>
            <p:nvPr/>
          </p:nvSpPr>
          <p:spPr bwMode="auto">
            <a:xfrm>
              <a:off x="5558" y="2553"/>
              <a:ext cx="8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66" name="Rectangle 75">
              <a:extLst>
                <a:ext uri="{FF2B5EF4-FFF2-40B4-BE49-F238E27FC236}">
                  <a16:creationId xmlns:a16="http://schemas.microsoft.com/office/drawing/2014/main" id="{18B57BF3-A595-259A-0ABC-25507BF91010}"/>
                </a:ext>
              </a:extLst>
            </p:cNvPr>
            <p:cNvSpPr>
              <a:spLocks noChangeArrowheads="1"/>
            </p:cNvSpPr>
            <p:nvPr/>
          </p:nvSpPr>
          <p:spPr bwMode="auto">
            <a:xfrm>
              <a:off x="5638" y="2553"/>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67" name="Rectangle 76">
              <a:extLst>
                <a:ext uri="{FF2B5EF4-FFF2-40B4-BE49-F238E27FC236}">
                  <a16:creationId xmlns:a16="http://schemas.microsoft.com/office/drawing/2014/main" id="{99284371-035D-4D93-90CE-FE9A55963B66}"/>
                </a:ext>
              </a:extLst>
            </p:cNvPr>
            <p:cNvSpPr>
              <a:spLocks noChangeArrowheads="1"/>
            </p:cNvSpPr>
            <p:nvPr/>
          </p:nvSpPr>
          <p:spPr bwMode="auto">
            <a:xfrm>
              <a:off x="5252" y="2490"/>
              <a:ext cx="13" cy="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68" name="Line 77">
              <a:extLst>
                <a:ext uri="{FF2B5EF4-FFF2-40B4-BE49-F238E27FC236}">
                  <a16:creationId xmlns:a16="http://schemas.microsoft.com/office/drawing/2014/main" id="{9A8AC4F0-1350-4206-3BF6-37205BAD0096}"/>
                </a:ext>
              </a:extLst>
            </p:cNvPr>
            <p:cNvSpPr>
              <a:spLocks noChangeShapeType="1"/>
            </p:cNvSpPr>
            <p:nvPr/>
          </p:nvSpPr>
          <p:spPr bwMode="auto">
            <a:xfrm>
              <a:off x="5252" y="2490"/>
              <a:ext cx="1"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69" name="Rectangle 78">
              <a:extLst>
                <a:ext uri="{FF2B5EF4-FFF2-40B4-BE49-F238E27FC236}">
                  <a16:creationId xmlns:a16="http://schemas.microsoft.com/office/drawing/2014/main" id="{67BA46FE-0C3B-C79A-B297-667865C8C7A6}"/>
                </a:ext>
              </a:extLst>
            </p:cNvPr>
            <p:cNvSpPr>
              <a:spLocks noChangeArrowheads="1"/>
            </p:cNvSpPr>
            <p:nvPr/>
          </p:nvSpPr>
          <p:spPr bwMode="auto">
            <a:xfrm>
              <a:off x="4337" y="2786"/>
              <a:ext cx="8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70" name="Rectangle 79">
              <a:extLst>
                <a:ext uri="{FF2B5EF4-FFF2-40B4-BE49-F238E27FC236}">
                  <a16:creationId xmlns:a16="http://schemas.microsoft.com/office/drawing/2014/main" id="{E3B38365-829E-07D0-B9C6-7061EB796099}"/>
                </a:ext>
              </a:extLst>
            </p:cNvPr>
            <p:cNvSpPr>
              <a:spLocks noChangeArrowheads="1"/>
            </p:cNvSpPr>
            <p:nvPr/>
          </p:nvSpPr>
          <p:spPr bwMode="auto">
            <a:xfrm>
              <a:off x="4418" y="2786"/>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71" name="Rectangle 80">
              <a:extLst>
                <a:ext uri="{FF2B5EF4-FFF2-40B4-BE49-F238E27FC236}">
                  <a16:creationId xmlns:a16="http://schemas.microsoft.com/office/drawing/2014/main" id="{7D89B330-512D-0A6B-A750-D9686FC00C7D}"/>
                </a:ext>
              </a:extLst>
            </p:cNvPr>
            <p:cNvSpPr>
              <a:spLocks noChangeArrowheads="1"/>
            </p:cNvSpPr>
            <p:nvPr/>
          </p:nvSpPr>
          <p:spPr bwMode="auto">
            <a:xfrm>
              <a:off x="4930" y="2786"/>
              <a:ext cx="8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972" name="Rectangle 81">
              <a:extLst>
                <a:ext uri="{FF2B5EF4-FFF2-40B4-BE49-F238E27FC236}">
                  <a16:creationId xmlns:a16="http://schemas.microsoft.com/office/drawing/2014/main" id="{705718F3-072B-81F7-E8E9-306839EEADA8}"/>
                </a:ext>
              </a:extLst>
            </p:cNvPr>
            <p:cNvSpPr>
              <a:spLocks noChangeArrowheads="1"/>
            </p:cNvSpPr>
            <p:nvPr/>
          </p:nvSpPr>
          <p:spPr bwMode="auto">
            <a:xfrm>
              <a:off x="5011" y="2786"/>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73" name="Rectangle 82">
              <a:extLst>
                <a:ext uri="{FF2B5EF4-FFF2-40B4-BE49-F238E27FC236}">
                  <a16:creationId xmlns:a16="http://schemas.microsoft.com/office/drawing/2014/main" id="{EFBC639D-5DC4-FC46-9CC0-EA45CC3C27CE}"/>
                </a:ext>
              </a:extLst>
            </p:cNvPr>
            <p:cNvSpPr>
              <a:spLocks noChangeArrowheads="1"/>
            </p:cNvSpPr>
            <p:nvPr/>
          </p:nvSpPr>
          <p:spPr bwMode="auto">
            <a:xfrm>
              <a:off x="5558" y="2786"/>
              <a:ext cx="8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74" name="Rectangle 83">
              <a:extLst>
                <a:ext uri="{FF2B5EF4-FFF2-40B4-BE49-F238E27FC236}">
                  <a16:creationId xmlns:a16="http://schemas.microsoft.com/office/drawing/2014/main" id="{0197E975-59C5-126F-187F-0D159080E493}"/>
                </a:ext>
              </a:extLst>
            </p:cNvPr>
            <p:cNvSpPr>
              <a:spLocks noChangeArrowheads="1"/>
            </p:cNvSpPr>
            <p:nvPr/>
          </p:nvSpPr>
          <p:spPr bwMode="auto">
            <a:xfrm>
              <a:off x="5638" y="2786"/>
              <a:ext cx="4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75" name="Rectangle 84">
              <a:extLst>
                <a:ext uri="{FF2B5EF4-FFF2-40B4-BE49-F238E27FC236}">
                  <a16:creationId xmlns:a16="http://schemas.microsoft.com/office/drawing/2014/main" id="{A51DC911-E6EC-2773-BF65-65A7A99A25DD}"/>
                </a:ext>
              </a:extLst>
            </p:cNvPr>
            <p:cNvSpPr>
              <a:spLocks noChangeArrowheads="1"/>
            </p:cNvSpPr>
            <p:nvPr/>
          </p:nvSpPr>
          <p:spPr bwMode="auto">
            <a:xfrm>
              <a:off x="5252" y="2723"/>
              <a:ext cx="13" cy="2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76" name="Line 85">
              <a:extLst>
                <a:ext uri="{FF2B5EF4-FFF2-40B4-BE49-F238E27FC236}">
                  <a16:creationId xmlns:a16="http://schemas.microsoft.com/office/drawing/2014/main" id="{AA5C3869-8E2D-6EFA-AB12-C602E1965EB1}"/>
                </a:ext>
              </a:extLst>
            </p:cNvPr>
            <p:cNvSpPr>
              <a:spLocks noChangeShapeType="1"/>
            </p:cNvSpPr>
            <p:nvPr/>
          </p:nvSpPr>
          <p:spPr bwMode="auto">
            <a:xfrm>
              <a:off x="5252" y="2723"/>
              <a:ext cx="1" cy="23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77" name="Rectangle 86">
              <a:extLst>
                <a:ext uri="{FF2B5EF4-FFF2-40B4-BE49-F238E27FC236}">
                  <a16:creationId xmlns:a16="http://schemas.microsoft.com/office/drawing/2014/main" id="{A7027A68-2E01-70C9-DAB7-199A26654D9B}"/>
                </a:ext>
              </a:extLst>
            </p:cNvPr>
            <p:cNvSpPr>
              <a:spLocks noChangeArrowheads="1"/>
            </p:cNvSpPr>
            <p:nvPr/>
          </p:nvSpPr>
          <p:spPr bwMode="auto">
            <a:xfrm>
              <a:off x="4337" y="3021"/>
              <a:ext cx="8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78" name="Rectangle 87">
              <a:extLst>
                <a:ext uri="{FF2B5EF4-FFF2-40B4-BE49-F238E27FC236}">
                  <a16:creationId xmlns:a16="http://schemas.microsoft.com/office/drawing/2014/main" id="{174BA189-5916-BFD9-385F-72E97366DBF1}"/>
                </a:ext>
              </a:extLst>
            </p:cNvPr>
            <p:cNvSpPr>
              <a:spLocks noChangeArrowheads="1"/>
            </p:cNvSpPr>
            <p:nvPr/>
          </p:nvSpPr>
          <p:spPr bwMode="auto">
            <a:xfrm>
              <a:off x="4418" y="3021"/>
              <a:ext cx="4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79" name="Rectangle 88">
              <a:extLst>
                <a:ext uri="{FF2B5EF4-FFF2-40B4-BE49-F238E27FC236}">
                  <a16:creationId xmlns:a16="http://schemas.microsoft.com/office/drawing/2014/main" id="{56A24D4D-5FF2-2864-9CCF-D65578A9A5C3}"/>
                </a:ext>
              </a:extLst>
            </p:cNvPr>
            <p:cNvSpPr>
              <a:spLocks noChangeArrowheads="1"/>
            </p:cNvSpPr>
            <p:nvPr/>
          </p:nvSpPr>
          <p:spPr bwMode="auto">
            <a:xfrm>
              <a:off x="4930" y="3021"/>
              <a:ext cx="85"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80" name="Rectangle 89">
              <a:extLst>
                <a:ext uri="{FF2B5EF4-FFF2-40B4-BE49-F238E27FC236}">
                  <a16:creationId xmlns:a16="http://schemas.microsoft.com/office/drawing/2014/main" id="{6E063484-1979-026D-2D46-A94B1C35E11C}"/>
                </a:ext>
              </a:extLst>
            </p:cNvPr>
            <p:cNvSpPr>
              <a:spLocks noChangeArrowheads="1"/>
            </p:cNvSpPr>
            <p:nvPr/>
          </p:nvSpPr>
          <p:spPr bwMode="auto">
            <a:xfrm>
              <a:off x="5011" y="3021"/>
              <a:ext cx="4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81" name="Rectangle 90">
              <a:extLst>
                <a:ext uri="{FF2B5EF4-FFF2-40B4-BE49-F238E27FC236}">
                  <a16:creationId xmlns:a16="http://schemas.microsoft.com/office/drawing/2014/main" id="{E4C56648-E7DD-CBA7-CCCA-A1A3D40AE252}"/>
                </a:ext>
              </a:extLst>
            </p:cNvPr>
            <p:cNvSpPr>
              <a:spLocks noChangeArrowheads="1"/>
            </p:cNvSpPr>
            <p:nvPr/>
          </p:nvSpPr>
          <p:spPr bwMode="auto">
            <a:xfrm>
              <a:off x="5558" y="3021"/>
              <a:ext cx="8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982" name="Rectangle 91">
              <a:extLst>
                <a:ext uri="{FF2B5EF4-FFF2-40B4-BE49-F238E27FC236}">
                  <a16:creationId xmlns:a16="http://schemas.microsoft.com/office/drawing/2014/main" id="{D23F76E4-0CA9-107E-28B1-D6775AA7A593}"/>
                </a:ext>
              </a:extLst>
            </p:cNvPr>
            <p:cNvSpPr>
              <a:spLocks noChangeArrowheads="1"/>
            </p:cNvSpPr>
            <p:nvPr/>
          </p:nvSpPr>
          <p:spPr bwMode="auto">
            <a:xfrm>
              <a:off x="5638" y="3021"/>
              <a:ext cx="4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83" name="Rectangle 92">
              <a:extLst>
                <a:ext uri="{FF2B5EF4-FFF2-40B4-BE49-F238E27FC236}">
                  <a16:creationId xmlns:a16="http://schemas.microsoft.com/office/drawing/2014/main" id="{C8BBE66D-66DF-2829-0DF3-4618324AA5DB}"/>
                </a:ext>
              </a:extLst>
            </p:cNvPr>
            <p:cNvSpPr>
              <a:spLocks noChangeArrowheads="1"/>
            </p:cNvSpPr>
            <p:nvPr/>
          </p:nvSpPr>
          <p:spPr bwMode="auto">
            <a:xfrm>
              <a:off x="4070" y="3196"/>
              <a:ext cx="60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84" name="Line 93">
              <a:extLst>
                <a:ext uri="{FF2B5EF4-FFF2-40B4-BE49-F238E27FC236}">
                  <a16:creationId xmlns:a16="http://schemas.microsoft.com/office/drawing/2014/main" id="{90A5A14F-CF3C-2C4C-0FED-5D3E6972CCE1}"/>
                </a:ext>
              </a:extLst>
            </p:cNvPr>
            <p:cNvSpPr>
              <a:spLocks noChangeShapeType="1"/>
            </p:cNvSpPr>
            <p:nvPr/>
          </p:nvSpPr>
          <p:spPr bwMode="auto">
            <a:xfrm>
              <a:off x="4070" y="3196"/>
              <a:ext cx="60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85" name="Rectangle 94">
              <a:extLst>
                <a:ext uri="{FF2B5EF4-FFF2-40B4-BE49-F238E27FC236}">
                  <a16:creationId xmlns:a16="http://schemas.microsoft.com/office/drawing/2014/main" id="{DD5F476E-5691-F6CF-77FE-8AD207954849}"/>
                </a:ext>
              </a:extLst>
            </p:cNvPr>
            <p:cNvSpPr>
              <a:spLocks noChangeArrowheads="1"/>
            </p:cNvSpPr>
            <p:nvPr/>
          </p:nvSpPr>
          <p:spPr bwMode="auto">
            <a:xfrm>
              <a:off x="4676" y="3196"/>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86" name="Line 95">
              <a:extLst>
                <a:ext uri="{FF2B5EF4-FFF2-40B4-BE49-F238E27FC236}">
                  <a16:creationId xmlns:a16="http://schemas.microsoft.com/office/drawing/2014/main" id="{C1E6638F-CEFC-8295-3BED-9C3223438CE2}"/>
                </a:ext>
              </a:extLst>
            </p:cNvPr>
            <p:cNvSpPr>
              <a:spLocks noChangeShapeType="1"/>
            </p:cNvSpPr>
            <p:nvPr/>
          </p:nvSpPr>
          <p:spPr bwMode="auto">
            <a:xfrm>
              <a:off x="4676" y="3196"/>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87" name="Line 96">
              <a:extLst>
                <a:ext uri="{FF2B5EF4-FFF2-40B4-BE49-F238E27FC236}">
                  <a16:creationId xmlns:a16="http://schemas.microsoft.com/office/drawing/2014/main" id="{2299AC28-A0A3-472C-F9AD-1E50E2D51E17}"/>
                </a:ext>
              </a:extLst>
            </p:cNvPr>
            <p:cNvSpPr>
              <a:spLocks noChangeShapeType="1"/>
            </p:cNvSpPr>
            <p:nvPr/>
          </p:nvSpPr>
          <p:spPr bwMode="auto">
            <a:xfrm>
              <a:off x="4676" y="3196"/>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88" name="Rectangle 97">
              <a:extLst>
                <a:ext uri="{FF2B5EF4-FFF2-40B4-BE49-F238E27FC236}">
                  <a16:creationId xmlns:a16="http://schemas.microsoft.com/office/drawing/2014/main" id="{CD128824-6257-0924-E2D4-EBD846496DBB}"/>
                </a:ext>
              </a:extLst>
            </p:cNvPr>
            <p:cNvSpPr>
              <a:spLocks noChangeArrowheads="1"/>
            </p:cNvSpPr>
            <p:nvPr/>
          </p:nvSpPr>
          <p:spPr bwMode="auto">
            <a:xfrm>
              <a:off x="4701" y="3196"/>
              <a:ext cx="551"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89" name="Line 98">
              <a:extLst>
                <a:ext uri="{FF2B5EF4-FFF2-40B4-BE49-F238E27FC236}">
                  <a16:creationId xmlns:a16="http://schemas.microsoft.com/office/drawing/2014/main" id="{0BD484E3-D248-4DDD-8D8F-4CB60C882F5A}"/>
                </a:ext>
              </a:extLst>
            </p:cNvPr>
            <p:cNvSpPr>
              <a:spLocks noChangeShapeType="1"/>
            </p:cNvSpPr>
            <p:nvPr/>
          </p:nvSpPr>
          <p:spPr bwMode="auto">
            <a:xfrm>
              <a:off x="4649" y="3203"/>
              <a:ext cx="55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90" name="Rectangle 99">
              <a:extLst>
                <a:ext uri="{FF2B5EF4-FFF2-40B4-BE49-F238E27FC236}">
                  <a16:creationId xmlns:a16="http://schemas.microsoft.com/office/drawing/2014/main" id="{2FEFFBCE-DCB7-3A76-4593-1EEE14030711}"/>
                </a:ext>
              </a:extLst>
            </p:cNvPr>
            <p:cNvSpPr>
              <a:spLocks noChangeArrowheads="1"/>
            </p:cNvSpPr>
            <p:nvPr/>
          </p:nvSpPr>
          <p:spPr bwMode="auto">
            <a:xfrm>
              <a:off x="5252" y="2959"/>
              <a:ext cx="13" cy="2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91" name="Line 100">
              <a:extLst>
                <a:ext uri="{FF2B5EF4-FFF2-40B4-BE49-F238E27FC236}">
                  <a16:creationId xmlns:a16="http://schemas.microsoft.com/office/drawing/2014/main" id="{01082762-1B77-9B4A-C799-7F5885230A58}"/>
                </a:ext>
              </a:extLst>
            </p:cNvPr>
            <p:cNvSpPr>
              <a:spLocks noChangeShapeType="1"/>
            </p:cNvSpPr>
            <p:nvPr/>
          </p:nvSpPr>
          <p:spPr bwMode="auto">
            <a:xfrm>
              <a:off x="5252" y="2959"/>
              <a:ext cx="1" cy="2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92" name="Rectangle 101">
              <a:extLst>
                <a:ext uri="{FF2B5EF4-FFF2-40B4-BE49-F238E27FC236}">
                  <a16:creationId xmlns:a16="http://schemas.microsoft.com/office/drawing/2014/main" id="{18CBEFF4-9812-5A5C-B32D-055AAAA3782C}"/>
                </a:ext>
              </a:extLst>
            </p:cNvPr>
            <p:cNvSpPr>
              <a:spLocks noChangeArrowheads="1"/>
            </p:cNvSpPr>
            <p:nvPr/>
          </p:nvSpPr>
          <p:spPr bwMode="auto">
            <a:xfrm>
              <a:off x="5252" y="3196"/>
              <a:ext cx="2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93" name="Line 102">
              <a:extLst>
                <a:ext uri="{FF2B5EF4-FFF2-40B4-BE49-F238E27FC236}">
                  <a16:creationId xmlns:a16="http://schemas.microsoft.com/office/drawing/2014/main" id="{0827CF7D-25EF-03E5-F0D9-07BBFAF7C000}"/>
                </a:ext>
              </a:extLst>
            </p:cNvPr>
            <p:cNvSpPr>
              <a:spLocks noChangeShapeType="1"/>
            </p:cNvSpPr>
            <p:nvPr/>
          </p:nvSpPr>
          <p:spPr bwMode="auto">
            <a:xfrm>
              <a:off x="5252" y="3196"/>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94" name="Line 103">
              <a:extLst>
                <a:ext uri="{FF2B5EF4-FFF2-40B4-BE49-F238E27FC236}">
                  <a16:creationId xmlns:a16="http://schemas.microsoft.com/office/drawing/2014/main" id="{7CD4FFD1-8F86-D5CB-35B1-6BEE418A74FB}"/>
                </a:ext>
              </a:extLst>
            </p:cNvPr>
            <p:cNvSpPr>
              <a:spLocks noChangeShapeType="1"/>
            </p:cNvSpPr>
            <p:nvPr/>
          </p:nvSpPr>
          <p:spPr bwMode="auto">
            <a:xfrm>
              <a:off x="5252" y="3196"/>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95" name="Rectangle 104">
              <a:extLst>
                <a:ext uri="{FF2B5EF4-FFF2-40B4-BE49-F238E27FC236}">
                  <a16:creationId xmlns:a16="http://schemas.microsoft.com/office/drawing/2014/main" id="{6E512955-A61F-D831-2B03-B98C66819476}"/>
                </a:ext>
              </a:extLst>
            </p:cNvPr>
            <p:cNvSpPr>
              <a:spLocks noChangeArrowheads="1"/>
            </p:cNvSpPr>
            <p:nvPr/>
          </p:nvSpPr>
          <p:spPr bwMode="auto">
            <a:xfrm>
              <a:off x="5278" y="3196"/>
              <a:ext cx="652"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96" name="Line 105">
              <a:extLst>
                <a:ext uri="{FF2B5EF4-FFF2-40B4-BE49-F238E27FC236}">
                  <a16:creationId xmlns:a16="http://schemas.microsoft.com/office/drawing/2014/main" id="{30CF0A99-40A4-1AF4-40C3-1FE3FFECCF0A}"/>
                </a:ext>
              </a:extLst>
            </p:cNvPr>
            <p:cNvSpPr>
              <a:spLocks noChangeShapeType="1"/>
            </p:cNvSpPr>
            <p:nvPr/>
          </p:nvSpPr>
          <p:spPr bwMode="auto">
            <a:xfrm>
              <a:off x="5278" y="3196"/>
              <a:ext cx="65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4106" name="Rectangle 106">
            <a:extLst>
              <a:ext uri="{FF2B5EF4-FFF2-40B4-BE49-F238E27FC236}">
                <a16:creationId xmlns:a16="http://schemas.microsoft.com/office/drawing/2014/main" id="{95F9EAB2-117D-7D1F-A8CC-FEF1B0BA530F}"/>
              </a:ext>
            </a:extLst>
          </p:cNvPr>
          <p:cNvSpPr>
            <a:spLocks noChangeArrowheads="1"/>
          </p:cNvSpPr>
          <p:nvPr/>
        </p:nvSpPr>
        <p:spPr bwMode="auto">
          <a:xfrm>
            <a:off x="7308850" y="188913"/>
            <a:ext cx="2232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楷体_GB2312" pitchFamily="49" charset="-122"/>
                <a:ea typeface="楷体_GB2312" pitchFamily="49" charset="-122"/>
              </a:rPr>
              <a:t>___</a:t>
            </a:r>
            <a:r>
              <a:rPr lang="zh-CN" altLang="en-US" sz="2400">
                <a:solidFill>
                  <a:srgbClr val="000066"/>
                </a:solidFill>
                <a:latin typeface="楷体_GB2312" pitchFamily="49" charset="-122"/>
                <a:ea typeface="楷体_GB2312" pitchFamily="49" charset="-122"/>
              </a:rPr>
              <a:t>与非门</a:t>
            </a:r>
          </a:p>
        </p:txBody>
      </p:sp>
      <p:grpSp>
        <p:nvGrpSpPr>
          <p:cNvPr id="3" name="Group 107">
            <a:extLst>
              <a:ext uri="{FF2B5EF4-FFF2-40B4-BE49-F238E27FC236}">
                <a16:creationId xmlns:a16="http://schemas.microsoft.com/office/drawing/2014/main" id="{327F93DF-C547-3E57-F517-2420D5E7F027}"/>
              </a:ext>
            </a:extLst>
          </p:cNvPr>
          <p:cNvGrpSpPr>
            <a:grpSpLocks/>
          </p:cNvGrpSpPr>
          <p:nvPr/>
        </p:nvGrpSpPr>
        <p:grpSpPr bwMode="auto">
          <a:xfrm>
            <a:off x="5318125" y="592138"/>
            <a:ext cx="2854325" cy="2620962"/>
            <a:chOff x="2806" y="1779"/>
            <a:chExt cx="1831" cy="1260"/>
          </a:xfrm>
        </p:grpSpPr>
        <p:sp>
          <p:nvSpPr>
            <p:cNvPr id="31840" name="Rectangle 108">
              <a:extLst>
                <a:ext uri="{FF2B5EF4-FFF2-40B4-BE49-F238E27FC236}">
                  <a16:creationId xmlns:a16="http://schemas.microsoft.com/office/drawing/2014/main" id="{E422D0D3-AD84-269D-8E05-CB709675E21D}"/>
                </a:ext>
              </a:extLst>
            </p:cNvPr>
            <p:cNvSpPr>
              <a:spLocks noChangeArrowheads="1"/>
            </p:cNvSpPr>
            <p:nvPr/>
          </p:nvSpPr>
          <p:spPr bwMode="auto">
            <a:xfrm>
              <a:off x="3071" y="1867"/>
              <a:ext cx="10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31841" name="Rectangle 109">
              <a:extLst>
                <a:ext uri="{FF2B5EF4-FFF2-40B4-BE49-F238E27FC236}">
                  <a16:creationId xmlns:a16="http://schemas.microsoft.com/office/drawing/2014/main" id="{FE08ACBC-1CF2-A36D-2115-31780D93CA06}"/>
                </a:ext>
              </a:extLst>
            </p:cNvPr>
            <p:cNvSpPr>
              <a:spLocks noChangeArrowheads="1"/>
            </p:cNvSpPr>
            <p:nvPr/>
          </p:nvSpPr>
          <p:spPr bwMode="auto">
            <a:xfrm>
              <a:off x="3169" y="1867"/>
              <a:ext cx="4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 </a:t>
              </a:r>
              <a:endParaRPr lang="en-US" altLang="zh-CN" sz="2000">
                <a:solidFill>
                  <a:srgbClr val="000066"/>
                </a:solidFill>
                <a:latin typeface="Times New Roman" panose="02020603050405020304" pitchFamily="18" charset="0"/>
                <a:ea typeface="楷体_GB2312" pitchFamily="49" charset="-122"/>
              </a:endParaRPr>
            </a:p>
          </p:txBody>
        </p:sp>
        <p:sp>
          <p:nvSpPr>
            <p:cNvPr id="31842" name="Rectangle 110">
              <a:extLst>
                <a:ext uri="{FF2B5EF4-FFF2-40B4-BE49-F238E27FC236}">
                  <a16:creationId xmlns:a16="http://schemas.microsoft.com/office/drawing/2014/main" id="{CCBBF497-DB13-ACBA-FF6D-55663AC9F806}"/>
                </a:ext>
              </a:extLst>
            </p:cNvPr>
            <p:cNvSpPr>
              <a:spLocks noChangeArrowheads="1"/>
            </p:cNvSpPr>
            <p:nvPr/>
          </p:nvSpPr>
          <p:spPr bwMode="auto">
            <a:xfrm>
              <a:off x="3667" y="1867"/>
              <a:ext cx="10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31843" name="Rectangle 111">
              <a:extLst>
                <a:ext uri="{FF2B5EF4-FFF2-40B4-BE49-F238E27FC236}">
                  <a16:creationId xmlns:a16="http://schemas.microsoft.com/office/drawing/2014/main" id="{B4F6B3A3-3686-CA20-C3E2-D95ADE9128BC}"/>
                </a:ext>
              </a:extLst>
            </p:cNvPr>
            <p:cNvSpPr>
              <a:spLocks noChangeArrowheads="1"/>
            </p:cNvSpPr>
            <p:nvPr/>
          </p:nvSpPr>
          <p:spPr bwMode="auto">
            <a:xfrm>
              <a:off x="3764" y="1867"/>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 </a:t>
              </a:r>
              <a:endParaRPr lang="en-US" altLang="zh-CN" sz="2000">
                <a:solidFill>
                  <a:srgbClr val="000066"/>
                </a:solidFill>
                <a:latin typeface="Times New Roman" panose="02020603050405020304" pitchFamily="18" charset="0"/>
                <a:ea typeface="楷体_GB2312" pitchFamily="49" charset="-122"/>
              </a:endParaRPr>
            </a:p>
          </p:txBody>
        </p:sp>
        <p:sp>
          <p:nvSpPr>
            <p:cNvPr id="31844" name="Rectangle 112">
              <a:extLst>
                <a:ext uri="{FF2B5EF4-FFF2-40B4-BE49-F238E27FC236}">
                  <a16:creationId xmlns:a16="http://schemas.microsoft.com/office/drawing/2014/main" id="{D830D895-841D-B03D-718B-0D1288950DDE}"/>
                </a:ext>
              </a:extLst>
            </p:cNvPr>
            <p:cNvSpPr>
              <a:spLocks noChangeArrowheads="1"/>
            </p:cNvSpPr>
            <p:nvPr/>
          </p:nvSpPr>
          <p:spPr bwMode="auto">
            <a:xfrm>
              <a:off x="4278" y="1867"/>
              <a:ext cx="9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L</a:t>
              </a:r>
              <a:endParaRPr lang="en-US" altLang="zh-CN" sz="2000">
                <a:solidFill>
                  <a:srgbClr val="000066"/>
                </a:solidFill>
                <a:latin typeface="Times New Roman" panose="02020603050405020304" pitchFamily="18" charset="0"/>
                <a:ea typeface="楷体_GB2312" pitchFamily="49" charset="-122"/>
              </a:endParaRPr>
            </a:p>
          </p:txBody>
        </p:sp>
        <p:sp>
          <p:nvSpPr>
            <p:cNvPr id="31845" name="Rectangle 113">
              <a:extLst>
                <a:ext uri="{FF2B5EF4-FFF2-40B4-BE49-F238E27FC236}">
                  <a16:creationId xmlns:a16="http://schemas.microsoft.com/office/drawing/2014/main" id="{06EBEB4D-09F3-16AA-C221-69AD5B4A7006}"/>
                </a:ext>
              </a:extLst>
            </p:cNvPr>
            <p:cNvSpPr>
              <a:spLocks noChangeArrowheads="1"/>
            </p:cNvSpPr>
            <p:nvPr/>
          </p:nvSpPr>
          <p:spPr bwMode="auto">
            <a:xfrm>
              <a:off x="4368" y="1867"/>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 </a:t>
              </a:r>
              <a:endParaRPr lang="en-US" altLang="zh-CN" sz="2000">
                <a:solidFill>
                  <a:srgbClr val="000066"/>
                </a:solidFill>
                <a:latin typeface="Times New Roman" panose="02020603050405020304" pitchFamily="18" charset="0"/>
                <a:ea typeface="楷体_GB2312" pitchFamily="49" charset="-122"/>
              </a:endParaRPr>
            </a:p>
          </p:txBody>
        </p:sp>
        <p:sp>
          <p:nvSpPr>
            <p:cNvPr id="31846" name="Rectangle 114">
              <a:extLst>
                <a:ext uri="{FF2B5EF4-FFF2-40B4-BE49-F238E27FC236}">
                  <a16:creationId xmlns:a16="http://schemas.microsoft.com/office/drawing/2014/main" id="{885AB57E-038D-EDE0-44AF-A455DD5A923F}"/>
                </a:ext>
              </a:extLst>
            </p:cNvPr>
            <p:cNvSpPr>
              <a:spLocks noChangeArrowheads="1"/>
            </p:cNvSpPr>
            <p:nvPr/>
          </p:nvSpPr>
          <p:spPr bwMode="auto">
            <a:xfrm>
              <a:off x="2806" y="1779"/>
              <a:ext cx="619"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47" name="Line 115">
              <a:extLst>
                <a:ext uri="{FF2B5EF4-FFF2-40B4-BE49-F238E27FC236}">
                  <a16:creationId xmlns:a16="http://schemas.microsoft.com/office/drawing/2014/main" id="{D983CB0F-80A2-E554-D0B5-E049FC09B642}"/>
                </a:ext>
              </a:extLst>
            </p:cNvPr>
            <p:cNvSpPr>
              <a:spLocks noChangeShapeType="1"/>
            </p:cNvSpPr>
            <p:nvPr/>
          </p:nvSpPr>
          <p:spPr bwMode="auto">
            <a:xfrm>
              <a:off x="2806" y="1779"/>
              <a:ext cx="6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8" name="Rectangle 116">
              <a:extLst>
                <a:ext uri="{FF2B5EF4-FFF2-40B4-BE49-F238E27FC236}">
                  <a16:creationId xmlns:a16="http://schemas.microsoft.com/office/drawing/2014/main" id="{52F9DE9B-0536-8280-8C9E-041532EDDA6B}"/>
                </a:ext>
              </a:extLst>
            </p:cNvPr>
            <p:cNvSpPr>
              <a:spLocks noChangeArrowheads="1"/>
            </p:cNvSpPr>
            <p:nvPr/>
          </p:nvSpPr>
          <p:spPr bwMode="auto">
            <a:xfrm>
              <a:off x="3425" y="1779"/>
              <a:ext cx="2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49" name="Line 117">
              <a:extLst>
                <a:ext uri="{FF2B5EF4-FFF2-40B4-BE49-F238E27FC236}">
                  <a16:creationId xmlns:a16="http://schemas.microsoft.com/office/drawing/2014/main" id="{2FC70A58-A950-94DA-6768-4BBD8AE4807C}"/>
                </a:ext>
              </a:extLst>
            </p:cNvPr>
            <p:cNvSpPr>
              <a:spLocks noChangeShapeType="1"/>
            </p:cNvSpPr>
            <p:nvPr/>
          </p:nvSpPr>
          <p:spPr bwMode="auto">
            <a:xfrm>
              <a:off x="3425" y="1779"/>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0" name="Line 118">
              <a:extLst>
                <a:ext uri="{FF2B5EF4-FFF2-40B4-BE49-F238E27FC236}">
                  <a16:creationId xmlns:a16="http://schemas.microsoft.com/office/drawing/2014/main" id="{8E62712B-B9A5-7858-E5EE-E04456051408}"/>
                </a:ext>
              </a:extLst>
            </p:cNvPr>
            <p:cNvSpPr>
              <a:spLocks noChangeShapeType="1"/>
            </p:cNvSpPr>
            <p:nvPr/>
          </p:nvSpPr>
          <p:spPr bwMode="auto">
            <a:xfrm>
              <a:off x="3425" y="1779"/>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1" name="Rectangle 119">
              <a:extLst>
                <a:ext uri="{FF2B5EF4-FFF2-40B4-BE49-F238E27FC236}">
                  <a16:creationId xmlns:a16="http://schemas.microsoft.com/office/drawing/2014/main" id="{C94FE091-BC41-0517-7439-A19E54630626}"/>
                </a:ext>
              </a:extLst>
            </p:cNvPr>
            <p:cNvSpPr>
              <a:spLocks noChangeArrowheads="1"/>
            </p:cNvSpPr>
            <p:nvPr/>
          </p:nvSpPr>
          <p:spPr bwMode="auto">
            <a:xfrm>
              <a:off x="3451" y="1779"/>
              <a:ext cx="54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52" name="Line 120">
              <a:extLst>
                <a:ext uri="{FF2B5EF4-FFF2-40B4-BE49-F238E27FC236}">
                  <a16:creationId xmlns:a16="http://schemas.microsoft.com/office/drawing/2014/main" id="{5F499245-AF48-9015-117C-59728C7C7F20}"/>
                </a:ext>
              </a:extLst>
            </p:cNvPr>
            <p:cNvSpPr>
              <a:spLocks noChangeShapeType="1"/>
            </p:cNvSpPr>
            <p:nvPr/>
          </p:nvSpPr>
          <p:spPr bwMode="auto">
            <a:xfrm>
              <a:off x="3451" y="1779"/>
              <a:ext cx="5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3" name="Rectangle 121">
              <a:extLst>
                <a:ext uri="{FF2B5EF4-FFF2-40B4-BE49-F238E27FC236}">
                  <a16:creationId xmlns:a16="http://schemas.microsoft.com/office/drawing/2014/main" id="{5173CCFE-CE80-DA37-279E-05C636C879BE}"/>
                </a:ext>
              </a:extLst>
            </p:cNvPr>
            <p:cNvSpPr>
              <a:spLocks noChangeArrowheads="1"/>
            </p:cNvSpPr>
            <p:nvPr/>
          </p:nvSpPr>
          <p:spPr bwMode="auto">
            <a:xfrm>
              <a:off x="3997" y="1803"/>
              <a:ext cx="1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54" name="Line 122">
              <a:extLst>
                <a:ext uri="{FF2B5EF4-FFF2-40B4-BE49-F238E27FC236}">
                  <a16:creationId xmlns:a16="http://schemas.microsoft.com/office/drawing/2014/main" id="{B400BBFF-CC7B-66F0-C72E-532EABFF1A1B}"/>
                </a:ext>
              </a:extLst>
            </p:cNvPr>
            <p:cNvSpPr>
              <a:spLocks noChangeShapeType="1"/>
            </p:cNvSpPr>
            <p:nvPr/>
          </p:nvSpPr>
          <p:spPr bwMode="auto">
            <a:xfrm>
              <a:off x="3997" y="1803"/>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5" name="Rectangle 123">
              <a:extLst>
                <a:ext uri="{FF2B5EF4-FFF2-40B4-BE49-F238E27FC236}">
                  <a16:creationId xmlns:a16="http://schemas.microsoft.com/office/drawing/2014/main" id="{7A87C702-B3E2-9880-4670-941D18597120}"/>
                </a:ext>
              </a:extLst>
            </p:cNvPr>
            <p:cNvSpPr>
              <a:spLocks noChangeArrowheads="1"/>
            </p:cNvSpPr>
            <p:nvPr/>
          </p:nvSpPr>
          <p:spPr bwMode="auto">
            <a:xfrm>
              <a:off x="3997" y="1779"/>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56" name="Line 124">
              <a:extLst>
                <a:ext uri="{FF2B5EF4-FFF2-40B4-BE49-F238E27FC236}">
                  <a16:creationId xmlns:a16="http://schemas.microsoft.com/office/drawing/2014/main" id="{E9568778-E4CF-CE20-B4AD-34DC78357482}"/>
                </a:ext>
              </a:extLst>
            </p:cNvPr>
            <p:cNvSpPr>
              <a:spLocks noChangeShapeType="1"/>
            </p:cNvSpPr>
            <p:nvPr/>
          </p:nvSpPr>
          <p:spPr bwMode="auto">
            <a:xfrm>
              <a:off x="3997" y="1779"/>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7" name="Line 125">
              <a:extLst>
                <a:ext uri="{FF2B5EF4-FFF2-40B4-BE49-F238E27FC236}">
                  <a16:creationId xmlns:a16="http://schemas.microsoft.com/office/drawing/2014/main" id="{F230D3D5-2469-0B15-3885-020C8F0C24B2}"/>
                </a:ext>
              </a:extLst>
            </p:cNvPr>
            <p:cNvSpPr>
              <a:spLocks noChangeShapeType="1"/>
            </p:cNvSpPr>
            <p:nvPr/>
          </p:nvSpPr>
          <p:spPr bwMode="auto">
            <a:xfrm>
              <a:off x="3997" y="1779"/>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8" name="Rectangle 126">
              <a:extLst>
                <a:ext uri="{FF2B5EF4-FFF2-40B4-BE49-F238E27FC236}">
                  <a16:creationId xmlns:a16="http://schemas.microsoft.com/office/drawing/2014/main" id="{2AECA068-4A26-0A00-8D97-68D3CB1EA3C6}"/>
                </a:ext>
              </a:extLst>
            </p:cNvPr>
            <p:cNvSpPr>
              <a:spLocks noChangeArrowheads="1"/>
            </p:cNvSpPr>
            <p:nvPr/>
          </p:nvSpPr>
          <p:spPr bwMode="auto">
            <a:xfrm>
              <a:off x="4022" y="1779"/>
              <a:ext cx="61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59" name="Line 127">
              <a:extLst>
                <a:ext uri="{FF2B5EF4-FFF2-40B4-BE49-F238E27FC236}">
                  <a16:creationId xmlns:a16="http://schemas.microsoft.com/office/drawing/2014/main" id="{448345A6-A484-65E1-20FD-B5406470C93A}"/>
                </a:ext>
              </a:extLst>
            </p:cNvPr>
            <p:cNvSpPr>
              <a:spLocks noChangeShapeType="1"/>
            </p:cNvSpPr>
            <p:nvPr/>
          </p:nvSpPr>
          <p:spPr bwMode="auto">
            <a:xfrm>
              <a:off x="4022" y="1779"/>
              <a:ext cx="6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60" name="Rectangle 128">
              <a:extLst>
                <a:ext uri="{FF2B5EF4-FFF2-40B4-BE49-F238E27FC236}">
                  <a16:creationId xmlns:a16="http://schemas.microsoft.com/office/drawing/2014/main" id="{7C8AE880-379D-3EB6-7FDA-2A66604F044A}"/>
                </a:ext>
              </a:extLst>
            </p:cNvPr>
            <p:cNvSpPr>
              <a:spLocks noChangeArrowheads="1"/>
            </p:cNvSpPr>
            <p:nvPr/>
          </p:nvSpPr>
          <p:spPr bwMode="auto">
            <a:xfrm>
              <a:off x="3997" y="1805"/>
              <a:ext cx="13" cy="2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61" name="Line 129">
              <a:extLst>
                <a:ext uri="{FF2B5EF4-FFF2-40B4-BE49-F238E27FC236}">
                  <a16:creationId xmlns:a16="http://schemas.microsoft.com/office/drawing/2014/main" id="{CBA146F9-ED08-EECE-CD34-9BEED1DCDFA7}"/>
                </a:ext>
              </a:extLst>
            </p:cNvPr>
            <p:cNvSpPr>
              <a:spLocks noChangeShapeType="1"/>
            </p:cNvSpPr>
            <p:nvPr/>
          </p:nvSpPr>
          <p:spPr bwMode="auto">
            <a:xfrm>
              <a:off x="3997" y="1805"/>
              <a:ext cx="1" cy="25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62" name="Rectangle 130">
              <a:extLst>
                <a:ext uri="{FF2B5EF4-FFF2-40B4-BE49-F238E27FC236}">
                  <a16:creationId xmlns:a16="http://schemas.microsoft.com/office/drawing/2014/main" id="{F86A1DE7-1C09-3A65-7F33-86BA4D0ACA9C}"/>
                </a:ext>
              </a:extLst>
            </p:cNvPr>
            <p:cNvSpPr>
              <a:spLocks noChangeArrowheads="1"/>
            </p:cNvSpPr>
            <p:nvPr/>
          </p:nvSpPr>
          <p:spPr bwMode="auto">
            <a:xfrm>
              <a:off x="3079" y="2136"/>
              <a:ext cx="8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863" name="Rectangle 131">
              <a:extLst>
                <a:ext uri="{FF2B5EF4-FFF2-40B4-BE49-F238E27FC236}">
                  <a16:creationId xmlns:a16="http://schemas.microsoft.com/office/drawing/2014/main" id="{08A31FDA-B4B5-A4C2-9EC5-25BCC732175E}"/>
                </a:ext>
              </a:extLst>
            </p:cNvPr>
            <p:cNvSpPr>
              <a:spLocks noChangeArrowheads="1"/>
            </p:cNvSpPr>
            <p:nvPr/>
          </p:nvSpPr>
          <p:spPr bwMode="auto">
            <a:xfrm>
              <a:off x="3160" y="2136"/>
              <a:ext cx="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64" name="Rectangle 132">
              <a:extLst>
                <a:ext uri="{FF2B5EF4-FFF2-40B4-BE49-F238E27FC236}">
                  <a16:creationId xmlns:a16="http://schemas.microsoft.com/office/drawing/2014/main" id="{88DF3E51-D38A-887C-F128-DC45A572C61D}"/>
                </a:ext>
              </a:extLst>
            </p:cNvPr>
            <p:cNvSpPr>
              <a:spLocks noChangeArrowheads="1"/>
            </p:cNvSpPr>
            <p:nvPr/>
          </p:nvSpPr>
          <p:spPr bwMode="auto">
            <a:xfrm>
              <a:off x="3675" y="2136"/>
              <a:ext cx="8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865" name="Rectangle 133">
              <a:extLst>
                <a:ext uri="{FF2B5EF4-FFF2-40B4-BE49-F238E27FC236}">
                  <a16:creationId xmlns:a16="http://schemas.microsoft.com/office/drawing/2014/main" id="{7850C813-32AB-4D1F-40E7-C580CF909313}"/>
                </a:ext>
              </a:extLst>
            </p:cNvPr>
            <p:cNvSpPr>
              <a:spLocks noChangeArrowheads="1"/>
            </p:cNvSpPr>
            <p:nvPr/>
          </p:nvSpPr>
          <p:spPr bwMode="auto">
            <a:xfrm>
              <a:off x="3756" y="2136"/>
              <a:ext cx="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66" name="Rectangle 134">
              <a:extLst>
                <a:ext uri="{FF2B5EF4-FFF2-40B4-BE49-F238E27FC236}">
                  <a16:creationId xmlns:a16="http://schemas.microsoft.com/office/drawing/2014/main" id="{C4BFD061-FC11-5F3A-C044-FEB2473265EE}"/>
                </a:ext>
              </a:extLst>
            </p:cNvPr>
            <p:cNvSpPr>
              <a:spLocks noChangeArrowheads="1"/>
            </p:cNvSpPr>
            <p:nvPr/>
          </p:nvSpPr>
          <p:spPr bwMode="auto">
            <a:xfrm>
              <a:off x="4283" y="2136"/>
              <a:ext cx="8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867" name="Rectangle 135">
              <a:extLst>
                <a:ext uri="{FF2B5EF4-FFF2-40B4-BE49-F238E27FC236}">
                  <a16:creationId xmlns:a16="http://schemas.microsoft.com/office/drawing/2014/main" id="{9302ED4E-A509-B497-CF93-C2B842DC9BBA}"/>
                </a:ext>
              </a:extLst>
            </p:cNvPr>
            <p:cNvSpPr>
              <a:spLocks noChangeArrowheads="1"/>
            </p:cNvSpPr>
            <p:nvPr/>
          </p:nvSpPr>
          <p:spPr bwMode="auto">
            <a:xfrm>
              <a:off x="4364" y="2136"/>
              <a:ext cx="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68" name="Rectangle 136">
              <a:extLst>
                <a:ext uri="{FF2B5EF4-FFF2-40B4-BE49-F238E27FC236}">
                  <a16:creationId xmlns:a16="http://schemas.microsoft.com/office/drawing/2014/main" id="{9F9F0115-CE38-CFB1-12BE-250AA3DDD75A}"/>
                </a:ext>
              </a:extLst>
            </p:cNvPr>
            <p:cNvSpPr>
              <a:spLocks noChangeArrowheads="1"/>
            </p:cNvSpPr>
            <p:nvPr/>
          </p:nvSpPr>
          <p:spPr bwMode="auto">
            <a:xfrm>
              <a:off x="2806" y="2062"/>
              <a:ext cx="619"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69" name="Line 137">
              <a:extLst>
                <a:ext uri="{FF2B5EF4-FFF2-40B4-BE49-F238E27FC236}">
                  <a16:creationId xmlns:a16="http://schemas.microsoft.com/office/drawing/2014/main" id="{A1C28368-2672-9D4E-FBFA-5EEF04684B0D}"/>
                </a:ext>
              </a:extLst>
            </p:cNvPr>
            <p:cNvSpPr>
              <a:spLocks noChangeShapeType="1"/>
            </p:cNvSpPr>
            <p:nvPr/>
          </p:nvSpPr>
          <p:spPr bwMode="auto">
            <a:xfrm>
              <a:off x="2806" y="2062"/>
              <a:ext cx="6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0" name="Rectangle 138">
              <a:extLst>
                <a:ext uri="{FF2B5EF4-FFF2-40B4-BE49-F238E27FC236}">
                  <a16:creationId xmlns:a16="http://schemas.microsoft.com/office/drawing/2014/main" id="{B5B74E85-B70F-9C32-91EE-D942984A57EF}"/>
                </a:ext>
              </a:extLst>
            </p:cNvPr>
            <p:cNvSpPr>
              <a:spLocks noChangeArrowheads="1"/>
            </p:cNvSpPr>
            <p:nvPr/>
          </p:nvSpPr>
          <p:spPr bwMode="auto">
            <a:xfrm>
              <a:off x="3425" y="2062"/>
              <a:ext cx="13"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71" name="Line 139">
              <a:extLst>
                <a:ext uri="{FF2B5EF4-FFF2-40B4-BE49-F238E27FC236}">
                  <a16:creationId xmlns:a16="http://schemas.microsoft.com/office/drawing/2014/main" id="{DBE13783-64F3-1222-450C-77893AC80620}"/>
                </a:ext>
              </a:extLst>
            </p:cNvPr>
            <p:cNvSpPr>
              <a:spLocks noChangeShapeType="1"/>
            </p:cNvSpPr>
            <p:nvPr/>
          </p:nvSpPr>
          <p:spPr bwMode="auto">
            <a:xfrm>
              <a:off x="3425" y="2062"/>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2" name="Line 140">
              <a:extLst>
                <a:ext uri="{FF2B5EF4-FFF2-40B4-BE49-F238E27FC236}">
                  <a16:creationId xmlns:a16="http://schemas.microsoft.com/office/drawing/2014/main" id="{86386837-17C7-1149-035F-C9BC363C101E}"/>
                </a:ext>
              </a:extLst>
            </p:cNvPr>
            <p:cNvSpPr>
              <a:spLocks noChangeShapeType="1"/>
            </p:cNvSpPr>
            <p:nvPr/>
          </p:nvSpPr>
          <p:spPr bwMode="auto">
            <a:xfrm>
              <a:off x="3425" y="2062"/>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3" name="Rectangle 141">
              <a:extLst>
                <a:ext uri="{FF2B5EF4-FFF2-40B4-BE49-F238E27FC236}">
                  <a16:creationId xmlns:a16="http://schemas.microsoft.com/office/drawing/2014/main" id="{9DA8F59A-6948-7DA0-0540-34A605F4775B}"/>
                </a:ext>
              </a:extLst>
            </p:cNvPr>
            <p:cNvSpPr>
              <a:spLocks noChangeArrowheads="1"/>
            </p:cNvSpPr>
            <p:nvPr/>
          </p:nvSpPr>
          <p:spPr bwMode="auto">
            <a:xfrm>
              <a:off x="3438" y="2062"/>
              <a:ext cx="559"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74" name="Line 142">
              <a:extLst>
                <a:ext uri="{FF2B5EF4-FFF2-40B4-BE49-F238E27FC236}">
                  <a16:creationId xmlns:a16="http://schemas.microsoft.com/office/drawing/2014/main" id="{5EF881D8-BDBF-BD74-3990-1B296C12C35D}"/>
                </a:ext>
              </a:extLst>
            </p:cNvPr>
            <p:cNvSpPr>
              <a:spLocks noChangeShapeType="1"/>
            </p:cNvSpPr>
            <p:nvPr/>
          </p:nvSpPr>
          <p:spPr bwMode="auto">
            <a:xfrm>
              <a:off x="3438" y="2062"/>
              <a:ext cx="55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5" name="Rectangle 143">
              <a:extLst>
                <a:ext uri="{FF2B5EF4-FFF2-40B4-BE49-F238E27FC236}">
                  <a16:creationId xmlns:a16="http://schemas.microsoft.com/office/drawing/2014/main" id="{7F113E7E-4D30-4551-0237-281CB994ACF5}"/>
                </a:ext>
              </a:extLst>
            </p:cNvPr>
            <p:cNvSpPr>
              <a:spLocks noChangeArrowheads="1"/>
            </p:cNvSpPr>
            <p:nvPr/>
          </p:nvSpPr>
          <p:spPr bwMode="auto">
            <a:xfrm>
              <a:off x="3997" y="2062"/>
              <a:ext cx="13"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76" name="Line 144">
              <a:extLst>
                <a:ext uri="{FF2B5EF4-FFF2-40B4-BE49-F238E27FC236}">
                  <a16:creationId xmlns:a16="http://schemas.microsoft.com/office/drawing/2014/main" id="{A335156E-E69D-54D5-EDC8-0C87267D93AC}"/>
                </a:ext>
              </a:extLst>
            </p:cNvPr>
            <p:cNvSpPr>
              <a:spLocks noChangeShapeType="1"/>
            </p:cNvSpPr>
            <p:nvPr/>
          </p:nvSpPr>
          <p:spPr bwMode="auto">
            <a:xfrm>
              <a:off x="3997" y="2062"/>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7" name="Line 145">
              <a:extLst>
                <a:ext uri="{FF2B5EF4-FFF2-40B4-BE49-F238E27FC236}">
                  <a16:creationId xmlns:a16="http://schemas.microsoft.com/office/drawing/2014/main" id="{06E63B0C-5373-8B25-A344-22E603C29B7C}"/>
                </a:ext>
              </a:extLst>
            </p:cNvPr>
            <p:cNvSpPr>
              <a:spLocks noChangeShapeType="1"/>
            </p:cNvSpPr>
            <p:nvPr/>
          </p:nvSpPr>
          <p:spPr bwMode="auto">
            <a:xfrm>
              <a:off x="3997" y="2062"/>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8" name="Rectangle 146">
              <a:extLst>
                <a:ext uri="{FF2B5EF4-FFF2-40B4-BE49-F238E27FC236}">
                  <a16:creationId xmlns:a16="http://schemas.microsoft.com/office/drawing/2014/main" id="{A5084D35-E528-720D-3028-83E68AE9E879}"/>
                </a:ext>
              </a:extLst>
            </p:cNvPr>
            <p:cNvSpPr>
              <a:spLocks noChangeArrowheads="1"/>
            </p:cNvSpPr>
            <p:nvPr/>
          </p:nvSpPr>
          <p:spPr bwMode="auto">
            <a:xfrm>
              <a:off x="4010" y="2062"/>
              <a:ext cx="627"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79" name="Line 147">
              <a:extLst>
                <a:ext uri="{FF2B5EF4-FFF2-40B4-BE49-F238E27FC236}">
                  <a16:creationId xmlns:a16="http://schemas.microsoft.com/office/drawing/2014/main" id="{A56FC0DD-35B5-4C1B-BFC4-E55F64F7AFD7}"/>
                </a:ext>
              </a:extLst>
            </p:cNvPr>
            <p:cNvSpPr>
              <a:spLocks noChangeShapeType="1"/>
            </p:cNvSpPr>
            <p:nvPr/>
          </p:nvSpPr>
          <p:spPr bwMode="auto">
            <a:xfrm>
              <a:off x="4010" y="2062"/>
              <a:ext cx="6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80" name="Rectangle 148">
              <a:extLst>
                <a:ext uri="{FF2B5EF4-FFF2-40B4-BE49-F238E27FC236}">
                  <a16:creationId xmlns:a16="http://schemas.microsoft.com/office/drawing/2014/main" id="{31CEB198-36F9-DD5E-A025-BD1E9C1C8868}"/>
                </a:ext>
              </a:extLst>
            </p:cNvPr>
            <p:cNvSpPr>
              <a:spLocks noChangeArrowheads="1"/>
            </p:cNvSpPr>
            <p:nvPr/>
          </p:nvSpPr>
          <p:spPr bwMode="auto">
            <a:xfrm>
              <a:off x="3997" y="2074"/>
              <a:ext cx="13" cy="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81" name="Line 149">
              <a:extLst>
                <a:ext uri="{FF2B5EF4-FFF2-40B4-BE49-F238E27FC236}">
                  <a16:creationId xmlns:a16="http://schemas.microsoft.com/office/drawing/2014/main" id="{D3E5CE2F-F4BE-21A6-8542-FE3EF580AAC2}"/>
                </a:ext>
              </a:extLst>
            </p:cNvPr>
            <p:cNvSpPr>
              <a:spLocks noChangeShapeType="1"/>
            </p:cNvSpPr>
            <p:nvPr/>
          </p:nvSpPr>
          <p:spPr bwMode="auto">
            <a:xfrm>
              <a:off x="3997" y="2074"/>
              <a:ext cx="1"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82" name="Rectangle 150">
              <a:extLst>
                <a:ext uri="{FF2B5EF4-FFF2-40B4-BE49-F238E27FC236}">
                  <a16:creationId xmlns:a16="http://schemas.microsoft.com/office/drawing/2014/main" id="{F4BB7E9B-B51A-A025-D744-E8790C299177}"/>
                </a:ext>
              </a:extLst>
            </p:cNvPr>
            <p:cNvSpPr>
              <a:spLocks noChangeArrowheads="1"/>
            </p:cNvSpPr>
            <p:nvPr/>
          </p:nvSpPr>
          <p:spPr bwMode="auto">
            <a:xfrm>
              <a:off x="3079" y="2372"/>
              <a:ext cx="8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883" name="Rectangle 151">
              <a:extLst>
                <a:ext uri="{FF2B5EF4-FFF2-40B4-BE49-F238E27FC236}">
                  <a16:creationId xmlns:a16="http://schemas.microsoft.com/office/drawing/2014/main" id="{2F8FE3B0-5C4A-6546-6429-9BAA7D3103E1}"/>
                </a:ext>
              </a:extLst>
            </p:cNvPr>
            <p:cNvSpPr>
              <a:spLocks noChangeArrowheads="1"/>
            </p:cNvSpPr>
            <p:nvPr/>
          </p:nvSpPr>
          <p:spPr bwMode="auto">
            <a:xfrm>
              <a:off x="3160" y="2372"/>
              <a:ext cx="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84" name="Rectangle 152">
              <a:extLst>
                <a:ext uri="{FF2B5EF4-FFF2-40B4-BE49-F238E27FC236}">
                  <a16:creationId xmlns:a16="http://schemas.microsoft.com/office/drawing/2014/main" id="{BFC5A9AE-0442-C24A-B3C7-8FC771EC92A9}"/>
                </a:ext>
              </a:extLst>
            </p:cNvPr>
            <p:cNvSpPr>
              <a:spLocks noChangeArrowheads="1"/>
            </p:cNvSpPr>
            <p:nvPr/>
          </p:nvSpPr>
          <p:spPr bwMode="auto">
            <a:xfrm>
              <a:off x="3675" y="2372"/>
              <a:ext cx="8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885" name="Rectangle 153">
              <a:extLst>
                <a:ext uri="{FF2B5EF4-FFF2-40B4-BE49-F238E27FC236}">
                  <a16:creationId xmlns:a16="http://schemas.microsoft.com/office/drawing/2014/main" id="{6324A4D1-B7A7-9B32-971F-F9181D57B65B}"/>
                </a:ext>
              </a:extLst>
            </p:cNvPr>
            <p:cNvSpPr>
              <a:spLocks noChangeArrowheads="1"/>
            </p:cNvSpPr>
            <p:nvPr/>
          </p:nvSpPr>
          <p:spPr bwMode="auto">
            <a:xfrm>
              <a:off x="3756" y="2372"/>
              <a:ext cx="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86" name="Rectangle 154">
              <a:extLst>
                <a:ext uri="{FF2B5EF4-FFF2-40B4-BE49-F238E27FC236}">
                  <a16:creationId xmlns:a16="http://schemas.microsoft.com/office/drawing/2014/main" id="{D128E923-8B40-8869-F076-3A454ED780A1}"/>
                </a:ext>
              </a:extLst>
            </p:cNvPr>
            <p:cNvSpPr>
              <a:spLocks noChangeArrowheads="1"/>
            </p:cNvSpPr>
            <p:nvPr/>
          </p:nvSpPr>
          <p:spPr bwMode="auto">
            <a:xfrm>
              <a:off x="4283" y="2372"/>
              <a:ext cx="8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887" name="Rectangle 155">
              <a:extLst>
                <a:ext uri="{FF2B5EF4-FFF2-40B4-BE49-F238E27FC236}">
                  <a16:creationId xmlns:a16="http://schemas.microsoft.com/office/drawing/2014/main" id="{B55A1211-D45C-F1E9-D9D8-5F9A36ACFE37}"/>
                </a:ext>
              </a:extLst>
            </p:cNvPr>
            <p:cNvSpPr>
              <a:spLocks noChangeArrowheads="1"/>
            </p:cNvSpPr>
            <p:nvPr/>
          </p:nvSpPr>
          <p:spPr bwMode="auto">
            <a:xfrm>
              <a:off x="4364" y="2372"/>
              <a:ext cx="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88" name="Rectangle 156">
              <a:extLst>
                <a:ext uri="{FF2B5EF4-FFF2-40B4-BE49-F238E27FC236}">
                  <a16:creationId xmlns:a16="http://schemas.microsoft.com/office/drawing/2014/main" id="{32F870C9-1B45-0453-B537-77809E69242D}"/>
                </a:ext>
              </a:extLst>
            </p:cNvPr>
            <p:cNvSpPr>
              <a:spLocks noChangeArrowheads="1"/>
            </p:cNvSpPr>
            <p:nvPr/>
          </p:nvSpPr>
          <p:spPr bwMode="auto">
            <a:xfrm>
              <a:off x="3997" y="2309"/>
              <a:ext cx="13" cy="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89" name="Line 157">
              <a:extLst>
                <a:ext uri="{FF2B5EF4-FFF2-40B4-BE49-F238E27FC236}">
                  <a16:creationId xmlns:a16="http://schemas.microsoft.com/office/drawing/2014/main" id="{BF1A745B-A19D-7EAD-F505-F9254EBA4954}"/>
                </a:ext>
              </a:extLst>
            </p:cNvPr>
            <p:cNvSpPr>
              <a:spLocks noChangeShapeType="1"/>
            </p:cNvSpPr>
            <p:nvPr/>
          </p:nvSpPr>
          <p:spPr bwMode="auto">
            <a:xfrm>
              <a:off x="3997" y="2309"/>
              <a:ext cx="1"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90" name="Rectangle 158">
              <a:extLst>
                <a:ext uri="{FF2B5EF4-FFF2-40B4-BE49-F238E27FC236}">
                  <a16:creationId xmlns:a16="http://schemas.microsoft.com/office/drawing/2014/main" id="{167593D1-CBB2-7D12-57F2-C9AF0CFB15F7}"/>
                </a:ext>
              </a:extLst>
            </p:cNvPr>
            <p:cNvSpPr>
              <a:spLocks noChangeArrowheads="1"/>
            </p:cNvSpPr>
            <p:nvPr/>
          </p:nvSpPr>
          <p:spPr bwMode="auto">
            <a:xfrm>
              <a:off x="3079" y="2605"/>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891" name="Rectangle 159">
              <a:extLst>
                <a:ext uri="{FF2B5EF4-FFF2-40B4-BE49-F238E27FC236}">
                  <a16:creationId xmlns:a16="http://schemas.microsoft.com/office/drawing/2014/main" id="{D06860DC-5BD5-54AF-D450-B43711B650D3}"/>
                </a:ext>
              </a:extLst>
            </p:cNvPr>
            <p:cNvSpPr>
              <a:spLocks noChangeArrowheads="1"/>
            </p:cNvSpPr>
            <p:nvPr/>
          </p:nvSpPr>
          <p:spPr bwMode="auto">
            <a:xfrm>
              <a:off x="3160" y="2605"/>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92" name="Rectangle 160">
              <a:extLst>
                <a:ext uri="{FF2B5EF4-FFF2-40B4-BE49-F238E27FC236}">
                  <a16:creationId xmlns:a16="http://schemas.microsoft.com/office/drawing/2014/main" id="{2F7C3E80-1039-0471-9A2D-94540B581FCA}"/>
                </a:ext>
              </a:extLst>
            </p:cNvPr>
            <p:cNvSpPr>
              <a:spLocks noChangeArrowheads="1"/>
            </p:cNvSpPr>
            <p:nvPr/>
          </p:nvSpPr>
          <p:spPr bwMode="auto">
            <a:xfrm>
              <a:off x="3675" y="2605"/>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893" name="Rectangle 161">
              <a:extLst>
                <a:ext uri="{FF2B5EF4-FFF2-40B4-BE49-F238E27FC236}">
                  <a16:creationId xmlns:a16="http://schemas.microsoft.com/office/drawing/2014/main" id="{E15C1401-4C42-1DB2-B4CC-944E86B9FBC3}"/>
                </a:ext>
              </a:extLst>
            </p:cNvPr>
            <p:cNvSpPr>
              <a:spLocks noChangeArrowheads="1"/>
            </p:cNvSpPr>
            <p:nvPr/>
          </p:nvSpPr>
          <p:spPr bwMode="auto">
            <a:xfrm>
              <a:off x="3756" y="2605"/>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94" name="Rectangle 162">
              <a:extLst>
                <a:ext uri="{FF2B5EF4-FFF2-40B4-BE49-F238E27FC236}">
                  <a16:creationId xmlns:a16="http://schemas.microsoft.com/office/drawing/2014/main" id="{FBBC1AFB-2186-FAC0-5901-295A51AE8AAD}"/>
                </a:ext>
              </a:extLst>
            </p:cNvPr>
            <p:cNvSpPr>
              <a:spLocks noChangeArrowheads="1"/>
            </p:cNvSpPr>
            <p:nvPr/>
          </p:nvSpPr>
          <p:spPr bwMode="auto">
            <a:xfrm>
              <a:off x="4283" y="2605"/>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895" name="Rectangle 163">
              <a:extLst>
                <a:ext uri="{FF2B5EF4-FFF2-40B4-BE49-F238E27FC236}">
                  <a16:creationId xmlns:a16="http://schemas.microsoft.com/office/drawing/2014/main" id="{73241208-67EC-B79C-61DE-37534FCC46D3}"/>
                </a:ext>
              </a:extLst>
            </p:cNvPr>
            <p:cNvSpPr>
              <a:spLocks noChangeArrowheads="1"/>
            </p:cNvSpPr>
            <p:nvPr/>
          </p:nvSpPr>
          <p:spPr bwMode="auto">
            <a:xfrm>
              <a:off x="4364" y="2605"/>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896" name="Rectangle 164">
              <a:extLst>
                <a:ext uri="{FF2B5EF4-FFF2-40B4-BE49-F238E27FC236}">
                  <a16:creationId xmlns:a16="http://schemas.microsoft.com/office/drawing/2014/main" id="{C0CECD1B-A7C2-DF0C-8EBD-3570CF30F480}"/>
                </a:ext>
              </a:extLst>
            </p:cNvPr>
            <p:cNvSpPr>
              <a:spLocks noChangeArrowheads="1"/>
            </p:cNvSpPr>
            <p:nvPr/>
          </p:nvSpPr>
          <p:spPr bwMode="auto">
            <a:xfrm>
              <a:off x="3997" y="2542"/>
              <a:ext cx="13" cy="2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97" name="Line 165">
              <a:extLst>
                <a:ext uri="{FF2B5EF4-FFF2-40B4-BE49-F238E27FC236}">
                  <a16:creationId xmlns:a16="http://schemas.microsoft.com/office/drawing/2014/main" id="{EDC9FB04-7062-EABB-CDEE-3E3420136BC9}"/>
                </a:ext>
              </a:extLst>
            </p:cNvPr>
            <p:cNvSpPr>
              <a:spLocks noChangeShapeType="1"/>
            </p:cNvSpPr>
            <p:nvPr/>
          </p:nvSpPr>
          <p:spPr bwMode="auto">
            <a:xfrm>
              <a:off x="3997" y="2542"/>
              <a:ext cx="1" cy="23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98" name="Rectangle 166">
              <a:extLst>
                <a:ext uri="{FF2B5EF4-FFF2-40B4-BE49-F238E27FC236}">
                  <a16:creationId xmlns:a16="http://schemas.microsoft.com/office/drawing/2014/main" id="{DC16551C-301F-527A-9F47-9E1F805AED45}"/>
                </a:ext>
              </a:extLst>
            </p:cNvPr>
            <p:cNvSpPr>
              <a:spLocks noChangeArrowheads="1"/>
            </p:cNvSpPr>
            <p:nvPr/>
          </p:nvSpPr>
          <p:spPr bwMode="auto">
            <a:xfrm>
              <a:off x="3079" y="2840"/>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899" name="Rectangle 167">
              <a:extLst>
                <a:ext uri="{FF2B5EF4-FFF2-40B4-BE49-F238E27FC236}">
                  <a16:creationId xmlns:a16="http://schemas.microsoft.com/office/drawing/2014/main" id="{B8A9CAB3-55CE-09C4-F7C6-3C28BB7E9152}"/>
                </a:ext>
              </a:extLst>
            </p:cNvPr>
            <p:cNvSpPr>
              <a:spLocks noChangeArrowheads="1"/>
            </p:cNvSpPr>
            <p:nvPr/>
          </p:nvSpPr>
          <p:spPr bwMode="auto">
            <a:xfrm>
              <a:off x="3160" y="2840"/>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00" name="Rectangle 168">
              <a:extLst>
                <a:ext uri="{FF2B5EF4-FFF2-40B4-BE49-F238E27FC236}">
                  <a16:creationId xmlns:a16="http://schemas.microsoft.com/office/drawing/2014/main" id="{141FF0A0-8119-4ECE-952C-9DDBFA6D8C52}"/>
                </a:ext>
              </a:extLst>
            </p:cNvPr>
            <p:cNvSpPr>
              <a:spLocks noChangeArrowheads="1"/>
            </p:cNvSpPr>
            <p:nvPr/>
          </p:nvSpPr>
          <p:spPr bwMode="auto">
            <a:xfrm>
              <a:off x="3675" y="2840"/>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1</a:t>
              </a:r>
            </a:p>
          </p:txBody>
        </p:sp>
        <p:sp>
          <p:nvSpPr>
            <p:cNvPr id="31901" name="Rectangle 169">
              <a:extLst>
                <a:ext uri="{FF2B5EF4-FFF2-40B4-BE49-F238E27FC236}">
                  <a16:creationId xmlns:a16="http://schemas.microsoft.com/office/drawing/2014/main" id="{DFC5973C-035A-2AE6-C90B-53B6A4359A86}"/>
                </a:ext>
              </a:extLst>
            </p:cNvPr>
            <p:cNvSpPr>
              <a:spLocks noChangeArrowheads="1"/>
            </p:cNvSpPr>
            <p:nvPr/>
          </p:nvSpPr>
          <p:spPr bwMode="auto">
            <a:xfrm>
              <a:off x="3756" y="2840"/>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02" name="Rectangle 170">
              <a:extLst>
                <a:ext uri="{FF2B5EF4-FFF2-40B4-BE49-F238E27FC236}">
                  <a16:creationId xmlns:a16="http://schemas.microsoft.com/office/drawing/2014/main" id="{88BBED4D-B63A-55C8-58AA-12EFEC970C66}"/>
                </a:ext>
              </a:extLst>
            </p:cNvPr>
            <p:cNvSpPr>
              <a:spLocks noChangeArrowheads="1"/>
            </p:cNvSpPr>
            <p:nvPr/>
          </p:nvSpPr>
          <p:spPr bwMode="auto">
            <a:xfrm>
              <a:off x="4283" y="2840"/>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0</a:t>
              </a:r>
            </a:p>
          </p:txBody>
        </p:sp>
        <p:sp>
          <p:nvSpPr>
            <p:cNvPr id="31903" name="Rectangle 171">
              <a:extLst>
                <a:ext uri="{FF2B5EF4-FFF2-40B4-BE49-F238E27FC236}">
                  <a16:creationId xmlns:a16="http://schemas.microsoft.com/office/drawing/2014/main" id="{992F2984-AD0E-0A0C-8B98-C1130CC5E6E1}"/>
                </a:ext>
              </a:extLst>
            </p:cNvPr>
            <p:cNvSpPr>
              <a:spLocks noChangeArrowheads="1"/>
            </p:cNvSpPr>
            <p:nvPr/>
          </p:nvSpPr>
          <p:spPr bwMode="auto">
            <a:xfrm>
              <a:off x="4364" y="2840"/>
              <a:ext cx="4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66"/>
                  </a:solidFill>
                  <a:latin typeface="Times New Roman" panose="02020603050405020304" pitchFamily="18" charset="0"/>
                  <a:ea typeface="楷体_GB2312" pitchFamily="49" charset="-122"/>
                </a:rPr>
                <a:t> </a:t>
              </a:r>
            </a:p>
          </p:txBody>
        </p:sp>
        <p:sp>
          <p:nvSpPr>
            <p:cNvPr id="31904" name="Rectangle 172">
              <a:extLst>
                <a:ext uri="{FF2B5EF4-FFF2-40B4-BE49-F238E27FC236}">
                  <a16:creationId xmlns:a16="http://schemas.microsoft.com/office/drawing/2014/main" id="{397C72A6-8B7C-4A63-BC52-CD3297934AF6}"/>
                </a:ext>
              </a:extLst>
            </p:cNvPr>
            <p:cNvSpPr>
              <a:spLocks noChangeArrowheads="1"/>
            </p:cNvSpPr>
            <p:nvPr/>
          </p:nvSpPr>
          <p:spPr bwMode="auto">
            <a:xfrm>
              <a:off x="2806" y="3015"/>
              <a:ext cx="619"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05" name="Line 173">
              <a:extLst>
                <a:ext uri="{FF2B5EF4-FFF2-40B4-BE49-F238E27FC236}">
                  <a16:creationId xmlns:a16="http://schemas.microsoft.com/office/drawing/2014/main" id="{CC95D542-DA59-941C-6FEC-39494860330D}"/>
                </a:ext>
              </a:extLst>
            </p:cNvPr>
            <p:cNvSpPr>
              <a:spLocks noChangeShapeType="1"/>
            </p:cNvSpPr>
            <p:nvPr/>
          </p:nvSpPr>
          <p:spPr bwMode="auto">
            <a:xfrm>
              <a:off x="2806" y="3015"/>
              <a:ext cx="6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06" name="Rectangle 174">
              <a:extLst>
                <a:ext uri="{FF2B5EF4-FFF2-40B4-BE49-F238E27FC236}">
                  <a16:creationId xmlns:a16="http://schemas.microsoft.com/office/drawing/2014/main" id="{30FDC332-47D4-B2F4-B359-569F7D7A224B}"/>
                </a:ext>
              </a:extLst>
            </p:cNvPr>
            <p:cNvSpPr>
              <a:spLocks noChangeArrowheads="1"/>
            </p:cNvSpPr>
            <p:nvPr/>
          </p:nvSpPr>
          <p:spPr bwMode="auto">
            <a:xfrm>
              <a:off x="3425" y="3015"/>
              <a:ext cx="2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07" name="Line 175">
              <a:extLst>
                <a:ext uri="{FF2B5EF4-FFF2-40B4-BE49-F238E27FC236}">
                  <a16:creationId xmlns:a16="http://schemas.microsoft.com/office/drawing/2014/main" id="{73B3F85C-8FA3-2539-F632-76BF4D036926}"/>
                </a:ext>
              </a:extLst>
            </p:cNvPr>
            <p:cNvSpPr>
              <a:spLocks noChangeShapeType="1"/>
            </p:cNvSpPr>
            <p:nvPr/>
          </p:nvSpPr>
          <p:spPr bwMode="auto">
            <a:xfrm>
              <a:off x="3425" y="3015"/>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08" name="Line 176">
              <a:extLst>
                <a:ext uri="{FF2B5EF4-FFF2-40B4-BE49-F238E27FC236}">
                  <a16:creationId xmlns:a16="http://schemas.microsoft.com/office/drawing/2014/main" id="{531C7256-F240-5141-E117-A818D3B04DC9}"/>
                </a:ext>
              </a:extLst>
            </p:cNvPr>
            <p:cNvSpPr>
              <a:spLocks noChangeShapeType="1"/>
            </p:cNvSpPr>
            <p:nvPr/>
          </p:nvSpPr>
          <p:spPr bwMode="auto">
            <a:xfrm>
              <a:off x="3425" y="3015"/>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09" name="Rectangle 177">
              <a:extLst>
                <a:ext uri="{FF2B5EF4-FFF2-40B4-BE49-F238E27FC236}">
                  <a16:creationId xmlns:a16="http://schemas.microsoft.com/office/drawing/2014/main" id="{007D1D58-598D-EC6A-C3C6-850AFA671409}"/>
                </a:ext>
              </a:extLst>
            </p:cNvPr>
            <p:cNvSpPr>
              <a:spLocks noChangeArrowheads="1"/>
            </p:cNvSpPr>
            <p:nvPr/>
          </p:nvSpPr>
          <p:spPr bwMode="auto">
            <a:xfrm>
              <a:off x="3451" y="3015"/>
              <a:ext cx="54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10" name="Line 178">
              <a:extLst>
                <a:ext uri="{FF2B5EF4-FFF2-40B4-BE49-F238E27FC236}">
                  <a16:creationId xmlns:a16="http://schemas.microsoft.com/office/drawing/2014/main" id="{E365BEC3-9D4C-873A-4292-0F882EF98ACE}"/>
                </a:ext>
              </a:extLst>
            </p:cNvPr>
            <p:cNvSpPr>
              <a:spLocks noChangeShapeType="1"/>
            </p:cNvSpPr>
            <p:nvPr/>
          </p:nvSpPr>
          <p:spPr bwMode="auto">
            <a:xfrm>
              <a:off x="3451" y="3015"/>
              <a:ext cx="5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11" name="Rectangle 179">
              <a:extLst>
                <a:ext uri="{FF2B5EF4-FFF2-40B4-BE49-F238E27FC236}">
                  <a16:creationId xmlns:a16="http://schemas.microsoft.com/office/drawing/2014/main" id="{2C58A40B-490E-2C86-17D1-189EE46AFC22}"/>
                </a:ext>
              </a:extLst>
            </p:cNvPr>
            <p:cNvSpPr>
              <a:spLocks noChangeArrowheads="1"/>
            </p:cNvSpPr>
            <p:nvPr/>
          </p:nvSpPr>
          <p:spPr bwMode="auto">
            <a:xfrm>
              <a:off x="3997" y="2778"/>
              <a:ext cx="13" cy="2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12" name="Line 180">
              <a:extLst>
                <a:ext uri="{FF2B5EF4-FFF2-40B4-BE49-F238E27FC236}">
                  <a16:creationId xmlns:a16="http://schemas.microsoft.com/office/drawing/2014/main" id="{6FDA3CAA-6D49-0C2B-892A-97B96D4D0D7B}"/>
                </a:ext>
              </a:extLst>
            </p:cNvPr>
            <p:cNvSpPr>
              <a:spLocks noChangeShapeType="1"/>
            </p:cNvSpPr>
            <p:nvPr/>
          </p:nvSpPr>
          <p:spPr bwMode="auto">
            <a:xfrm>
              <a:off x="3997" y="2778"/>
              <a:ext cx="1" cy="2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13" name="Rectangle 181">
              <a:extLst>
                <a:ext uri="{FF2B5EF4-FFF2-40B4-BE49-F238E27FC236}">
                  <a16:creationId xmlns:a16="http://schemas.microsoft.com/office/drawing/2014/main" id="{11D5F054-DC48-D760-1530-336ABF05BD59}"/>
                </a:ext>
              </a:extLst>
            </p:cNvPr>
            <p:cNvSpPr>
              <a:spLocks noChangeArrowheads="1"/>
            </p:cNvSpPr>
            <p:nvPr/>
          </p:nvSpPr>
          <p:spPr bwMode="auto">
            <a:xfrm>
              <a:off x="3997" y="3015"/>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14" name="Line 182">
              <a:extLst>
                <a:ext uri="{FF2B5EF4-FFF2-40B4-BE49-F238E27FC236}">
                  <a16:creationId xmlns:a16="http://schemas.microsoft.com/office/drawing/2014/main" id="{2E70C21D-9E50-261A-3839-42F7795B1303}"/>
                </a:ext>
              </a:extLst>
            </p:cNvPr>
            <p:cNvSpPr>
              <a:spLocks noChangeShapeType="1"/>
            </p:cNvSpPr>
            <p:nvPr/>
          </p:nvSpPr>
          <p:spPr bwMode="auto">
            <a:xfrm>
              <a:off x="3997" y="3015"/>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15" name="Line 183">
              <a:extLst>
                <a:ext uri="{FF2B5EF4-FFF2-40B4-BE49-F238E27FC236}">
                  <a16:creationId xmlns:a16="http://schemas.microsoft.com/office/drawing/2014/main" id="{EB714F4B-0340-3EFD-5651-BDAB4ADC7EC0}"/>
                </a:ext>
              </a:extLst>
            </p:cNvPr>
            <p:cNvSpPr>
              <a:spLocks noChangeShapeType="1"/>
            </p:cNvSpPr>
            <p:nvPr/>
          </p:nvSpPr>
          <p:spPr bwMode="auto">
            <a:xfrm>
              <a:off x="3997" y="3015"/>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16" name="Rectangle 184">
              <a:extLst>
                <a:ext uri="{FF2B5EF4-FFF2-40B4-BE49-F238E27FC236}">
                  <a16:creationId xmlns:a16="http://schemas.microsoft.com/office/drawing/2014/main" id="{BD8C9BB2-97DD-D9E5-9351-843D48CEEA31}"/>
                </a:ext>
              </a:extLst>
            </p:cNvPr>
            <p:cNvSpPr>
              <a:spLocks noChangeArrowheads="1"/>
            </p:cNvSpPr>
            <p:nvPr/>
          </p:nvSpPr>
          <p:spPr bwMode="auto">
            <a:xfrm>
              <a:off x="4022" y="3015"/>
              <a:ext cx="61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917" name="Line 185">
              <a:extLst>
                <a:ext uri="{FF2B5EF4-FFF2-40B4-BE49-F238E27FC236}">
                  <a16:creationId xmlns:a16="http://schemas.microsoft.com/office/drawing/2014/main" id="{AE0885CB-27FE-2A4E-AF12-5F604B1EFD16}"/>
                </a:ext>
              </a:extLst>
            </p:cNvPr>
            <p:cNvSpPr>
              <a:spLocks noChangeShapeType="1"/>
            </p:cNvSpPr>
            <p:nvPr/>
          </p:nvSpPr>
          <p:spPr bwMode="auto">
            <a:xfrm>
              <a:off x="4022" y="3015"/>
              <a:ext cx="6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6">
            <a:extLst>
              <a:ext uri="{FF2B5EF4-FFF2-40B4-BE49-F238E27FC236}">
                <a16:creationId xmlns:a16="http://schemas.microsoft.com/office/drawing/2014/main" id="{198F65CA-A42F-8042-4EAF-D47346C538D4}"/>
              </a:ext>
            </a:extLst>
          </p:cNvPr>
          <p:cNvGrpSpPr>
            <a:grpSpLocks/>
          </p:cNvGrpSpPr>
          <p:nvPr/>
        </p:nvGrpSpPr>
        <p:grpSpPr bwMode="auto">
          <a:xfrm>
            <a:off x="609600" y="796925"/>
            <a:ext cx="3946525" cy="3568700"/>
            <a:chOff x="18" y="1318"/>
            <a:chExt cx="2157" cy="1703"/>
          </a:xfrm>
        </p:grpSpPr>
        <p:sp>
          <p:nvSpPr>
            <p:cNvPr id="31760" name="Rectangle 187">
              <a:extLst>
                <a:ext uri="{FF2B5EF4-FFF2-40B4-BE49-F238E27FC236}">
                  <a16:creationId xmlns:a16="http://schemas.microsoft.com/office/drawing/2014/main" id="{46DBEAD0-924B-FFAC-9D1A-486B001E4BB9}"/>
                </a:ext>
              </a:extLst>
            </p:cNvPr>
            <p:cNvSpPr>
              <a:spLocks noChangeArrowheads="1"/>
            </p:cNvSpPr>
            <p:nvPr/>
          </p:nvSpPr>
          <p:spPr bwMode="auto">
            <a:xfrm>
              <a:off x="18" y="1318"/>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61" name="Rectangle 188">
              <a:extLst>
                <a:ext uri="{FF2B5EF4-FFF2-40B4-BE49-F238E27FC236}">
                  <a16:creationId xmlns:a16="http://schemas.microsoft.com/office/drawing/2014/main" id="{25B395EA-6DBA-75F7-1B42-83F292602BCA}"/>
                </a:ext>
              </a:extLst>
            </p:cNvPr>
            <p:cNvSpPr>
              <a:spLocks noChangeArrowheads="1"/>
            </p:cNvSpPr>
            <p:nvPr/>
          </p:nvSpPr>
          <p:spPr bwMode="auto">
            <a:xfrm>
              <a:off x="431" y="1509"/>
              <a:ext cx="1537" cy="14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000">
                  <a:solidFill>
                    <a:srgbClr val="112E69"/>
                  </a:solidFill>
                  <a:latin typeface="Times New Roman" panose="02020603050405020304" pitchFamily="18" charset="0"/>
                  <a:ea typeface="楷体_GB2312" pitchFamily="49" charset="-122"/>
                </a:rPr>
                <a:t>某电路输入与输出电平表</a:t>
              </a:r>
            </a:p>
          </p:txBody>
        </p:sp>
        <p:sp>
          <p:nvSpPr>
            <p:cNvPr id="31762" name="Rectangle 189">
              <a:extLst>
                <a:ext uri="{FF2B5EF4-FFF2-40B4-BE49-F238E27FC236}">
                  <a16:creationId xmlns:a16="http://schemas.microsoft.com/office/drawing/2014/main" id="{45E291DA-865A-46AD-3F50-741E69AF7424}"/>
                </a:ext>
              </a:extLst>
            </p:cNvPr>
            <p:cNvSpPr>
              <a:spLocks noChangeArrowheads="1"/>
            </p:cNvSpPr>
            <p:nvPr/>
          </p:nvSpPr>
          <p:spPr bwMode="auto">
            <a:xfrm>
              <a:off x="679" y="1871"/>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112E69"/>
                  </a:solidFill>
                  <a:latin typeface="Times New Roman" panose="02020603050405020304" pitchFamily="18" charset="0"/>
                </a:rPr>
                <a:t>A</a:t>
              </a:r>
              <a:endParaRPr lang="en-US" altLang="zh-CN" sz="2000">
                <a:solidFill>
                  <a:srgbClr val="112E69"/>
                </a:solidFill>
                <a:latin typeface="Times New Roman" panose="02020603050405020304" pitchFamily="18" charset="0"/>
              </a:endParaRPr>
            </a:p>
          </p:txBody>
        </p:sp>
        <p:sp>
          <p:nvSpPr>
            <p:cNvPr id="31763" name="Rectangle 190">
              <a:extLst>
                <a:ext uri="{FF2B5EF4-FFF2-40B4-BE49-F238E27FC236}">
                  <a16:creationId xmlns:a16="http://schemas.microsoft.com/office/drawing/2014/main" id="{B36A5CC4-CFB5-0407-BB65-2E3DE41108D7}"/>
                </a:ext>
              </a:extLst>
            </p:cNvPr>
            <p:cNvSpPr>
              <a:spLocks noChangeArrowheads="1"/>
            </p:cNvSpPr>
            <p:nvPr/>
          </p:nvSpPr>
          <p:spPr bwMode="auto">
            <a:xfrm>
              <a:off x="777" y="1871"/>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64" name="Rectangle 191">
              <a:extLst>
                <a:ext uri="{FF2B5EF4-FFF2-40B4-BE49-F238E27FC236}">
                  <a16:creationId xmlns:a16="http://schemas.microsoft.com/office/drawing/2014/main" id="{90D353C3-8D9A-927B-FD1F-DF1AB6B938EE}"/>
                </a:ext>
              </a:extLst>
            </p:cNvPr>
            <p:cNvSpPr>
              <a:spLocks noChangeArrowheads="1"/>
            </p:cNvSpPr>
            <p:nvPr/>
          </p:nvSpPr>
          <p:spPr bwMode="auto">
            <a:xfrm>
              <a:off x="1212" y="1871"/>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112E69"/>
                  </a:solidFill>
                  <a:latin typeface="Times New Roman" panose="02020603050405020304" pitchFamily="18" charset="0"/>
                </a:rPr>
                <a:t>B</a:t>
              </a:r>
              <a:endParaRPr lang="en-US" altLang="zh-CN" sz="2000">
                <a:solidFill>
                  <a:srgbClr val="112E69"/>
                </a:solidFill>
                <a:latin typeface="Times New Roman" panose="02020603050405020304" pitchFamily="18" charset="0"/>
              </a:endParaRPr>
            </a:p>
          </p:txBody>
        </p:sp>
        <p:sp>
          <p:nvSpPr>
            <p:cNvPr id="31765" name="Rectangle 192">
              <a:extLst>
                <a:ext uri="{FF2B5EF4-FFF2-40B4-BE49-F238E27FC236}">
                  <a16:creationId xmlns:a16="http://schemas.microsoft.com/office/drawing/2014/main" id="{709DE3A1-27ED-15B8-8D5E-54C595240D79}"/>
                </a:ext>
              </a:extLst>
            </p:cNvPr>
            <p:cNvSpPr>
              <a:spLocks noChangeArrowheads="1"/>
            </p:cNvSpPr>
            <p:nvPr/>
          </p:nvSpPr>
          <p:spPr bwMode="auto">
            <a:xfrm>
              <a:off x="1311" y="1871"/>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66" name="Rectangle 193">
              <a:extLst>
                <a:ext uri="{FF2B5EF4-FFF2-40B4-BE49-F238E27FC236}">
                  <a16:creationId xmlns:a16="http://schemas.microsoft.com/office/drawing/2014/main" id="{3E598908-65F6-9C02-48B9-7332D496A461}"/>
                </a:ext>
              </a:extLst>
            </p:cNvPr>
            <p:cNvSpPr>
              <a:spLocks noChangeArrowheads="1"/>
            </p:cNvSpPr>
            <p:nvPr/>
          </p:nvSpPr>
          <p:spPr bwMode="auto">
            <a:xfrm>
              <a:off x="1808" y="1871"/>
              <a:ext cx="8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112E69"/>
                  </a:solidFill>
                  <a:latin typeface="Times New Roman" panose="02020603050405020304" pitchFamily="18" charset="0"/>
                </a:rPr>
                <a:t>L</a:t>
              </a:r>
              <a:endParaRPr lang="en-US" altLang="zh-CN" sz="2000">
                <a:solidFill>
                  <a:srgbClr val="112E69"/>
                </a:solidFill>
                <a:latin typeface="Times New Roman" panose="02020603050405020304" pitchFamily="18" charset="0"/>
              </a:endParaRPr>
            </a:p>
          </p:txBody>
        </p:sp>
        <p:sp>
          <p:nvSpPr>
            <p:cNvPr id="31767" name="Rectangle 194">
              <a:extLst>
                <a:ext uri="{FF2B5EF4-FFF2-40B4-BE49-F238E27FC236}">
                  <a16:creationId xmlns:a16="http://schemas.microsoft.com/office/drawing/2014/main" id="{DFC74607-BA7B-8E74-6DD9-FA729A4F74E5}"/>
                </a:ext>
              </a:extLst>
            </p:cNvPr>
            <p:cNvSpPr>
              <a:spLocks noChangeArrowheads="1"/>
            </p:cNvSpPr>
            <p:nvPr/>
          </p:nvSpPr>
          <p:spPr bwMode="auto">
            <a:xfrm>
              <a:off x="1896" y="1871"/>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68" name="Rectangle 195">
              <a:extLst>
                <a:ext uri="{FF2B5EF4-FFF2-40B4-BE49-F238E27FC236}">
                  <a16:creationId xmlns:a16="http://schemas.microsoft.com/office/drawing/2014/main" id="{866E9D5F-2D6D-99C0-4DD5-0CDA4BD9A2C3}"/>
                </a:ext>
              </a:extLst>
            </p:cNvPr>
            <p:cNvSpPr>
              <a:spLocks noChangeArrowheads="1"/>
            </p:cNvSpPr>
            <p:nvPr/>
          </p:nvSpPr>
          <p:spPr bwMode="auto">
            <a:xfrm>
              <a:off x="457" y="1783"/>
              <a:ext cx="534"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69" name="Line 196">
              <a:extLst>
                <a:ext uri="{FF2B5EF4-FFF2-40B4-BE49-F238E27FC236}">
                  <a16:creationId xmlns:a16="http://schemas.microsoft.com/office/drawing/2014/main" id="{C660F262-388E-11DA-3009-8E91C55E4459}"/>
                </a:ext>
              </a:extLst>
            </p:cNvPr>
            <p:cNvSpPr>
              <a:spLocks noChangeShapeType="1"/>
            </p:cNvSpPr>
            <p:nvPr/>
          </p:nvSpPr>
          <p:spPr bwMode="auto">
            <a:xfrm>
              <a:off x="457" y="1783"/>
              <a:ext cx="5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0" name="Rectangle 197">
              <a:extLst>
                <a:ext uri="{FF2B5EF4-FFF2-40B4-BE49-F238E27FC236}">
                  <a16:creationId xmlns:a16="http://schemas.microsoft.com/office/drawing/2014/main" id="{23524E4C-C79D-69F4-7D27-3638B746703D}"/>
                </a:ext>
              </a:extLst>
            </p:cNvPr>
            <p:cNvSpPr>
              <a:spLocks noChangeArrowheads="1"/>
            </p:cNvSpPr>
            <p:nvPr/>
          </p:nvSpPr>
          <p:spPr bwMode="auto">
            <a:xfrm>
              <a:off x="991" y="1783"/>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71" name="Line 198">
              <a:extLst>
                <a:ext uri="{FF2B5EF4-FFF2-40B4-BE49-F238E27FC236}">
                  <a16:creationId xmlns:a16="http://schemas.microsoft.com/office/drawing/2014/main" id="{CB43D646-7D0C-1336-7312-23503ACFCB63}"/>
                </a:ext>
              </a:extLst>
            </p:cNvPr>
            <p:cNvSpPr>
              <a:spLocks noChangeShapeType="1"/>
            </p:cNvSpPr>
            <p:nvPr/>
          </p:nvSpPr>
          <p:spPr bwMode="auto">
            <a:xfrm>
              <a:off x="991" y="1783"/>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2" name="Line 199">
              <a:extLst>
                <a:ext uri="{FF2B5EF4-FFF2-40B4-BE49-F238E27FC236}">
                  <a16:creationId xmlns:a16="http://schemas.microsoft.com/office/drawing/2014/main" id="{02E28D9D-265D-C7FB-E3BF-F5E2F549DF04}"/>
                </a:ext>
              </a:extLst>
            </p:cNvPr>
            <p:cNvSpPr>
              <a:spLocks noChangeShapeType="1"/>
            </p:cNvSpPr>
            <p:nvPr/>
          </p:nvSpPr>
          <p:spPr bwMode="auto">
            <a:xfrm>
              <a:off x="991" y="1783"/>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3" name="Rectangle 200">
              <a:extLst>
                <a:ext uri="{FF2B5EF4-FFF2-40B4-BE49-F238E27FC236}">
                  <a16:creationId xmlns:a16="http://schemas.microsoft.com/office/drawing/2014/main" id="{63AFDEB9-0A5E-B7E8-6628-314A40C3CCD0}"/>
                </a:ext>
              </a:extLst>
            </p:cNvPr>
            <p:cNvSpPr>
              <a:spLocks noChangeArrowheads="1"/>
            </p:cNvSpPr>
            <p:nvPr/>
          </p:nvSpPr>
          <p:spPr bwMode="auto">
            <a:xfrm>
              <a:off x="1016" y="1783"/>
              <a:ext cx="50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74" name="Line 201">
              <a:extLst>
                <a:ext uri="{FF2B5EF4-FFF2-40B4-BE49-F238E27FC236}">
                  <a16:creationId xmlns:a16="http://schemas.microsoft.com/office/drawing/2014/main" id="{1B929874-1126-6760-8412-02109086A837}"/>
                </a:ext>
              </a:extLst>
            </p:cNvPr>
            <p:cNvSpPr>
              <a:spLocks noChangeShapeType="1"/>
            </p:cNvSpPr>
            <p:nvPr/>
          </p:nvSpPr>
          <p:spPr bwMode="auto">
            <a:xfrm>
              <a:off x="1016" y="1783"/>
              <a:ext cx="50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5" name="Rectangle 202">
              <a:extLst>
                <a:ext uri="{FF2B5EF4-FFF2-40B4-BE49-F238E27FC236}">
                  <a16:creationId xmlns:a16="http://schemas.microsoft.com/office/drawing/2014/main" id="{1C1F1469-30C2-5395-1015-714FB608578A}"/>
                </a:ext>
              </a:extLst>
            </p:cNvPr>
            <p:cNvSpPr>
              <a:spLocks noChangeArrowheads="1"/>
            </p:cNvSpPr>
            <p:nvPr/>
          </p:nvSpPr>
          <p:spPr bwMode="auto">
            <a:xfrm>
              <a:off x="1522" y="1807"/>
              <a:ext cx="1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76" name="Line 203">
              <a:extLst>
                <a:ext uri="{FF2B5EF4-FFF2-40B4-BE49-F238E27FC236}">
                  <a16:creationId xmlns:a16="http://schemas.microsoft.com/office/drawing/2014/main" id="{B7D6D9F1-799A-D7AE-223D-BABE172A7CBC}"/>
                </a:ext>
              </a:extLst>
            </p:cNvPr>
            <p:cNvSpPr>
              <a:spLocks noChangeShapeType="1"/>
            </p:cNvSpPr>
            <p:nvPr/>
          </p:nvSpPr>
          <p:spPr bwMode="auto">
            <a:xfrm>
              <a:off x="1522" y="1807"/>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7" name="Rectangle 204">
              <a:extLst>
                <a:ext uri="{FF2B5EF4-FFF2-40B4-BE49-F238E27FC236}">
                  <a16:creationId xmlns:a16="http://schemas.microsoft.com/office/drawing/2014/main" id="{DF74E27C-0BDE-8C4E-F3FA-B66706D85016}"/>
                </a:ext>
              </a:extLst>
            </p:cNvPr>
            <p:cNvSpPr>
              <a:spLocks noChangeArrowheads="1"/>
            </p:cNvSpPr>
            <p:nvPr/>
          </p:nvSpPr>
          <p:spPr bwMode="auto">
            <a:xfrm>
              <a:off x="1522" y="1783"/>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78" name="Line 205">
              <a:extLst>
                <a:ext uri="{FF2B5EF4-FFF2-40B4-BE49-F238E27FC236}">
                  <a16:creationId xmlns:a16="http://schemas.microsoft.com/office/drawing/2014/main" id="{E2CD018B-396F-FFB9-DA1F-357F0E3F9BE7}"/>
                </a:ext>
              </a:extLst>
            </p:cNvPr>
            <p:cNvSpPr>
              <a:spLocks noChangeShapeType="1"/>
            </p:cNvSpPr>
            <p:nvPr/>
          </p:nvSpPr>
          <p:spPr bwMode="auto">
            <a:xfrm>
              <a:off x="1522" y="1783"/>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9" name="Line 206">
              <a:extLst>
                <a:ext uri="{FF2B5EF4-FFF2-40B4-BE49-F238E27FC236}">
                  <a16:creationId xmlns:a16="http://schemas.microsoft.com/office/drawing/2014/main" id="{AA3F3735-7B65-17C5-C068-7C106A31740B}"/>
                </a:ext>
              </a:extLst>
            </p:cNvPr>
            <p:cNvSpPr>
              <a:spLocks noChangeShapeType="1"/>
            </p:cNvSpPr>
            <p:nvPr/>
          </p:nvSpPr>
          <p:spPr bwMode="auto">
            <a:xfrm>
              <a:off x="1522" y="1783"/>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0" name="Rectangle 207">
              <a:extLst>
                <a:ext uri="{FF2B5EF4-FFF2-40B4-BE49-F238E27FC236}">
                  <a16:creationId xmlns:a16="http://schemas.microsoft.com/office/drawing/2014/main" id="{B7A93730-0DFC-B865-9E34-A35FDBDC55BA}"/>
                </a:ext>
              </a:extLst>
            </p:cNvPr>
            <p:cNvSpPr>
              <a:spLocks noChangeArrowheads="1"/>
            </p:cNvSpPr>
            <p:nvPr/>
          </p:nvSpPr>
          <p:spPr bwMode="auto">
            <a:xfrm>
              <a:off x="1547" y="1783"/>
              <a:ext cx="628"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81" name="Line 208">
              <a:extLst>
                <a:ext uri="{FF2B5EF4-FFF2-40B4-BE49-F238E27FC236}">
                  <a16:creationId xmlns:a16="http://schemas.microsoft.com/office/drawing/2014/main" id="{2F221244-B31E-078C-DEEF-01103C508923}"/>
                </a:ext>
              </a:extLst>
            </p:cNvPr>
            <p:cNvSpPr>
              <a:spLocks noChangeShapeType="1"/>
            </p:cNvSpPr>
            <p:nvPr/>
          </p:nvSpPr>
          <p:spPr bwMode="auto">
            <a:xfrm>
              <a:off x="1547" y="1783"/>
              <a:ext cx="6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2" name="Rectangle 209">
              <a:extLst>
                <a:ext uri="{FF2B5EF4-FFF2-40B4-BE49-F238E27FC236}">
                  <a16:creationId xmlns:a16="http://schemas.microsoft.com/office/drawing/2014/main" id="{87F5BFE5-D43C-513B-F165-45441A9D345F}"/>
                </a:ext>
              </a:extLst>
            </p:cNvPr>
            <p:cNvSpPr>
              <a:spLocks noChangeArrowheads="1"/>
            </p:cNvSpPr>
            <p:nvPr/>
          </p:nvSpPr>
          <p:spPr bwMode="auto">
            <a:xfrm>
              <a:off x="1522" y="1809"/>
              <a:ext cx="13" cy="2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83" name="Line 210">
              <a:extLst>
                <a:ext uri="{FF2B5EF4-FFF2-40B4-BE49-F238E27FC236}">
                  <a16:creationId xmlns:a16="http://schemas.microsoft.com/office/drawing/2014/main" id="{CB408987-F316-82E6-729E-83D312AA4A05}"/>
                </a:ext>
              </a:extLst>
            </p:cNvPr>
            <p:cNvSpPr>
              <a:spLocks noChangeShapeType="1"/>
            </p:cNvSpPr>
            <p:nvPr/>
          </p:nvSpPr>
          <p:spPr bwMode="auto">
            <a:xfrm>
              <a:off x="1522" y="1809"/>
              <a:ext cx="1" cy="2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4" name="Rectangle 211">
              <a:extLst>
                <a:ext uri="{FF2B5EF4-FFF2-40B4-BE49-F238E27FC236}">
                  <a16:creationId xmlns:a16="http://schemas.microsoft.com/office/drawing/2014/main" id="{B5861922-CBFD-97CF-6014-E805A066EE00}"/>
                </a:ext>
              </a:extLst>
            </p:cNvPr>
            <p:cNvSpPr>
              <a:spLocks noChangeArrowheads="1"/>
            </p:cNvSpPr>
            <p:nvPr/>
          </p:nvSpPr>
          <p:spPr bwMode="auto">
            <a:xfrm>
              <a:off x="681" y="2118"/>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L</a:t>
              </a:r>
            </a:p>
          </p:txBody>
        </p:sp>
        <p:sp>
          <p:nvSpPr>
            <p:cNvPr id="31785" name="Rectangle 212">
              <a:extLst>
                <a:ext uri="{FF2B5EF4-FFF2-40B4-BE49-F238E27FC236}">
                  <a16:creationId xmlns:a16="http://schemas.microsoft.com/office/drawing/2014/main" id="{E8468E66-0142-47E9-15E1-CCBBEBF63AFA}"/>
                </a:ext>
              </a:extLst>
            </p:cNvPr>
            <p:cNvSpPr>
              <a:spLocks noChangeArrowheads="1"/>
            </p:cNvSpPr>
            <p:nvPr/>
          </p:nvSpPr>
          <p:spPr bwMode="auto">
            <a:xfrm>
              <a:off x="777" y="2118"/>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86" name="Rectangle 213">
              <a:extLst>
                <a:ext uri="{FF2B5EF4-FFF2-40B4-BE49-F238E27FC236}">
                  <a16:creationId xmlns:a16="http://schemas.microsoft.com/office/drawing/2014/main" id="{B4A33B97-66BA-E4E0-E584-FEB2F5C680EE}"/>
                </a:ext>
              </a:extLst>
            </p:cNvPr>
            <p:cNvSpPr>
              <a:spLocks noChangeArrowheads="1"/>
            </p:cNvSpPr>
            <p:nvPr/>
          </p:nvSpPr>
          <p:spPr bwMode="auto">
            <a:xfrm>
              <a:off x="1212" y="2118"/>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L</a:t>
              </a:r>
            </a:p>
          </p:txBody>
        </p:sp>
        <p:sp>
          <p:nvSpPr>
            <p:cNvPr id="31787" name="Rectangle 214">
              <a:extLst>
                <a:ext uri="{FF2B5EF4-FFF2-40B4-BE49-F238E27FC236}">
                  <a16:creationId xmlns:a16="http://schemas.microsoft.com/office/drawing/2014/main" id="{715AA9DE-57FB-A405-0631-031DB7B0EFCE}"/>
                </a:ext>
              </a:extLst>
            </p:cNvPr>
            <p:cNvSpPr>
              <a:spLocks noChangeArrowheads="1"/>
            </p:cNvSpPr>
            <p:nvPr/>
          </p:nvSpPr>
          <p:spPr bwMode="auto">
            <a:xfrm>
              <a:off x="1308" y="2118"/>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88" name="Rectangle 215">
              <a:extLst>
                <a:ext uri="{FF2B5EF4-FFF2-40B4-BE49-F238E27FC236}">
                  <a16:creationId xmlns:a16="http://schemas.microsoft.com/office/drawing/2014/main" id="{B5CFB14E-AC5D-4041-E672-E94CDF02138F}"/>
                </a:ext>
              </a:extLst>
            </p:cNvPr>
            <p:cNvSpPr>
              <a:spLocks noChangeArrowheads="1"/>
            </p:cNvSpPr>
            <p:nvPr/>
          </p:nvSpPr>
          <p:spPr bwMode="auto">
            <a:xfrm>
              <a:off x="1795" y="2118"/>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789" name="Rectangle 216">
              <a:extLst>
                <a:ext uri="{FF2B5EF4-FFF2-40B4-BE49-F238E27FC236}">
                  <a16:creationId xmlns:a16="http://schemas.microsoft.com/office/drawing/2014/main" id="{A1003BFB-921F-14FE-990B-FB7D54466C3B}"/>
                </a:ext>
              </a:extLst>
            </p:cNvPr>
            <p:cNvSpPr>
              <a:spLocks noChangeArrowheads="1"/>
            </p:cNvSpPr>
            <p:nvPr/>
          </p:nvSpPr>
          <p:spPr bwMode="auto">
            <a:xfrm>
              <a:off x="1909" y="2118"/>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790" name="Rectangle 217">
              <a:extLst>
                <a:ext uri="{FF2B5EF4-FFF2-40B4-BE49-F238E27FC236}">
                  <a16:creationId xmlns:a16="http://schemas.microsoft.com/office/drawing/2014/main" id="{1A8A2F6C-5961-B33F-42F9-A697949CC64E}"/>
                </a:ext>
              </a:extLst>
            </p:cNvPr>
            <p:cNvSpPr>
              <a:spLocks noChangeArrowheads="1"/>
            </p:cNvSpPr>
            <p:nvPr/>
          </p:nvSpPr>
          <p:spPr bwMode="auto">
            <a:xfrm>
              <a:off x="457" y="2044"/>
              <a:ext cx="53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91" name="Line 218">
              <a:extLst>
                <a:ext uri="{FF2B5EF4-FFF2-40B4-BE49-F238E27FC236}">
                  <a16:creationId xmlns:a16="http://schemas.microsoft.com/office/drawing/2014/main" id="{32C01910-AA58-73BA-012B-D721D9B6AE7C}"/>
                </a:ext>
              </a:extLst>
            </p:cNvPr>
            <p:cNvSpPr>
              <a:spLocks noChangeShapeType="1"/>
            </p:cNvSpPr>
            <p:nvPr/>
          </p:nvSpPr>
          <p:spPr bwMode="auto">
            <a:xfrm>
              <a:off x="457" y="2044"/>
              <a:ext cx="5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2" name="Rectangle 219">
              <a:extLst>
                <a:ext uri="{FF2B5EF4-FFF2-40B4-BE49-F238E27FC236}">
                  <a16:creationId xmlns:a16="http://schemas.microsoft.com/office/drawing/2014/main" id="{682DBB62-5409-CFF5-5B24-70E1696386B3}"/>
                </a:ext>
              </a:extLst>
            </p:cNvPr>
            <p:cNvSpPr>
              <a:spLocks noChangeArrowheads="1"/>
            </p:cNvSpPr>
            <p:nvPr/>
          </p:nvSpPr>
          <p:spPr bwMode="auto">
            <a:xfrm>
              <a:off x="991" y="2044"/>
              <a:ext cx="12"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93" name="Line 220">
              <a:extLst>
                <a:ext uri="{FF2B5EF4-FFF2-40B4-BE49-F238E27FC236}">
                  <a16:creationId xmlns:a16="http://schemas.microsoft.com/office/drawing/2014/main" id="{22A3324A-033F-CAFA-0B0F-FC0272DFBBB1}"/>
                </a:ext>
              </a:extLst>
            </p:cNvPr>
            <p:cNvSpPr>
              <a:spLocks noChangeShapeType="1"/>
            </p:cNvSpPr>
            <p:nvPr/>
          </p:nvSpPr>
          <p:spPr bwMode="auto">
            <a:xfrm>
              <a:off x="991" y="204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4" name="Line 221">
              <a:extLst>
                <a:ext uri="{FF2B5EF4-FFF2-40B4-BE49-F238E27FC236}">
                  <a16:creationId xmlns:a16="http://schemas.microsoft.com/office/drawing/2014/main" id="{6216EA0D-D9BF-25FD-A445-869D519F4D16}"/>
                </a:ext>
              </a:extLst>
            </p:cNvPr>
            <p:cNvSpPr>
              <a:spLocks noChangeShapeType="1"/>
            </p:cNvSpPr>
            <p:nvPr/>
          </p:nvSpPr>
          <p:spPr bwMode="auto">
            <a:xfrm>
              <a:off x="991" y="2044"/>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5" name="Rectangle 222">
              <a:extLst>
                <a:ext uri="{FF2B5EF4-FFF2-40B4-BE49-F238E27FC236}">
                  <a16:creationId xmlns:a16="http://schemas.microsoft.com/office/drawing/2014/main" id="{BF7F5536-1CBE-55C1-42DA-AC02081D8B09}"/>
                </a:ext>
              </a:extLst>
            </p:cNvPr>
            <p:cNvSpPr>
              <a:spLocks noChangeArrowheads="1"/>
            </p:cNvSpPr>
            <p:nvPr/>
          </p:nvSpPr>
          <p:spPr bwMode="auto">
            <a:xfrm>
              <a:off x="1003" y="2044"/>
              <a:ext cx="519"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96" name="Line 223">
              <a:extLst>
                <a:ext uri="{FF2B5EF4-FFF2-40B4-BE49-F238E27FC236}">
                  <a16:creationId xmlns:a16="http://schemas.microsoft.com/office/drawing/2014/main" id="{A594CA93-286C-AE95-AD34-268AE9659C32}"/>
                </a:ext>
              </a:extLst>
            </p:cNvPr>
            <p:cNvSpPr>
              <a:spLocks noChangeShapeType="1"/>
            </p:cNvSpPr>
            <p:nvPr/>
          </p:nvSpPr>
          <p:spPr bwMode="auto">
            <a:xfrm>
              <a:off x="1003" y="2044"/>
              <a:ext cx="5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7" name="Rectangle 224">
              <a:extLst>
                <a:ext uri="{FF2B5EF4-FFF2-40B4-BE49-F238E27FC236}">
                  <a16:creationId xmlns:a16="http://schemas.microsoft.com/office/drawing/2014/main" id="{91BC8D26-5F59-C3CE-E07A-A5DFE3291499}"/>
                </a:ext>
              </a:extLst>
            </p:cNvPr>
            <p:cNvSpPr>
              <a:spLocks noChangeArrowheads="1"/>
            </p:cNvSpPr>
            <p:nvPr/>
          </p:nvSpPr>
          <p:spPr bwMode="auto">
            <a:xfrm>
              <a:off x="1522" y="2044"/>
              <a:ext cx="13"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798" name="Line 225">
              <a:extLst>
                <a:ext uri="{FF2B5EF4-FFF2-40B4-BE49-F238E27FC236}">
                  <a16:creationId xmlns:a16="http://schemas.microsoft.com/office/drawing/2014/main" id="{749B1C6D-0D63-AB60-E429-FE4E689D593D}"/>
                </a:ext>
              </a:extLst>
            </p:cNvPr>
            <p:cNvSpPr>
              <a:spLocks noChangeShapeType="1"/>
            </p:cNvSpPr>
            <p:nvPr/>
          </p:nvSpPr>
          <p:spPr bwMode="auto">
            <a:xfrm>
              <a:off x="1522" y="2044"/>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9" name="Line 226">
              <a:extLst>
                <a:ext uri="{FF2B5EF4-FFF2-40B4-BE49-F238E27FC236}">
                  <a16:creationId xmlns:a16="http://schemas.microsoft.com/office/drawing/2014/main" id="{A3D12045-20B7-E41F-CDBB-7569D490DA12}"/>
                </a:ext>
              </a:extLst>
            </p:cNvPr>
            <p:cNvSpPr>
              <a:spLocks noChangeShapeType="1"/>
            </p:cNvSpPr>
            <p:nvPr/>
          </p:nvSpPr>
          <p:spPr bwMode="auto">
            <a:xfrm>
              <a:off x="1522" y="2044"/>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0" name="Rectangle 227">
              <a:extLst>
                <a:ext uri="{FF2B5EF4-FFF2-40B4-BE49-F238E27FC236}">
                  <a16:creationId xmlns:a16="http://schemas.microsoft.com/office/drawing/2014/main" id="{0037E3F8-8BAE-F5CD-9920-69F0B7E22532}"/>
                </a:ext>
              </a:extLst>
            </p:cNvPr>
            <p:cNvSpPr>
              <a:spLocks noChangeArrowheads="1"/>
            </p:cNvSpPr>
            <p:nvPr/>
          </p:nvSpPr>
          <p:spPr bwMode="auto">
            <a:xfrm>
              <a:off x="1535" y="2044"/>
              <a:ext cx="640"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01" name="Line 228">
              <a:extLst>
                <a:ext uri="{FF2B5EF4-FFF2-40B4-BE49-F238E27FC236}">
                  <a16:creationId xmlns:a16="http://schemas.microsoft.com/office/drawing/2014/main" id="{143C65EE-AF22-981A-86C2-D0EFC200B549}"/>
                </a:ext>
              </a:extLst>
            </p:cNvPr>
            <p:cNvSpPr>
              <a:spLocks noChangeShapeType="1"/>
            </p:cNvSpPr>
            <p:nvPr/>
          </p:nvSpPr>
          <p:spPr bwMode="auto">
            <a:xfrm>
              <a:off x="1535" y="2044"/>
              <a:ext cx="64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2" name="Rectangle 229">
              <a:extLst>
                <a:ext uri="{FF2B5EF4-FFF2-40B4-BE49-F238E27FC236}">
                  <a16:creationId xmlns:a16="http://schemas.microsoft.com/office/drawing/2014/main" id="{1C534801-2C10-7E7A-ADB0-820EC8E18CD6}"/>
                </a:ext>
              </a:extLst>
            </p:cNvPr>
            <p:cNvSpPr>
              <a:spLocks noChangeArrowheads="1"/>
            </p:cNvSpPr>
            <p:nvPr/>
          </p:nvSpPr>
          <p:spPr bwMode="auto">
            <a:xfrm>
              <a:off x="1522" y="2056"/>
              <a:ext cx="13" cy="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03" name="Line 230">
              <a:extLst>
                <a:ext uri="{FF2B5EF4-FFF2-40B4-BE49-F238E27FC236}">
                  <a16:creationId xmlns:a16="http://schemas.microsoft.com/office/drawing/2014/main" id="{9E6EEF1A-AF9C-3ED6-A00D-2DEEAD63D6FD}"/>
                </a:ext>
              </a:extLst>
            </p:cNvPr>
            <p:cNvSpPr>
              <a:spLocks noChangeShapeType="1"/>
            </p:cNvSpPr>
            <p:nvPr/>
          </p:nvSpPr>
          <p:spPr bwMode="auto">
            <a:xfrm>
              <a:off x="1522" y="2056"/>
              <a:ext cx="1"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4" name="Rectangle 231">
              <a:extLst>
                <a:ext uri="{FF2B5EF4-FFF2-40B4-BE49-F238E27FC236}">
                  <a16:creationId xmlns:a16="http://schemas.microsoft.com/office/drawing/2014/main" id="{DA6917A5-92A2-9CCE-9887-65B5BACF3A8C}"/>
                </a:ext>
              </a:extLst>
            </p:cNvPr>
            <p:cNvSpPr>
              <a:spLocks noChangeArrowheads="1"/>
            </p:cNvSpPr>
            <p:nvPr/>
          </p:nvSpPr>
          <p:spPr bwMode="auto">
            <a:xfrm>
              <a:off x="681" y="2353"/>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L</a:t>
              </a:r>
            </a:p>
          </p:txBody>
        </p:sp>
        <p:sp>
          <p:nvSpPr>
            <p:cNvPr id="31805" name="Rectangle 232">
              <a:extLst>
                <a:ext uri="{FF2B5EF4-FFF2-40B4-BE49-F238E27FC236}">
                  <a16:creationId xmlns:a16="http://schemas.microsoft.com/office/drawing/2014/main" id="{D28E70B3-8539-8A98-B267-C8528E757530}"/>
                </a:ext>
              </a:extLst>
            </p:cNvPr>
            <p:cNvSpPr>
              <a:spLocks noChangeArrowheads="1"/>
            </p:cNvSpPr>
            <p:nvPr/>
          </p:nvSpPr>
          <p:spPr bwMode="auto">
            <a:xfrm>
              <a:off x="777" y="2353"/>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06" name="Rectangle 233">
              <a:extLst>
                <a:ext uri="{FF2B5EF4-FFF2-40B4-BE49-F238E27FC236}">
                  <a16:creationId xmlns:a16="http://schemas.microsoft.com/office/drawing/2014/main" id="{480F1C96-792A-FAAD-7848-B5B80BF4BC52}"/>
                </a:ext>
              </a:extLst>
            </p:cNvPr>
            <p:cNvSpPr>
              <a:spLocks noChangeArrowheads="1"/>
            </p:cNvSpPr>
            <p:nvPr/>
          </p:nvSpPr>
          <p:spPr bwMode="auto">
            <a:xfrm>
              <a:off x="1204" y="2353"/>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807" name="Rectangle 234">
              <a:extLst>
                <a:ext uri="{FF2B5EF4-FFF2-40B4-BE49-F238E27FC236}">
                  <a16:creationId xmlns:a16="http://schemas.microsoft.com/office/drawing/2014/main" id="{2D0A37CD-5F1B-6B26-8201-42C74193E8F6}"/>
                </a:ext>
              </a:extLst>
            </p:cNvPr>
            <p:cNvSpPr>
              <a:spLocks noChangeArrowheads="1"/>
            </p:cNvSpPr>
            <p:nvPr/>
          </p:nvSpPr>
          <p:spPr bwMode="auto">
            <a:xfrm>
              <a:off x="1319" y="2353"/>
              <a:ext cx="3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08" name="Rectangle 235">
              <a:extLst>
                <a:ext uri="{FF2B5EF4-FFF2-40B4-BE49-F238E27FC236}">
                  <a16:creationId xmlns:a16="http://schemas.microsoft.com/office/drawing/2014/main" id="{B11DD871-EB99-FB54-11F9-65DB920607AF}"/>
                </a:ext>
              </a:extLst>
            </p:cNvPr>
            <p:cNvSpPr>
              <a:spLocks noChangeArrowheads="1"/>
            </p:cNvSpPr>
            <p:nvPr/>
          </p:nvSpPr>
          <p:spPr bwMode="auto">
            <a:xfrm>
              <a:off x="1795" y="2353"/>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809" name="Rectangle 236">
              <a:extLst>
                <a:ext uri="{FF2B5EF4-FFF2-40B4-BE49-F238E27FC236}">
                  <a16:creationId xmlns:a16="http://schemas.microsoft.com/office/drawing/2014/main" id="{9212640D-70F8-2288-AEB6-4D4B3DA6C465}"/>
                </a:ext>
              </a:extLst>
            </p:cNvPr>
            <p:cNvSpPr>
              <a:spLocks noChangeArrowheads="1"/>
            </p:cNvSpPr>
            <p:nvPr/>
          </p:nvSpPr>
          <p:spPr bwMode="auto">
            <a:xfrm>
              <a:off x="1909" y="2353"/>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10" name="Rectangle 237">
              <a:extLst>
                <a:ext uri="{FF2B5EF4-FFF2-40B4-BE49-F238E27FC236}">
                  <a16:creationId xmlns:a16="http://schemas.microsoft.com/office/drawing/2014/main" id="{7ECADDB1-0F57-3CBD-FE5B-83B86C86925C}"/>
                </a:ext>
              </a:extLst>
            </p:cNvPr>
            <p:cNvSpPr>
              <a:spLocks noChangeArrowheads="1"/>
            </p:cNvSpPr>
            <p:nvPr/>
          </p:nvSpPr>
          <p:spPr bwMode="auto">
            <a:xfrm>
              <a:off x="1522" y="2291"/>
              <a:ext cx="13" cy="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11" name="Line 238">
              <a:extLst>
                <a:ext uri="{FF2B5EF4-FFF2-40B4-BE49-F238E27FC236}">
                  <a16:creationId xmlns:a16="http://schemas.microsoft.com/office/drawing/2014/main" id="{70DB6351-68B3-43A4-BF49-41E99175E6C8}"/>
                </a:ext>
              </a:extLst>
            </p:cNvPr>
            <p:cNvSpPr>
              <a:spLocks noChangeShapeType="1"/>
            </p:cNvSpPr>
            <p:nvPr/>
          </p:nvSpPr>
          <p:spPr bwMode="auto">
            <a:xfrm>
              <a:off x="1522" y="2291"/>
              <a:ext cx="1"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2" name="Rectangle 239">
              <a:extLst>
                <a:ext uri="{FF2B5EF4-FFF2-40B4-BE49-F238E27FC236}">
                  <a16:creationId xmlns:a16="http://schemas.microsoft.com/office/drawing/2014/main" id="{4F20D1C7-6C13-85B0-DD46-7C474D384E99}"/>
                </a:ext>
              </a:extLst>
            </p:cNvPr>
            <p:cNvSpPr>
              <a:spLocks noChangeArrowheads="1"/>
            </p:cNvSpPr>
            <p:nvPr/>
          </p:nvSpPr>
          <p:spPr bwMode="auto">
            <a:xfrm>
              <a:off x="670" y="2587"/>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813" name="Rectangle 240">
              <a:extLst>
                <a:ext uri="{FF2B5EF4-FFF2-40B4-BE49-F238E27FC236}">
                  <a16:creationId xmlns:a16="http://schemas.microsoft.com/office/drawing/2014/main" id="{2C9011B1-0CE8-0E96-D06A-3B168F2ECDCA}"/>
                </a:ext>
              </a:extLst>
            </p:cNvPr>
            <p:cNvSpPr>
              <a:spLocks noChangeArrowheads="1"/>
            </p:cNvSpPr>
            <p:nvPr/>
          </p:nvSpPr>
          <p:spPr bwMode="auto">
            <a:xfrm>
              <a:off x="786" y="2587"/>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14" name="Rectangle 241">
              <a:extLst>
                <a:ext uri="{FF2B5EF4-FFF2-40B4-BE49-F238E27FC236}">
                  <a16:creationId xmlns:a16="http://schemas.microsoft.com/office/drawing/2014/main" id="{05CE765D-8B8F-E89B-9AAE-1EB3DC5D748D}"/>
                </a:ext>
              </a:extLst>
            </p:cNvPr>
            <p:cNvSpPr>
              <a:spLocks noChangeArrowheads="1"/>
            </p:cNvSpPr>
            <p:nvPr/>
          </p:nvSpPr>
          <p:spPr bwMode="auto">
            <a:xfrm>
              <a:off x="1212" y="2587"/>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L</a:t>
              </a:r>
            </a:p>
          </p:txBody>
        </p:sp>
        <p:sp>
          <p:nvSpPr>
            <p:cNvPr id="31815" name="Rectangle 242">
              <a:extLst>
                <a:ext uri="{FF2B5EF4-FFF2-40B4-BE49-F238E27FC236}">
                  <a16:creationId xmlns:a16="http://schemas.microsoft.com/office/drawing/2014/main" id="{161615A0-2E21-2444-FE9E-F0EBC0E1755E}"/>
                </a:ext>
              </a:extLst>
            </p:cNvPr>
            <p:cNvSpPr>
              <a:spLocks noChangeArrowheads="1"/>
            </p:cNvSpPr>
            <p:nvPr/>
          </p:nvSpPr>
          <p:spPr bwMode="auto">
            <a:xfrm>
              <a:off x="1308" y="2587"/>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16" name="Rectangle 243">
              <a:extLst>
                <a:ext uri="{FF2B5EF4-FFF2-40B4-BE49-F238E27FC236}">
                  <a16:creationId xmlns:a16="http://schemas.microsoft.com/office/drawing/2014/main" id="{F9B6EB7B-A638-9607-ABA8-7F8043E374D4}"/>
                </a:ext>
              </a:extLst>
            </p:cNvPr>
            <p:cNvSpPr>
              <a:spLocks noChangeArrowheads="1"/>
            </p:cNvSpPr>
            <p:nvPr/>
          </p:nvSpPr>
          <p:spPr bwMode="auto">
            <a:xfrm>
              <a:off x="1795" y="2587"/>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817" name="Rectangle 244">
              <a:extLst>
                <a:ext uri="{FF2B5EF4-FFF2-40B4-BE49-F238E27FC236}">
                  <a16:creationId xmlns:a16="http://schemas.microsoft.com/office/drawing/2014/main" id="{B0E9D527-1C6E-B2BC-7A7D-496336090BA5}"/>
                </a:ext>
              </a:extLst>
            </p:cNvPr>
            <p:cNvSpPr>
              <a:spLocks noChangeArrowheads="1"/>
            </p:cNvSpPr>
            <p:nvPr/>
          </p:nvSpPr>
          <p:spPr bwMode="auto">
            <a:xfrm>
              <a:off x="1909" y="2587"/>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18" name="Rectangle 245">
              <a:extLst>
                <a:ext uri="{FF2B5EF4-FFF2-40B4-BE49-F238E27FC236}">
                  <a16:creationId xmlns:a16="http://schemas.microsoft.com/office/drawing/2014/main" id="{AD8C85B5-99B1-CE66-50CA-148DF2ED327F}"/>
                </a:ext>
              </a:extLst>
            </p:cNvPr>
            <p:cNvSpPr>
              <a:spLocks noChangeArrowheads="1"/>
            </p:cNvSpPr>
            <p:nvPr/>
          </p:nvSpPr>
          <p:spPr bwMode="auto">
            <a:xfrm>
              <a:off x="1522" y="2524"/>
              <a:ext cx="13" cy="2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19" name="Line 246">
              <a:extLst>
                <a:ext uri="{FF2B5EF4-FFF2-40B4-BE49-F238E27FC236}">
                  <a16:creationId xmlns:a16="http://schemas.microsoft.com/office/drawing/2014/main" id="{DC4EA7C9-966D-C071-2950-0404263670D2}"/>
                </a:ext>
              </a:extLst>
            </p:cNvPr>
            <p:cNvSpPr>
              <a:spLocks noChangeShapeType="1"/>
            </p:cNvSpPr>
            <p:nvPr/>
          </p:nvSpPr>
          <p:spPr bwMode="auto">
            <a:xfrm>
              <a:off x="1522" y="2524"/>
              <a:ext cx="1" cy="2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0" name="Rectangle 247">
              <a:extLst>
                <a:ext uri="{FF2B5EF4-FFF2-40B4-BE49-F238E27FC236}">
                  <a16:creationId xmlns:a16="http://schemas.microsoft.com/office/drawing/2014/main" id="{7E5AAE91-3335-34DA-D2F2-CCBC64B24E2E}"/>
                </a:ext>
              </a:extLst>
            </p:cNvPr>
            <p:cNvSpPr>
              <a:spLocks noChangeArrowheads="1"/>
            </p:cNvSpPr>
            <p:nvPr/>
          </p:nvSpPr>
          <p:spPr bwMode="auto">
            <a:xfrm>
              <a:off x="670" y="2822"/>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821" name="Rectangle 248">
              <a:extLst>
                <a:ext uri="{FF2B5EF4-FFF2-40B4-BE49-F238E27FC236}">
                  <a16:creationId xmlns:a16="http://schemas.microsoft.com/office/drawing/2014/main" id="{00AF8A9D-8BB1-5DA0-9074-E45DF6D16EDA}"/>
                </a:ext>
              </a:extLst>
            </p:cNvPr>
            <p:cNvSpPr>
              <a:spLocks noChangeArrowheads="1"/>
            </p:cNvSpPr>
            <p:nvPr/>
          </p:nvSpPr>
          <p:spPr bwMode="auto">
            <a:xfrm>
              <a:off x="786" y="2822"/>
              <a:ext cx="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22" name="Rectangle 249">
              <a:extLst>
                <a:ext uri="{FF2B5EF4-FFF2-40B4-BE49-F238E27FC236}">
                  <a16:creationId xmlns:a16="http://schemas.microsoft.com/office/drawing/2014/main" id="{3A17370E-E388-1BA8-1FCC-59DC9C8F7D70}"/>
                </a:ext>
              </a:extLst>
            </p:cNvPr>
            <p:cNvSpPr>
              <a:spLocks noChangeArrowheads="1"/>
            </p:cNvSpPr>
            <p:nvPr/>
          </p:nvSpPr>
          <p:spPr bwMode="auto">
            <a:xfrm>
              <a:off x="1204" y="2822"/>
              <a:ext cx="1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H</a:t>
              </a:r>
            </a:p>
          </p:txBody>
        </p:sp>
        <p:sp>
          <p:nvSpPr>
            <p:cNvPr id="31823" name="Rectangle 250">
              <a:extLst>
                <a:ext uri="{FF2B5EF4-FFF2-40B4-BE49-F238E27FC236}">
                  <a16:creationId xmlns:a16="http://schemas.microsoft.com/office/drawing/2014/main" id="{229BB144-4747-47D7-C177-7EFCF30C7FA4}"/>
                </a:ext>
              </a:extLst>
            </p:cNvPr>
            <p:cNvSpPr>
              <a:spLocks noChangeArrowheads="1"/>
            </p:cNvSpPr>
            <p:nvPr/>
          </p:nvSpPr>
          <p:spPr bwMode="auto">
            <a:xfrm>
              <a:off x="1319" y="2822"/>
              <a:ext cx="3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24" name="Rectangle 251">
              <a:extLst>
                <a:ext uri="{FF2B5EF4-FFF2-40B4-BE49-F238E27FC236}">
                  <a16:creationId xmlns:a16="http://schemas.microsoft.com/office/drawing/2014/main" id="{0BDD21E3-7483-A9C9-2FFC-8D9491A4C5AF}"/>
                </a:ext>
              </a:extLst>
            </p:cNvPr>
            <p:cNvSpPr>
              <a:spLocks noChangeArrowheads="1"/>
            </p:cNvSpPr>
            <p:nvPr/>
          </p:nvSpPr>
          <p:spPr bwMode="auto">
            <a:xfrm>
              <a:off x="1805" y="2822"/>
              <a:ext cx="9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L</a:t>
              </a:r>
            </a:p>
          </p:txBody>
        </p:sp>
        <p:sp>
          <p:nvSpPr>
            <p:cNvPr id="31825" name="Rectangle 252">
              <a:extLst>
                <a:ext uri="{FF2B5EF4-FFF2-40B4-BE49-F238E27FC236}">
                  <a16:creationId xmlns:a16="http://schemas.microsoft.com/office/drawing/2014/main" id="{E67A4310-F828-26E5-899F-7C529DF8DB8A}"/>
                </a:ext>
              </a:extLst>
            </p:cNvPr>
            <p:cNvSpPr>
              <a:spLocks noChangeArrowheads="1"/>
            </p:cNvSpPr>
            <p:nvPr/>
          </p:nvSpPr>
          <p:spPr bwMode="auto">
            <a:xfrm>
              <a:off x="1902" y="2822"/>
              <a:ext cx="3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112E69"/>
                  </a:solidFill>
                  <a:latin typeface="Times New Roman" panose="02020603050405020304" pitchFamily="18" charset="0"/>
                </a:rPr>
                <a:t> </a:t>
              </a:r>
            </a:p>
          </p:txBody>
        </p:sp>
        <p:sp>
          <p:nvSpPr>
            <p:cNvPr id="31826" name="Rectangle 253">
              <a:extLst>
                <a:ext uri="{FF2B5EF4-FFF2-40B4-BE49-F238E27FC236}">
                  <a16:creationId xmlns:a16="http://schemas.microsoft.com/office/drawing/2014/main" id="{ACF56191-658C-90EA-8978-7D1017B0240F}"/>
                </a:ext>
              </a:extLst>
            </p:cNvPr>
            <p:cNvSpPr>
              <a:spLocks noChangeArrowheads="1"/>
            </p:cNvSpPr>
            <p:nvPr/>
          </p:nvSpPr>
          <p:spPr bwMode="auto">
            <a:xfrm>
              <a:off x="457" y="2997"/>
              <a:ext cx="534"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27" name="Line 254">
              <a:extLst>
                <a:ext uri="{FF2B5EF4-FFF2-40B4-BE49-F238E27FC236}">
                  <a16:creationId xmlns:a16="http://schemas.microsoft.com/office/drawing/2014/main" id="{868A344B-1F7E-4D1E-7C99-BFB809CB844D}"/>
                </a:ext>
              </a:extLst>
            </p:cNvPr>
            <p:cNvSpPr>
              <a:spLocks noChangeShapeType="1"/>
            </p:cNvSpPr>
            <p:nvPr/>
          </p:nvSpPr>
          <p:spPr bwMode="auto">
            <a:xfrm>
              <a:off x="457" y="2997"/>
              <a:ext cx="5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8" name="Rectangle 255">
              <a:extLst>
                <a:ext uri="{FF2B5EF4-FFF2-40B4-BE49-F238E27FC236}">
                  <a16:creationId xmlns:a16="http://schemas.microsoft.com/office/drawing/2014/main" id="{87ABBC97-687F-327B-2DFD-A1FB8085DC5E}"/>
                </a:ext>
              </a:extLst>
            </p:cNvPr>
            <p:cNvSpPr>
              <a:spLocks noChangeArrowheads="1"/>
            </p:cNvSpPr>
            <p:nvPr/>
          </p:nvSpPr>
          <p:spPr bwMode="auto">
            <a:xfrm>
              <a:off x="991" y="2997"/>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29" name="Line 256">
              <a:extLst>
                <a:ext uri="{FF2B5EF4-FFF2-40B4-BE49-F238E27FC236}">
                  <a16:creationId xmlns:a16="http://schemas.microsoft.com/office/drawing/2014/main" id="{144A1C53-93F9-BFA7-7EAD-F5CA1E4EEF71}"/>
                </a:ext>
              </a:extLst>
            </p:cNvPr>
            <p:cNvSpPr>
              <a:spLocks noChangeShapeType="1"/>
            </p:cNvSpPr>
            <p:nvPr/>
          </p:nvSpPr>
          <p:spPr bwMode="auto">
            <a:xfrm>
              <a:off x="991" y="2997"/>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0" name="Line 257">
              <a:extLst>
                <a:ext uri="{FF2B5EF4-FFF2-40B4-BE49-F238E27FC236}">
                  <a16:creationId xmlns:a16="http://schemas.microsoft.com/office/drawing/2014/main" id="{14C1AF5C-3086-A37D-2340-3451D9A18DC9}"/>
                </a:ext>
              </a:extLst>
            </p:cNvPr>
            <p:cNvSpPr>
              <a:spLocks noChangeShapeType="1"/>
            </p:cNvSpPr>
            <p:nvPr/>
          </p:nvSpPr>
          <p:spPr bwMode="auto">
            <a:xfrm>
              <a:off x="991" y="2997"/>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1" name="Rectangle 258">
              <a:extLst>
                <a:ext uri="{FF2B5EF4-FFF2-40B4-BE49-F238E27FC236}">
                  <a16:creationId xmlns:a16="http://schemas.microsoft.com/office/drawing/2014/main" id="{A334FE29-B8D8-51ED-078D-98551D28CF13}"/>
                </a:ext>
              </a:extLst>
            </p:cNvPr>
            <p:cNvSpPr>
              <a:spLocks noChangeArrowheads="1"/>
            </p:cNvSpPr>
            <p:nvPr/>
          </p:nvSpPr>
          <p:spPr bwMode="auto">
            <a:xfrm>
              <a:off x="1016" y="2997"/>
              <a:ext cx="506"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32" name="Line 259">
              <a:extLst>
                <a:ext uri="{FF2B5EF4-FFF2-40B4-BE49-F238E27FC236}">
                  <a16:creationId xmlns:a16="http://schemas.microsoft.com/office/drawing/2014/main" id="{6EFE1CDF-9E34-2340-30A1-82041951495A}"/>
                </a:ext>
              </a:extLst>
            </p:cNvPr>
            <p:cNvSpPr>
              <a:spLocks noChangeShapeType="1"/>
            </p:cNvSpPr>
            <p:nvPr/>
          </p:nvSpPr>
          <p:spPr bwMode="auto">
            <a:xfrm>
              <a:off x="1016" y="2997"/>
              <a:ext cx="50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3" name="Rectangle 260">
              <a:extLst>
                <a:ext uri="{FF2B5EF4-FFF2-40B4-BE49-F238E27FC236}">
                  <a16:creationId xmlns:a16="http://schemas.microsoft.com/office/drawing/2014/main" id="{F23229EF-3485-2E48-95E4-1D5B8CDD91BF}"/>
                </a:ext>
              </a:extLst>
            </p:cNvPr>
            <p:cNvSpPr>
              <a:spLocks noChangeArrowheads="1"/>
            </p:cNvSpPr>
            <p:nvPr/>
          </p:nvSpPr>
          <p:spPr bwMode="auto">
            <a:xfrm>
              <a:off x="1522" y="2759"/>
              <a:ext cx="13" cy="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34" name="Line 261">
              <a:extLst>
                <a:ext uri="{FF2B5EF4-FFF2-40B4-BE49-F238E27FC236}">
                  <a16:creationId xmlns:a16="http://schemas.microsoft.com/office/drawing/2014/main" id="{73ACD722-9576-B253-67DE-212AAF94799E}"/>
                </a:ext>
              </a:extLst>
            </p:cNvPr>
            <p:cNvSpPr>
              <a:spLocks noChangeShapeType="1"/>
            </p:cNvSpPr>
            <p:nvPr/>
          </p:nvSpPr>
          <p:spPr bwMode="auto">
            <a:xfrm>
              <a:off x="1522" y="2759"/>
              <a:ext cx="1" cy="2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5" name="Rectangle 262">
              <a:extLst>
                <a:ext uri="{FF2B5EF4-FFF2-40B4-BE49-F238E27FC236}">
                  <a16:creationId xmlns:a16="http://schemas.microsoft.com/office/drawing/2014/main" id="{5DD05A9B-3CA4-6372-AF50-10E928C8CFEC}"/>
                </a:ext>
              </a:extLst>
            </p:cNvPr>
            <p:cNvSpPr>
              <a:spLocks noChangeArrowheads="1"/>
            </p:cNvSpPr>
            <p:nvPr/>
          </p:nvSpPr>
          <p:spPr bwMode="auto">
            <a:xfrm>
              <a:off x="1522" y="2997"/>
              <a:ext cx="25"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36" name="Line 263">
              <a:extLst>
                <a:ext uri="{FF2B5EF4-FFF2-40B4-BE49-F238E27FC236}">
                  <a16:creationId xmlns:a16="http://schemas.microsoft.com/office/drawing/2014/main" id="{E01B2B25-F69E-EEF8-53C3-B02ADC59CF6A}"/>
                </a:ext>
              </a:extLst>
            </p:cNvPr>
            <p:cNvSpPr>
              <a:spLocks noChangeShapeType="1"/>
            </p:cNvSpPr>
            <p:nvPr/>
          </p:nvSpPr>
          <p:spPr bwMode="auto">
            <a:xfrm>
              <a:off x="1522" y="2997"/>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7" name="Line 264">
              <a:extLst>
                <a:ext uri="{FF2B5EF4-FFF2-40B4-BE49-F238E27FC236}">
                  <a16:creationId xmlns:a16="http://schemas.microsoft.com/office/drawing/2014/main" id="{5EE1B87B-5097-23C4-FD54-4E5295A1446E}"/>
                </a:ext>
              </a:extLst>
            </p:cNvPr>
            <p:cNvSpPr>
              <a:spLocks noChangeShapeType="1"/>
            </p:cNvSpPr>
            <p:nvPr/>
          </p:nvSpPr>
          <p:spPr bwMode="auto">
            <a:xfrm>
              <a:off x="1522" y="2997"/>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8" name="Rectangle 265">
              <a:extLst>
                <a:ext uri="{FF2B5EF4-FFF2-40B4-BE49-F238E27FC236}">
                  <a16:creationId xmlns:a16="http://schemas.microsoft.com/office/drawing/2014/main" id="{AEA1DDE8-5D1D-D54F-2D44-EAAEEEB391D0}"/>
                </a:ext>
              </a:extLst>
            </p:cNvPr>
            <p:cNvSpPr>
              <a:spLocks noChangeArrowheads="1"/>
            </p:cNvSpPr>
            <p:nvPr/>
          </p:nvSpPr>
          <p:spPr bwMode="auto">
            <a:xfrm>
              <a:off x="1547" y="2997"/>
              <a:ext cx="628"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31839" name="Line 266">
              <a:extLst>
                <a:ext uri="{FF2B5EF4-FFF2-40B4-BE49-F238E27FC236}">
                  <a16:creationId xmlns:a16="http://schemas.microsoft.com/office/drawing/2014/main" id="{CBA3395B-59AE-8239-8A81-5D2A11E71212}"/>
                </a:ext>
              </a:extLst>
            </p:cNvPr>
            <p:cNvSpPr>
              <a:spLocks noChangeShapeType="1"/>
            </p:cNvSpPr>
            <p:nvPr/>
          </p:nvSpPr>
          <p:spPr bwMode="auto">
            <a:xfrm>
              <a:off x="1547" y="2997"/>
              <a:ext cx="6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4267" name="Rectangle 267">
            <a:extLst>
              <a:ext uri="{FF2B5EF4-FFF2-40B4-BE49-F238E27FC236}">
                <a16:creationId xmlns:a16="http://schemas.microsoft.com/office/drawing/2014/main" id="{FB764FA0-CAE3-0D72-6CF8-7DF3F62FA890}"/>
              </a:ext>
            </a:extLst>
          </p:cNvPr>
          <p:cNvSpPr>
            <a:spLocks noChangeArrowheads="1"/>
          </p:cNvSpPr>
          <p:nvPr/>
        </p:nvSpPr>
        <p:spPr bwMode="auto">
          <a:xfrm>
            <a:off x="5508625" y="188913"/>
            <a:ext cx="165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000">
                <a:solidFill>
                  <a:srgbClr val="000066"/>
                </a:solidFill>
                <a:latin typeface="Times New Roman" panose="02020603050405020304" pitchFamily="18" charset="0"/>
                <a:ea typeface="楷体_GB2312" pitchFamily="49" charset="-122"/>
              </a:rPr>
              <a:t>采用正逻辑</a:t>
            </a:r>
          </a:p>
        </p:txBody>
      </p:sp>
      <p:sp>
        <p:nvSpPr>
          <p:cNvPr id="384268" name="Rectangle 268">
            <a:extLst>
              <a:ext uri="{FF2B5EF4-FFF2-40B4-BE49-F238E27FC236}">
                <a16:creationId xmlns:a16="http://schemas.microsoft.com/office/drawing/2014/main" id="{77514F37-1142-7DA0-22D4-E3A32AE005B2}"/>
              </a:ext>
            </a:extLst>
          </p:cNvPr>
          <p:cNvSpPr>
            <a:spLocks noChangeArrowheads="1"/>
          </p:cNvSpPr>
          <p:nvPr/>
        </p:nvSpPr>
        <p:spPr bwMode="auto">
          <a:xfrm>
            <a:off x="7235825" y="3284538"/>
            <a:ext cx="2089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楷体_GB2312" pitchFamily="49" charset="-122"/>
                <a:ea typeface="楷体_GB2312" pitchFamily="49" charset="-122"/>
              </a:rPr>
              <a:t>___</a:t>
            </a:r>
            <a:r>
              <a:rPr lang="zh-CN" altLang="en-US" sz="2400">
                <a:solidFill>
                  <a:srgbClr val="000066"/>
                </a:solidFill>
                <a:latin typeface="楷体_GB2312" pitchFamily="49" charset="-122"/>
                <a:ea typeface="楷体_GB2312" pitchFamily="49" charset="-122"/>
              </a:rPr>
              <a:t>或非门</a:t>
            </a:r>
          </a:p>
        </p:txBody>
      </p:sp>
      <p:sp>
        <p:nvSpPr>
          <p:cNvPr id="384269" name="Rectangle 269">
            <a:extLst>
              <a:ext uri="{FF2B5EF4-FFF2-40B4-BE49-F238E27FC236}">
                <a16:creationId xmlns:a16="http://schemas.microsoft.com/office/drawing/2014/main" id="{4403CB0B-9E45-D361-CD70-2EC6838610F2}"/>
              </a:ext>
            </a:extLst>
          </p:cNvPr>
          <p:cNvSpPr>
            <a:spLocks noChangeArrowheads="1"/>
          </p:cNvSpPr>
          <p:nvPr/>
        </p:nvSpPr>
        <p:spPr bwMode="auto">
          <a:xfrm>
            <a:off x="5435600" y="3284538"/>
            <a:ext cx="165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000">
                <a:solidFill>
                  <a:srgbClr val="000066"/>
                </a:solidFill>
                <a:latin typeface="Times New Roman" panose="02020603050405020304" pitchFamily="18" charset="0"/>
                <a:ea typeface="楷体_GB2312" pitchFamily="49" charset="-122"/>
              </a:rPr>
              <a:t>采用负逻辑</a:t>
            </a:r>
          </a:p>
        </p:txBody>
      </p:sp>
      <p:sp>
        <p:nvSpPr>
          <p:cNvPr id="384270" name="Rectangle 270">
            <a:extLst>
              <a:ext uri="{FF2B5EF4-FFF2-40B4-BE49-F238E27FC236}">
                <a16:creationId xmlns:a16="http://schemas.microsoft.com/office/drawing/2014/main" id="{942A6155-E11F-1A91-9507-50FDC0340B7D}"/>
              </a:ext>
            </a:extLst>
          </p:cNvPr>
          <p:cNvSpPr>
            <a:spLocks noChangeArrowheads="1"/>
          </p:cNvSpPr>
          <p:nvPr/>
        </p:nvSpPr>
        <p:spPr bwMode="auto">
          <a:xfrm>
            <a:off x="898525" y="4797425"/>
            <a:ext cx="35290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nSpc>
                <a:spcPct val="120000"/>
              </a:lnSpc>
            </a:pPr>
            <a:r>
              <a:rPr lang="zh-CN" altLang="en-US" sz="2400">
                <a:solidFill>
                  <a:srgbClr val="000066"/>
                </a:solidFill>
                <a:latin typeface="楷体_GB2312" pitchFamily="49" charset="-122"/>
                <a:ea typeface="楷体_GB2312" pitchFamily="49" charset="-122"/>
              </a:rPr>
              <a:t>与非  </a:t>
            </a:r>
            <a:r>
              <a:rPr lang="zh-CN" altLang="en-US" sz="3200">
                <a:solidFill>
                  <a:srgbClr val="000066"/>
                </a:solidFill>
                <a:latin typeface="楷体_GB2312" pitchFamily="49" charset="-122"/>
                <a:ea typeface="楷体_GB2312" pitchFamily="49" charset="-122"/>
                <a:sym typeface="Symbol" panose="05050102010706020507" pitchFamily="18" charset="2"/>
              </a:rPr>
              <a:t> </a:t>
            </a:r>
            <a:r>
              <a:rPr lang="zh-CN" altLang="en-US" sz="2400">
                <a:solidFill>
                  <a:srgbClr val="000066"/>
                </a:solidFill>
                <a:latin typeface="楷体_GB2312" pitchFamily="49" charset="-122"/>
                <a:ea typeface="楷体_GB2312" pitchFamily="49" charset="-122"/>
                <a:sym typeface="Symbol" panose="05050102010706020507" pitchFamily="18" charset="2"/>
              </a:rPr>
              <a:t> </a:t>
            </a:r>
            <a:r>
              <a:rPr lang="zh-CN" altLang="en-US" sz="2400">
                <a:solidFill>
                  <a:srgbClr val="000066"/>
                </a:solidFill>
                <a:latin typeface="楷体_GB2312" pitchFamily="49" charset="-122"/>
                <a:ea typeface="楷体_GB2312" pitchFamily="49" charset="-122"/>
              </a:rPr>
              <a:t>或非</a:t>
            </a:r>
            <a:endParaRPr lang="zh-CN" altLang="en-US" sz="2400">
              <a:solidFill>
                <a:srgbClr val="000066"/>
              </a:solidFill>
              <a:latin typeface="楷体_GB2312" pitchFamily="49" charset="-122"/>
              <a:ea typeface="楷体_GB2312" pitchFamily="49" charset="-122"/>
              <a:sym typeface="Symbol" panose="05050102010706020507" pitchFamily="18" charset="2"/>
            </a:endParaRPr>
          </a:p>
        </p:txBody>
      </p:sp>
      <p:grpSp>
        <p:nvGrpSpPr>
          <p:cNvPr id="5" name="Group 271">
            <a:extLst>
              <a:ext uri="{FF2B5EF4-FFF2-40B4-BE49-F238E27FC236}">
                <a16:creationId xmlns:a16="http://schemas.microsoft.com/office/drawing/2014/main" id="{2CCAC3E5-B42F-EAE8-B634-D1EFEC135205}"/>
              </a:ext>
            </a:extLst>
          </p:cNvPr>
          <p:cNvGrpSpPr>
            <a:grpSpLocks/>
          </p:cNvGrpSpPr>
          <p:nvPr/>
        </p:nvGrpSpPr>
        <p:grpSpPr bwMode="auto">
          <a:xfrm>
            <a:off x="1222375" y="4508500"/>
            <a:ext cx="2903538" cy="457200"/>
            <a:chOff x="204" y="2840"/>
            <a:chExt cx="1829" cy="288"/>
          </a:xfrm>
        </p:grpSpPr>
        <p:sp>
          <p:nvSpPr>
            <p:cNvPr id="31758" name="Rectangle 272">
              <a:extLst>
                <a:ext uri="{FF2B5EF4-FFF2-40B4-BE49-F238E27FC236}">
                  <a16:creationId xmlns:a16="http://schemas.microsoft.com/office/drawing/2014/main" id="{F399D36D-F26A-F3EF-F5D0-7653078D26B4}"/>
                </a:ext>
              </a:extLst>
            </p:cNvPr>
            <p:cNvSpPr>
              <a:spLocks noChangeArrowheads="1"/>
            </p:cNvSpPr>
            <p:nvPr/>
          </p:nvSpPr>
          <p:spPr bwMode="auto">
            <a:xfrm>
              <a:off x="1338" y="284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楷体_GB2312" pitchFamily="49" charset="-122"/>
                  <a:ea typeface="楷体_GB2312" pitchFamily="49" charset="-122"/>
                </a:rPr>
                <a:t>负逻辑</a:t>
              </a:r>
            </a:p>
          </p:txBody>
        </p:sp>
        <p:sp>
          <p:nvSpPr>
            <p:cNvPr id="31759" name="Rectangle 273">
              <a:extLst>
                <a:ext uri="{FF2B5EF4-FFF2-40B4-BE49-F238E27FC236}">
                  <a16:creationId xmlns:a16="http://schemas.microsoft.com/office/drawing/2014/main" id="{52D5F71E-94C9-EA77-C50A-F714DEAFF110}"/>
                </a:ext>
              </a:extLst>
            </p:cNvPr>
            <p:cNvSpPr>
              <a:spLocks noChangeArrowheads="1"/>
            </p:cNvSpPr>
            <p:nvPr/>
          </p:nvSpPr>
          <p:spPr bwMode="auto">
            <a:xfrm>
              <a:off x="204" y="2840"/>
              <a:ext cx="8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楷体_GB2312" pitchFamily="49" charset="-122"/>
                  <a:ea typeface="楷体_GB2312" pitchFamily="49" charset="-122"/>
                </a:rPr>
                <a:t>  </a:t>
              </a:r>
              <a:r>
                <a:rPr lang="zh-CN" altLang="en-US" sz="2400">
                  <a:solidFill>
                    <a:srgbClr val="000066"/>
                  </a:solidFill>
                  <a:latin typeface="楷体_GB2312" pitchFamily="49" charset="-122"/>
                  <a:ea typeface="楷体_GB2312" pitchFamily="49" charset="-122"/>
                </a:rPr>
                <a:t>正逻辑</a:t>
              </a:r>
            </a:p>
          </p:txBody>
        </p:sp>
      </p:grpSp>
      <p:sp>
        <p:nvSpPr>
          <p:cNvPr id="384274" name="Rectangle 274">
            <a:extLst>
              <a:ext uri="{FF2B5EF4-FFF2-40B4-BE49-F238E27FC236}">
                <a16:creationId xmlns:a16="http://schemas.microsoft.com/office/drawing/2014/main" id="{0C22D56A-2A70-52E1-0820-8C3AE5B1469C}"/>
              </a:ext>
            </a:extLst>
          </p:cNvPr>
          <p:cNvSpPr>
            <a:spLocks noChangeArrowheads="1"/>
          </p:cNvSpPr>
          <p:nvPr/>
        </p:nvSpPr>
        <p:spPr bwMode="auto">
          <a:xfrm>
            <a:off x="684213" y="620713"/>
            <a:ext cx="3313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1F1F73"/>
                </a:solidFill>
                <a:latin typeface="Times New Roman" panose="02020603050405020304" pitchFamily="18" charset="0"/>
                <a:ea typeface="楷体_GB2312" pitchFamily="49" charset="-122"/>
              </a:rPr>
              <a:t>2.</a:t>
            </a:r>
            <a:r>
              <a:rPr lang="en-US" altLang="zh-CN" sz="2400">
                <a:solidFill>
                  <a:srgbClr val="1F1F73"/>
                </a:solidFill>
                <a:latin typeface="楷体_GB2312" pitchFamily="49" charset="-122"/>
                <a:ea typeface="楷体_GB2312" pitchFamily="49" charset="-122"/>
              </a:rPr>
              <a:t> </a:t>
            </a:r>
            <a:r>
              <a:rPr lang="zh-CN" altLang="en-US" sz="2400">
                <a:solidFill>
                  <a:srgbClr val="1F1F73"/>
                </a:solidFill>
                <a:latin typeface="楷体_GB2312" pitchFamily="49" charset="-122"/>
                <a:ea typeface="楷体_GB2312" pitchFamily="49" charset="-122"/>
              </a:rPr>
              <a:t>正负逻辑等效</a:t>
            </a:r>
            <a:r>
              <a:rPr lang="zh-CN" altLang="en-US" sz="2400">
                <a:solidFill>
                  <a:srgbClr val="000066"/>
                </a:solidFill>
                <a:latin typeface="楷体_GB2312" pitchFamily="49" charset="-122"/>
                <a:ea typeface="楷体_GB2312" pitchFamily="49" charset="-122"/>
              </a:rPr>
              <a:t>变换 </a:t>
            </a:r>
          </a:p>
        </p:txBody>
      </p:sp>
      <p:sp>
        <p:nvSpPr>
          <p:cNvPr id="384275" name="Rectangle 275">
            <a:extLst>
              <a:ext uri="{FF2B5EF4-FFF2-40B4-BE49-F238E27FC236}">
                <a16:creationId xmlns:a16="http://schemas.microsoft.com/office/drawing/2014/main" id="{1A280A6A-6FC5-5A89-8902-E1E44CA36485}"/>
              </a:ext>
            </a:extLst>
          </p:cNvPr>
          <p:cNvSpPr>
            <a:spLocks noChangeArrowheads="1"/>
          </p:cNvSpPr>
          <p:nvPr/>
        </p:nvSpPr>
        <p:spPr bwMode="auto">
          <a:xfrm>
            <a:off x="862013" y="5229225"/>
            <a:ext cx="35290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nSpc>
                <a:spcPct val="120000"/>
              </a:lnSpc>
            </a:pPr>
            <a:r>
              <a:rPr lang="zh-CN" altLang="en-US" sz="2400">
                <a:solidFill>
                  <a:srgbClr val="000066"/>
                </a:solidFill>
                <a:latin typeface="楷体_GB2312" pitchFamily="49" charset="-122"/>
                <a:ea typeface="楷体_GB2312" pitchFamily="49" charset="-122"/>
                <a:sym typeface="Symbol" panose="05050102010706020507" pitchFamily="18" charset="2"/>
              </a:rPr>
              <a:t>与   </a:t>
            </a:r>
            <a:r>
              <a:rPr lang="zh-CN" altLang="en-US" sz="3200">
                <a:solidFill>
                  <a:srgbClr val="000066"/>
                </a:solidFill>
                <a:latin typeface="楷体_GB2312" pitchFamily="49" charset="-122"/>
                <a:ea typeface="楷体_GB2312" pitchFamily="49" charset="-122"/>
                <a:sym typeface="Symbol" panose="05050102010706020507" pitchFamily="18" charset="2"/>
              </a:rPr>
              <a:t></a:t>
            </a:r>
            <a:r>
              <a:rPr lang="zh-CN" altLang="en-US" sz="2400">
                <a:solidFill>
                  <a:srgbClr val="000066"/>
                </a:solidFill>
                <a:latin typeface="楷体_GB2312" pitchFamily="49" charset="-122"/>
                <a:ea typeface="楷体_GB2312" pitchFamily="49" charset="-122"/>
                <a:sym typeface="Symbol" panose="05050102010706020507" pitchFamily="18" charset="2"/>
              </a:rPr>
              <a:t>   </a:t>
            </a:r>
            <a:r>
              <a:rPr lang="zh-CN" altLang="en-US" sz="2400">
                <a:solidFill>
                  <a:srgbClr val="000066"/>
                </a:solidFill>
                <a:latin typeface="楷体_GB2312" pitchFamily="49" charset="-122"/>
                <a:ea typeface="楷体_GB2312" pitchFamily="49" charset="-122"/>
              </a:rPr>
              <a:t>或</a:t>
            </a:r>
            <a:endParaRPr lang="zh-CN" altLang="en-US" sz="2400">
              <a:solidFill>
                <a:srgbClr val="000066"/>
              </a:solidFill>
              <a:latin typeface="楷体_GB2312" pitchFamily="49" charset="-122"/>
              <a:ea typeface="楷体_GB2312" pitchFamily="49" charset="-122"/>
              <a:sym typeface="Symbol" panose="05050102010706020507" pitchFamily="18" charset="2"/>
            </a:endParaRPr>
          </a:p>
        </p:txBody>
      </p:sp>
      <p:sp>
        <p:nvSpPr>
          <p:cNvPr id="384276" name="Rectangle 276">
            <a:extLst>
              <a:ext uri="{FF2B5EF4-FFF2-40B4-BE49-F238E27FC236}">
                <a16:creationId xmlns:a16="http://schemas.microsoft.com/office/drawing/2014/main" id="{493F2F9C-C030-B4DD-3C6A-78E3690326FF}"/>
              </a:ext>
            </a:extLst>
          </p:cNvPr>
          <p:cNvSpPr>
            <a:spLocks noChangeArrowheads="1"/>
          </p:cNvSpPr>
          <p:nvPr/>
        </p:nvSpPr>
        <p:spPr bwMode="auto">
          <a:xfrm>
            <a:off x="898525" y="5661025"/>
            <a:ext cx="35290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nSpc>
                <a:spcPct val="120000"/>
              </a:lnSpc>
            </a:pPr>
            <a:r>
              <a:rPr lang="zh-CN" altLang="en-US" sz="2400">
                <a:solidFill>
                  <a:srgbClr val="000066"/>
                </a:solidFill>
                <a:latin typeface="楷体_GB2312" pitchFamily="49" charset="-122"/>
                <a:ea typeface="楷体_GB2312" pitchFamily="49" charset="-122"/>
                <a:sym typeface="Symbol" panose="05050102010706020507" pitchFamily="18" charset="2"/>
              </a:rPr>
              <a:t>非   </a:t>
            </a:r>
            <a:r>
              <a:rPr lang="zh-CN" altLang="en-US" sz="3200">
                <a:solidFill>
                  <a:srgbClr val="000066"/>
                </a:solidFill>
                <a:latin typeface="楷体_GB2312" pitchFamily="49" charset="-122"/>
                <a:ea typeface="楷体_GB2312" pitchFamily="49" charset="-122"/>
                <a:sym typeface="Symbol" panose="05050102010706020507" pitchFamily="18" charset="2"/>
              </a:rPr>
              <a:t></a:t>
            </a:r>
            <a:r>
              <a:rPr lang="zh-CN" altLang="en-US" sz="2400">
                <a:solidFill>
                  <a:srgbClr val="000066"/>
                </a:solidFill>
                <a:latin typeface="楷体_GB2312" pitchFamily="49" charset="-122"/>
                <a:ea typeface="楷体_GB2312" pitchFamily="49" charset="-122"/>
                <a:sym typeface="Symbol" panose="05050102010706020507" pitchFamily="18" charset="2"/>
              </a:rPr>
              <a:t>   </a:t>
            </a:r>
            <a:r>
              <a:rPr lang="zh-CN" altLang="en-US" sz="2400">
                <a:solidFill>
                  <a:srgbClr val="000066"/>
                </a:solidFill>
                <a:latin typeface="楷体_GB2312" pitchFamily="49" charset="-122"/>
                <a:ea typeface="楷体_GB2312" pitchFamily="49" charset="-122"/>
              </a:rPr>
              <a:t>非</a:t>
            </a:r>
            <a:endParaRPr lang="zh-CN" altLang="en-US" sz="2400">
              <a:solidFill>
                <a:srgbClr val="000066"/>
              </a:solidFill>
              <a:latin typeface="楷体_GB2312" pitchFamily="49" charset="-122"/>
              <a:ea typeface="楷体_GB2312" pitchFamily="49" charset="-122"/>
              <a:sym typeface="Symbol" panose="05050102010706020507" pitchFamily="18" charset="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4274"/>
                                        </p:tgtEl>
                                        <p:attrNameLst>
                                          <p:attrName>style.visibility</p:attrName>
                                        </p:attrNameLst>
                                      </p:cBhvr>
                                      <p:to>
                                        <p:strVal val="visible"/>
                                      </p:to>
                                    </p:set>
                                    <p:animEffect transition="in" filter="wipe(left)">
                                      <p:cBhvr>
                                        <p:cTn id="7" dur="500"/>
                                        <p:tgtEl>
                                          <p:spTgt spid="384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84267"/>
                                        </p:tgtEl>
                                        <p:attrNameLst>
                                          <p:attrName>style.visibility</p:attrName>
                                        </p:attrNameLst>
                                      </p:cBhvr>
                                      <p:to>
                                        <p:strVal val="visible"/>
                                      </p:to>
                                    </p:set>
                                    <p:animEffect transition="in" filter="strips(downRight)">
                                      <p:cBhvr>
                                        <p:cTn id="17" dur="500"/>
                                        <p:tgtEl>
                                          <p:spTgt spid="3842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84106"/>
                                        </p:tgtEl>
                                        <p:attrNameLst>
                                          <p:attrName>style.visibility</p:attrName>
                                        </p:attrNameLst>
                                      </p:cBhvr>
                                      <p:to>
                                        <p:strVal val="visible"/>
                                      </p:to>
                                    </p:set>
                                    <p:animEffect transition="in" filter="strips(downRight)">
                                      <p:cBhvr>
                                        <p:cTn id="27" dur="500"/>
                                        <p:tgtEl>
                                          <p:spTgt spid="3841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84269"/>
                                        </p:tgtEl>
                                        <p:attrNameLst>
                                          <p:attrName>style.visibility</p:attrName>
                                        </p:attrNameLst>
                                      </p:cBhvr>
                                      <p:to>
                                        <p:strVal val="visible"/>
                                      </p:to>
                                    </p:set>
                                    <p:animEffect transition="in" filter="strips(downRight)">
                                      <p:cBhvr>
                                        <p:cTn id="32" dur="500"/>
                                        <p:tgtEl>
                                          <p:spTgt spid="3842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84268"/>
                                        </p:tgtEl>
                                        <p:attrNameLst>
                                          <p:attrName>style.visibility</p:attrName>
                                        </p:attrNameLst>
                                      </p:cBhvr>
                                      <p:to>
                                        <p:strVal val="visible"/>
                                      </p:to>
                                    </p:set>
                                    <p:animEffect transition="in" filter="strips(downRight)">
                                      <p:cBhvr>
                                        <p:cTn id="42" dur="500"/>
                                        <p:tgtEl>
                                          <p:spTgt spid="3842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strips(downRigh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384270"/>
                                        </p:tgtEl>
                                        <p:attrNameLst>
                                          <p:attrName>style.visibility</p:attrName>
                                        </p:attrNameLst>
                                      </p:cBhvr>
                                      <p:to>
                                        <p:strVal val="visible"/>
                                      </p:to>
                                    </p:set>
                                    <p:animEffect transition="in" filter="strips(downRight)">
                                      <p:cBhvr>
                                        <p:cTn id="52" dur="5000"/>
                                        <p:tgtEl>
                                          <p:spTgt spid="38427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384275"/>
                                        </p:tgtEl>
                                        <p:attrNameLst>
                                          <p:attrName>style.visibility</p:attrName>
                                        </p:attrNameLst>
                                      </p:cBhvr>
                                      <p:to>
                                        <p:strVal val="visible"/>
                                      </p:to>
                                    </p:set>
                                    <p:animEffect transition="in" filter="strips(downRight)">
                                      <p:cBhvr>
                                        <p:cTn id="57" dur="5000"/>
                                        <p:tgtEl>
                                          <p:spTgt spid="38427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384276"/>
                                        </p:tgtEl>
                                        <p:attrNameLst>
                                          <p:attrName>style.visibility</p:attrName>
                                        </p:attrNameLst>
                                      </p:cBhvr>
                                      <p:to>
                                        <p:strVal val="visible"/>
                                      </p:to>
                                    </p:set>
                                    <p:animEffect transition="in" filter="strips(downRight)">
                                      <p:cBhvr>
                                        <p:cTn id="62" dur="5000"/>
                                        <p:tgtEl>
                                          <p:spTgt spid="38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106" grpId="0"/>
      <p:bldP spid="384267" grpId="0"/>
      <p:bldP spid="384268" grpId="0"/>
      <p:bldP spid="384269" grpId="0"/>
      <p:bldP spid="384270" grpId="0"/>
      <p:bldP spid="384274" grpId="0"/>
      <p:bldP spid="384275" grpId="0"/>
      <p:bldP spid="38427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0388" name="Object 4">
            <a:extLst>
              <a:ext uri="{FF2B5EF4-FFF2-40B4-BE49-F238E27FC236}">
                <a16:creationId xmlns:a16="http://schemas.microsoft.com/office/drawing/2014/main" id="{55B69C55-5D64-AE5D-B484-B49F2CDA3897}"/>
              </a:ext>
            </a:extLst>
          </p:cNvPr>
          <p:cNvGraphicFramePr>
            <a:graphicFrameLocks noChangeAspect="1"/>
          </p:cNvGraphicFramePr>
          <p:nvPr/>
        </p:nvGraphicFramePr>
        <p:xfrm>
          <a:off x="1717675" y="4111625"/>
          <a:ext cx="622300" cy="222250"/>
        </p:xfrm>
        <a:graphic>
          <a:graphicData uri="http://schemas.openxmlformats.org/presentationml/2006/ole">
            <mc:AlternateContent xmlns:mc="http://schemas.openxmlformats.org/markup-compatibility/2006">
              <mc:Choice xmlns:v="urn:schemas-microsoft-com:vml" Requires="v">
                <p:oleObj name="图片" r:id="rId2" imgW="389299" imgH="172016" progId="Word.Picture.8">
                  <p:embed/>
                </p:oleObj>
              </mc:Choice>
              <mc:Fallback>
                <p:oleObj name="图片" r:id="rId2" imgW="389299" imgH="172016"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4111625"/>
                        <a:ext cx="622300" cy="22225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0389" name="Object 5">
            <a:extLst>
              <a:ext uri="{FF2B5EF4-FFF2-40B4-BE49-F238E27FC236}">
                <a16:creationId xmlns:a16="http://schemas.microsoft.com/office/drawing/2014/main" id="{110FC1E2-EEAD-79C5-2094-E6581B2DC8F7}"/>
              </a:ext>
            </a:extLst>
          </p:cNvPr>
          <p:cNvGraphicFramePr>
            <a:graphicFrameLocks noChangeAspect="1"/>
          </p:cNvGraphicFramePr>
          <p:nvPr/>
        </p:nvGraphicFramePr>
        <p:xfrm>
          <a:off x="1619250" y="2238375"/>
          <a:ext cx="3457575" cy="4249738"/>
        </p:xfrm>
        <a:graphic>
          <a:graphicData uri="http://schemas.openxmlformats.org/presentationml/2006/ole">
            <mc:AlternateContent xmlns:mc="http://schemas.openxmlformats.org/markup-compatibility/2006">
              <mc:Choice xmlns:v="urn:schemas-microsoft-com:vml" Requires="v">
                <p:oleObj name="图片" r:id="rId4" imgW="2200656" imgH="3532632" progId="Word.Picture.8">
                  <p:embed/>
                </p:oleObj>
              </mc:Choice>
              <mc:Fallback>
                <p:oleObj name="图片" r:id="rId4" imgW="2200656" imgH="3532632"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2238375"/>
                        <a:ext cx="3457575" cy="4249738"/>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6" name="Object 6">
            <a:extLst>
              <a:ext uri="{FF2B5EF4-FFF2-40B4-BE49-F238E27FC236}">
                <a16:creationId xmlns:a16="http://schemas.microsoft.com/office/drawing/2014/main" id="{ECDB17DB-B51E-8504-5E50-E286CB9B51BD}"/>
              </a:ext>
            </a:extLst>
          </p:cNvPr>
          <p:cNvGraphicFramePr>
            <a:graphicFrameLocks noChangeAspect="1"/>
          </p:cNvGraphicFramePr>
          <p:nvPr/>
        </p:nvGraphicFramePr>
        <p:xfrm>
          <a:off x="1403350" y="1484313"/>
          <a:ext cx="5329238" cy="5146675"/>
        </p:xfrm>
        <a:graphic>
          <a:graphicData uri="http://schemas.openxmlformats.org/presentationml/2006/ole">
            <mc:AlternateContent xmlns:mc="http://schemas.openxmlformats.org/markup-compatibility/2006">
              <mc:Choice xmlns:v="urn:schemas-microsoft-com:vml" Requires="v">
                <p:oleObj name="图片" r:id="rId6" imgW="3532632" imgH="4303776" progId="Word.Picture.8">
                  <p:embed/>
                </p:oleObj>
              </mc:Choice>
              <mc:Fallback>
                <p:oleObj name="图片" r:id="rId6" imgW="3532632" imgH="4303776" progId="Word.Picture.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1484313"/>
                        <a:ext cx="5329238" cy="514667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7" name="Rectangle 33">
            <a:extLst>
              <a:ext uri="{FF2B5EF4-FFF2-40B4-BE49-F238E27FC236}">
                <a16:creationId xmlns:a16="http://schemas.microsoft.com/office/drawing/2014/main" id="{1218057B-7FB6-C8EC-F30A-6ECB7E6B334C}"/>
              </a:ext>
            </a:extLst>
          </p:cNvPr>
          <p:cNvSpPr>
            <a:spLocks noChangeArrowheads="1"/>
          </p:cNvSpPr>
          <p:nvPr/>
        </p:nvSpPr>
        <p:spPr bwMode="auto">
          <a:xfrm>
            <a:off x="827088" y="476250"/>
            <a:ext cx="2481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a:t>
            </a:r>
            <a:r>
              <a:rPr lang="zh-CN" altLang="en-US" sz="2400">
                <a:solidFill>
                  <a:srgbClr val="000066"/>
                </a:solidFill>
                <a:latin typeface="Verdana" panose="020B0604030504040204" pitchFamily="34" charset="0"/>
                <a:ea typeface="楷体_GB2312" pitchFamily="49" charset="-122"/>
              </a:rPr>
              <a:t>译码器的扩展</a:t>
            </a:r>
          </a:p>
        </p:txBody>
      </p:sp>
      <p:sp>
        <p:nvSpPr>
          <p:cNvPr id="105478" name="Rectangle 34">
            <a:extLst>
              <a:ext uri="{FF2B5EF4-FFF2-40B4-BE49-F238E27FC236}">
                <a16:creationId xmlns:a16="http://schemas.microsoft.com/office/drawing/2014/main" id="{EC975EE5-30D5-6F6F-643A-414A4E3C661B}"/>
              </a:ext>
            </a:extLst>
          </p:cNvPr>
          <p:cNvSpPr>
            <a:spLocks noChangeArrowheads="1"/>
          </p:cNvSpPr>
          <p:nvPr/>
        </p:nvSpPr>
        <p:spPr bwMode="auto">
          <a:xfrm>
            <a:off x="755650" y="1052513"/>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Verdana" panose="020B0604030504040204" pitchFamily="34" charset="0"/>
                <a:ea typeface="楷体_GB2312" pitchFamily="49" charset="-122"/>
              </a:rPr>
              <a:t>用</a:t>
            </a:r>
            <a:r>
              <a:rPr lang="en-US" altLang="zh-CN" sz="2400">
                <a:solidFill>
                  <a:srgbClr val="000066"/>
                </a:solidFill>
                <a:latin typeface="Times New Roman" panose="02020603050405020304" pitchFamily="18" charset="0"/>
                <a:ea typeface="楷体_GB2312" pitchFamily="49" charset="-122"/>
              </a:rPr>
              <a:t>74X139</a:t>
            </a:r>
            <a:r>
              <a:rPr lang="zh-CN" altLang="en-US" sz="2400">
                <a:solidFill>
                  <a:srgbClr val="000066"/>
                </a:solidFill>
                <a:latin typeface="Times New Roman" panose="02020603050405020304" pitchFamily="18" charset="0"/>
                <a:ea typeface="楷体_GB2312" pitchFamily="49" charset="-122"/>
              </a:rPr>
              <a:t>和</a:t>
            </a:r>
            <a:r>
              <a:rPr lang="en-US" altLang="zh-CN" sz="2400">
                <a:solidFill>
                  <a:srgbClr val="000066"/>
                </a:solidFill>
                <a:latin typeface="Times New Roman" panose="02020603050405020304" pitchFamily="18" charset="0"/>
                <a:ea typeface="楷体_GB2312" pitchFamily="49" charset="-122"/>
              </a:rPr>
              <a:t>74X138</a:t>
            </a:r>
            <a:r>
              <a:rPr lang="zh-CN" altLang="en-US" sz="2400">
                <a:solidFill>
                  <a:srgbClr val="000066"/>
                </a:solidFill>
                <a:latin typeface="Times New Roman" panose="02020603050405020304" pitchFamily="18" charset="0"/>
                <a:ea typeface="楷体_GB2312" pitchFamily="49" charset="-122"/>
              </a:rPr>
              <a:t>构成</a:t>
            </a:r>
            <a:r>
              <a:rPr lang="en-US" altLang="zh-CN" sz="2400">
                <a:solidFill>
                  <a:srgbClr val="000066"/>
                </a:solidFill>
                <a:latin typeface="Times New Roman" panose="02020603050405020304" pitchFamily="18" charset="0"/>
                <a:ea typeface="楷体_GB2312" pitchFamily="49" charset="-122"/>
              </a:rPr>
              <a:t>5</a:t>
            </a:r>
            <a:r>
              <a:rPr lang="zh-CN" altLang="en-US" sz="2400">
                <a:solidFill>
                  <a:srgbClr val="000066"/>
                </a:solidFill>
                <a:latin typeface="Times New Roman" panose="02020603050405020304" pitchFamily="18" charset="0"/>
                <a:ea typeface="楷体_GB2312" pitchFamily="49" charset="-122"/>
              </a:rPr>
              <a:t>线</a:t>
            </a:r>
            <a:r>
              <a:rPr lang="en-US" altLang="zh-CN" sz="2400">
                <a:solidFill>
                  <a:srgbClr val="000066"/>
                </a:solidFill>
                <a:latin typeface="Times New Roman" panose="02020603050405020304" pitchFamily="18" charset="0"/>
                <a:ea typeface="楷体_GB2312" pitchFamily="49" charset="-122"/>
              </a:rPr>
              <a:t>-32</a:t>
            </a:r>
            <a:r>
              <a:rPr lang="zh-CN" altLang="en-US" sz="2400">
                <a:solidFill>
                  <a:srgbClr val="000066"/>
                </a:solidFill>
                <a:latin typeface="Times New Roman" panose="02020603050405020304" pitchFamily="18" charset="0"/>
                <a:ea typeface="楷体_GB2312" pitchFamily="49" charset="-122"/>
              </a:rPr>
              <a:t>线译码器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0388"/>
                                        </p:tgtEl>
                                        <p:attrNameLst>
                                          <p:attrName>style.visibility</p:attrName>
                                        </p:attrNameLst>
                                      </p:cBhvr>
                                      <p:to>
                                        <p:strVal val="visible"/>
                                      </p:to>
                                    </p:set>
                                    <p:animEffect transition="in" filter="wipe(left)">
                                      <p:cBhvr>
                                        <p:cTn id="7" dur="500"/>
                                        <p:tgtEl>
                                          <p:spTgt spid="400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0389"/>
                                        </p:tgtEl>
                                        <p:attrNameLst>
                                          <p:attrName>style.visibility</p:attrName>
                                        </p:attrNameLst>
                                      </p:cBhvr>
                                      <p:to>
                                        <p:strVal val="visible"/>
                                      </p:to>
                                    </p:set>
                                    <p:animEffect transition="in" filter="wipe(left)">
                                      <p:cBhvr>
                                        <p:cTn id="12" dur="500"/>
                                        <p:tgtEl>
                                          <p:spTgt spid="400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1412" name="Group 4">
            <a:extLst>
              <a:ext uri="{FF2B5EF4-FFF2-40B4-BE49-F238E27FC236}">
                <a16:creationId xmlns:a16="http://schemas.microsoft.com/office/drawing/2014/main" id="{75AA0572-923F-BA15-ED27-526F51F0BE78}"/>
              </a:ext>
            </a:extLst>
          </p:cNvPr>
          <p:cNvGrpSpPr>
            <a:grpSpLocks/>
          </p:cNvGrpSpPr>
          <p:nvPr/>
        </p:nvGrpSpPr>
        <p:grpSpPr bwMode="auto">
          <a:xfrm>
            <a:off x="466725" y="5229225"/>
            <a:ext cx="7847013" cy="533400"/>
            <a:chOff x="181" y="3430"/>
            <a:chExt cx="4943" cy="336"/>
          </a:xfrm>
        </p:grpSpPr>
        <p:sp>
          <p:nvSpPr>
            <p:cNvPr id="106511" name="Rectangle 5">
              <a:extLst>
                <a:ext uri="{FF2B5EF4-FFF2-40B4-BE49-F238E27FC236}">
                  <a16:creationId xmlns:a16="http://schemas.microsoft.com/office/drawing/2014/main" id="{7DA1760B-4E8C-FDF8-65AF-A5C710544C3C}"/>
                </a:ext>
              </a:extLst>
            </p:cNvPr>
            <p:cNvSpPr>
              <a:spLocks noChangeArrowheads="1"/>
            </p:cNvSpPr>
            <p:nvPr/>
          </p:nvSpPr>
          <p:spPr bwMode="auto">
            <a:xfrm>
              <a:off x="2018" y="3521"/>
              <a:ext cx="252" cy="120"/>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500" b="0">
                  <a:solidFill>
                    <a:srgbClr val="000099"/>
                  </a:solidFill>
                  <a:latin typeface="Times New Roman" panose="02020603050405020304" pitchFamily="18" charset="0"/>
                  <a:ea typeface="宋体" panose="02010600030101010101" pitchFamily="2" charset="-122"/>
                </a:rPr>
                <a:t>~</a:t>
              </a:r>
              <a:endParaRPr lang="en-US" altLang="zh-CN" sz="2500" b="0">
                <a:solidFill>
                  <a:srgbClr val="000099"/>
                </a:solidFill>
                <a:latin typeface="Times New Roman" panose="02020603050405020304" pitchFamily="18" charset="0"/>
                <a:ea typeface="宋体" panose="02010600030101010101" pitchFamily="2" charset="-122"/>
              </a:endParaRPr>
            </a:p>
          </p:txBody>
        </p:sp>
        <p:sp>
          <p:nvSpPr>
            <p:cNvPr id="106512" name="Rectangle 6">
              <a:extLst>
                <a:ext uri="{FF2B5EF4-FFF2-40B4-BE49-F238E27FC236}">
                  <a16:creationId xmlns:a16="http://schemas.microsoft.com/office/drawing/2014/main" id="{506B089C-4F04-8173-418F-69764AFD0F88}"/>
                </a:ext>
              </a:extLst>
            </p:cNvPr>
            <p:cNvSpPr>
              <a:spLocks noChangeArrowheads="1"/>
            </p:cNvSpPr>
            <p:nvPr/>
          </p:nvSpPr>
          <p:spPr bwMode="auto">
            <a:xfrm>
              <a:off x="181" y="3430"/>
              <a:ext cx="4943" cy="306"/>
            </a:xfrm>
            <a:prstGeom prst="rect">
              <a:avLst/>
            </a:prstGeom>
            <a:solidFill>
              <a:srgbClr val="FFFFFF">
                <a:alpha val="0"/>
              </a:srgbClr>
            </a:solidFill>
            <a:ln w="28575">
              <a:solidFill>
                <a:schemeClr val="bg1">
                  <a:alpha val="0"/>
                </a:schemeClr>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楷体_GB2312" pitchFamily="49" charset="-122"/>
                  <a:ea typeface="楷体_GB2312" pitchFamily="49" charset="-122"/>
                </a:rPr>
                <a:t>3</a:t>
              </a:r>
              <a:r>
                <a:rPr lang="zh-CN" altLang="en-US" sz="2400">
                  <a:solidFill>
                    <a:srgbClr val="000099"/>
                  </a:solidFill>
                  <a:latin typeface="楷体_GB2312" pitchFamily="49" charset="-122"/>
                  <a:ea typeface="楷体_GB2312" pitchFamily="49" charset="-122"/>
                </a:rPr>
                <a:t>线</a:t>
              </a:r>
              <a:r>
                <a:rPr lang="en-US" altLang="zh-CN" sz="2400">
                  <a:solidFill>
                    <a:srgbClr val="000099"/>
                  </a:solidFill>
                  <a:latin typeface="Arial" panose="020B0604020202020204" pitchFamily="34" charset="0"/>
                  <a:ea typeface="楷体_GB2312" pitchFamily="49" charset="-122"/>
                </a:rPr>
                <a:t>–</a:t>
              </a:r>
              <a:r>
                <a:rPr lang="en-US" altLang="zh-CN" sz="2400">
                  <a:solidFill>
                    <a:srgbClr val="000099"/>
                  </a:solidFill>
                  <a:latin typeface="楷体_GB2312" pitchFamily="49" charset="-122"/>
                  <a:ea typeface="楷体_GB2312" pitchFamily="49" charset="-122"/>
                </a:rPr>
                <a:t>8</a:t>
              </a:r>
              <a:r>
                <a:rPr lang="zh-CN" altLang="en-US" sz="2400">
                  <a:solidFill>
                    <a:srgbClr val="000099"/>
                  </a:solidFill>
                  <a:latin typeface="楷体_GB2312" pitchFamily="49" charset="-122"/>
                  <a:ea typeface="楷体_GB2312" pitchFamily="49" charset="-122"/>
                </a:rPr>
                <a:t>线译码器的   </a:t>
              </a:r>
              <a:r>
                <a:rPr lang="en-US" altLang="zh-CN" sz="2400" baseline="-25000">
                  <a:solidFill>
                    <a:srgbClr val="000099"/>
                  </a:solidFill>
                  <a:latin typeface="楷体_GB2312" pitchFamily="49" charset="-122"/>
                  <a:ea typeface="楷体_GB2312" pitchFamily="49" charset="-122"/>
                </a:rPr>
                <a:t>~</a:t>
              </a:r>
              <a:r>
                <a:rPr lang="en-US" altLang="zh-CN" sz="2400">
                  <a:solidFill>
                    <a:srgbClr val="000099"/>
                  </a:solidFill>
                  <a:latin typeface="楷体_GB2312" pitchFamily="49" charset="-122"/>
                  <a:ea typeface="楷体_GB2312" pitchFamily="49" charset="-122"/>
                </a:rPr>
                <a:t>     </a:t>
              </a:r>
              <a:r>
                <a:rPr lang="zh-CN" altLang="en-US" sz="2400">
                  <a:solidFill>
                    <a:srgbClr val="000099"/>
                  </a:solidFill>
                  <a:latin typeface="楷体_GB2312" pitchFamily="49" charset="-122"/>
                  <a:ea typeface="楷体_GB2312" pitchFamily="49" charset="-122"/>
                </a:rPr>
                <a:t>含三变量函数的全部最小项。</a:t>
              </a:r>
            </a:p>
          </p:txBody>
        </p:sp>
        <p:grpSp>
          <p:nvGrpSpPr>
            <p:cNvPr id="106513" name="Group 7">
              <a:extLst>
                <a:ext uri="{FF2B5EF4-FFF2-40B4-BE49-F238E27FC236}">
                  <a16:creationId xmlns:a16="http://schemas.microsoft.com/office/drawing/2014/main" id="{B4DCF3E6-B889-B4D1-43AB-238BF014FC9D}"/>
                </a:ext>
              </a:extLst>
            </p:cNvPr>
            <p:cNvGrpSpPr>
              <a:grpSpLocks/>
            </p:cNvGrpSpPr>
            <p:nvPr/>
          </p:nvGrpSpPr>
          <p:grpSpPr bwMode="auto">
            <a:xfrm>
              <a:off x="1723" y="3437"/>
              <a:ext cx="296" cy="306"/>
              <a:chOff x="5196" y="288"/>
              <a:chExt cx="296" cy="306"/>
            </a:xfrm>
          </p:grpSpPr>
          <p:sp>
            <p:nvSpPr>
              <p:cNvPr id="106517" name="Rectangle 8">
                <a:extLst>
                  <a:ext uri="{FF2B5EF4-FFF2-40B4-BE49-F238E27FC236}">
                    <a16:creationId xmlns:a16="http://schemas.microsoft.com/office/drawing/2014/main" id="{F819CFC1-BC37-177B-8AFA-E47B36CCDE64}"/>
                  </a:ext>
                </a:extLst>
              </p:cNvPr>
              <p:cNvSpPr>
                <a:spLocks noChangeArrowheads="1"/>
              </p:cNvSpPr>
              <p:nvPr/>
            </p:nvSpPr>
            <p:spPr bwMode="auto">
              <a:xfrm>
                <a:off x="5196" y="288"/>
                <a:ext cx="296" cy="306"/>
              </a:xfrm>
              <a:prstGeom prst="rect">
                <a:avLst/>
              </a:prstGeom>
              <a:noFill/>
              <a:ln w="28575">
                <a:solidFill>
                  <a:schemeClr val="tx1">
                    <a:alpha val="0"/>
                  </a:schemeClr>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黑体" panose="02010609060101010101" pitchFamily="49" charset="-122"/>
                    <a:ea typeface="黑体" panose="02010609060101010101" pitchFamily="49" charset="-122"/>
                  </a:rPr>
                  <a:t>Y</a:t>
                </a:r>
                <a:r>
                  <a:rPr lang="en-US" altLang="zh-CN" sz="2400" baseline="-25000">
                    <a:solidFill>
                      <a:srgbClr val="000099"/>
                    </a:solidFill>
                    <a:latin typeface="黑体" panose="02010609060101010101" pitchFamily="49" charset="-122"/>
                    <a:ea typeface="黑体" panose="02010609060101010101" pitchFamily="49" charset="-122"/>
                  </a:rPr>
                  <a:t>0</a:t>
                </a:r>
              </a:p>
            </p:txBody>
          </p:sp>
          <p:sp>
            <p:nvSpPr>
              <p:cNvPr id="106518" name="Line 9">
                <a:extLst>
                  <a:ext uri="{FF2B5EF4-FFF2-40B4-BE49-F238E27FC236}">
                    <a16:creationId xmlns:a16="http://schemas.microsoft.com/office/drawing/2014/main" id="{B0749DDC-597E-7553-8292-24FE6CEA4523}"/>
                  </a:ext>
                </a:extLst>
              </p:cNvPr>
              <p:cNvSpPr>
                <a:spLocks noChangeShapeType="1"/>
              </p:cNvSpPr>
              <p:nvPr/>
            </p:nvSpPr>
            <p:spPr bwMode="auto">
              <a:xfrm>
                <a:off x="5244" y="324"/>
                <a:ext cx="156" cy="0"/>
              </a:xfrm>
              <a:prstGeom prst="line">
                <a:avLst/>
              </a:prstGeom>
              <a:noFill/>
              <a:ln w="38100">
                <a:solidFill>
                  <a:srgbClr val="000066">
                    <a:alpha val="0"/>
                  </a:srgbClr>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514" name="Group 10">
              <a:extLst>
                <a:ext uri="{FF2B5EF4-FFF2-40B4-BE49-F238E27FC236}">
                  <a16:creationId xmlns:a16="http://schemas.microsoft.com/office/drawing/2014/main" id="{A9D6A856-87AA-60EE-1110-FC6A13D9E680}"/>
                </a:ext>
              </a:extLst>
            </p:cNvPr>
            <p:cNvGrpSpPr>
              <a:grpSpLocks/>
            </p:cNvGrpSpPr>
            <p:nvPr/>
          </p:nvGrpSpPr>
          <p:grpSpPr bwMode="auto">
            <a:xfrm>
              <a:off x="2313" y="3460"/>
              <a:ext cx="296" cy="306"/>
              <a:chOff x="5196" y="288"/>
              <a:chExt cx="296" cy="306"/>
            </a:xfrm>
          </p:grpSpPr>
          <p:sp>
            <p:nvSpPr>
              <p:cNvPr id="106515" name="Rectangle 11">
                <a:extLst>
                  <a:ext uri="{FF2B5EF4-FFF2-40B4-BE49-F238E27FC236}">
                    <a16:creationId xmlns:a16="http://schemas.microsoft.com/office/drawing/2014/main" id="{8DF71C18-F4B2-CCC4-FFCF-8E186F0CD5CB}"/>
                  </a:ext>
                </a:extLst>
              </p:cNvPr>
              <p:cNvSpPr>
                <a:spLocks noChangeArrowheads="1"/>
              </p:cNvSpPr>
              <p:nvPr/>
            </p:nvSpPr>
            <p:spPr bwMode="auto">
              <a:xfrm>
                <a:off x="5196" y="288"/>
                <a:ext cx="296" cy="306"/>
              </a:xfrm>
              <a:prstGeom prst="rect">
                <a:avLst/>
              </a:prstGeom>
              <a:noFill/>
              <a:ln w="28575">
                <a:solidFill>
                  <a:schemeClr val="tx1">
                    <a:alpha val="0"/>
                  </a:schemeClr>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黑体" panose="02010609060101010101" pitchFamily="49" charset="-122"/>
                    <a:ea typeface="黑体" panose="02010609060101010101" pitchFamily="49" charset="-122"/>
                  </a:rPr>
                  <a:t>Y</a:t>
                </a:r>
                <a:r>
                  <a:rPr lang="en-US" altLang="zh-CN" sz="2400" baseline="-25000">
                    <a:solidFill>
                      <a:srgbClr val="000099"/>
                    </a:solidFill>
                    <a:latin typeface="黑体" panose="02010609060101010101" pitchFamily="49" charset="-122"/>
                    <a:ea typeface="黑体" panose="02010609060101010101" pitchFamily="49" charset="-122"/>
                  </a:rPr>
                  <a:t>7</a:t>
                </a:r>
              </a:p>
            </p:txBody>
          </p:sp>
          <p:sp>
            <p:nvSpPr>
              <p:cNvPr id="106516" name="Line 12">
                <a:extLst>
                  <a:ext uri="{FF2B5EF4-FFF2-40B4-BE49-F238E27FC236}">
                    <a16:creationId xmlns:a16="http://schemas.microsoft.com/office/drawing/2014/main" id="{45B4C1D0-476B-A19C-D88F-368CAAE08F21}"/>
                  </a:ext>
                </a:extLst>
              </p:cNvPr>
              <p:cNvSpPr>
                <a:spLocks noChangeShapeType="1"/>
              </p:cNvSpPr>
              <p:nvPr/>
            </p:nvSpPr>
            <p:spPr bwMode="auto">
              <a:xfrm>
                <a:off x="5244" y="324"/>
                <a:ext cx="156" cy="0"/>
              </a:xfrm>
              <a:prstGeom prst="line">
                <a:avLst/>
              </a:prstGeom>
              <a:noFill/>
              <a:ln w="38100">
                <a:solidFill>
                  <a:srgbClr val="000066">
                    <a:alpha val="0"/>
                  </a:srgbClr>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401421" name="Rectangle 13">
            <a:extLst>
              <a:ext uri="{FF2B5EF4-FFF2-40B4-BE49-F238E27FC236}">
                <a16:creationId xmlns:a16="http://schemas.microsoft.com/office/drawing/2014/main" id="{4A60A603-6153-8E71-AC24-5346DC25334B}"/>
              </a:ext>
            </a:extLst>
          </p:cNvPr>
          <p:cNvSpPr>
            <a:spLocks noChangeArrowheads="1"/>
          </p:cNvSpPr>
          <p:nvPr/>
        </p:nvSpPr>
        <p:spPr bwMode="auto">
          <a:xfrm>
            <a:off x="466725" y="5878513"/>
            <a:ext cx="8281988" cy="485775"/>
          </a:xfrm>
          <a:prstGeom prst="rect">
            <a:avLst/>
          </a:prstGeom>
          <a:solidFill>
            <a:srgbClr val="FFFFFF">
              <a:alpha val="0"/>
            </a:srgbClr>
          </a:solidFill>
          <a:ln w="28575">
            <a:solidFill>
              <a:schemeClr val="bg1">
                <a:alpha val="0"/>
              </a:schemeClr>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Arial" panose="020B0604020202020204" pitchFamily="34" charset="0"/>
                <a:ea typeface="楷体_GB2312" pitchFamily="49" charset="-122"/>
              </a:rPr>
              <a:t>基于这一点用该器件能够方便地实现三变量逻辑函数。</a:t>
            </a:r>
          </a:p>
        </p:txBody>
      </p:sp>
      <p:sp>
        <p:nvSpPr>
          <p:cNvPr id="401422" name="Rectangle 14">
            <a:extLst>
              <a:ext uri="{FF2B5EF4-FFF2-40B4-BE49-F238E27FC236}">
                <a16:creationId xmlns:a16="http://schemas.microsoft.com/office/drawing/2014/main" id="{2702745C-0DFE-B7B8-FF64-261880C05A71}"/>
              </a:ext>
            </a:extLst>
          </p:cNvPr>
          <p:cNvSpPr>
            <a:spLocks noChangeArrowheads="1"/>
          </p:cNvSpPr>
          <p:nvPr/>
        </p:nvSpPr>
        <p:spPr bwMode="auto">
          <a:xfrm>
            <a:off x="395288" y="1196975"/>
            <a:ext cx="8281987" cy="485775"/>
          </a:xfrm>
          <a:prstGeom prst="rect">
            <a:avLst/>
          </a:prstGeom>
          <a:solidFill>
            <a:srgbClr val="FFFFFF">
              <a:alpha val="0"/>
            </a:srgbClr>
          </a:solidFill>
          <a:ln w="28575">
            <a:solidFill>
              <a:srgbClr val="FFFFFF">
                <a:alpha val="0"/>
              </a:srgbClr>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Arial" panose="020B0604020202020204" pitchFamily="34" charset="0"/>
                <a:ea typeface="楷体_GB2312" pitchFamily="49" charset="-122"/>
              </a:rPr>
              <a:t>2</a:t>
            </a:r>
            <a:r>
              <a:rPr lang="zh-CN" altLang="en-US" sz="2400">
                <a:solidFill>
                  <a:srgbClr val="000099"/>
                </a:solidFill>
                <a:latin typeface="Arial" panose="020B0604020202020204" pitchFamily="34" charset="0"/>
                <a:ea typeface="楷体_GB2312" pitchFamily="49" charset="-122"/>
              </a:rPr>
              <a:t>、用译码器实现逻辑函数。</a:t>
            </a:r>
          </a:p>
        </p:txBody>
      </p:sp>
      <p:graphicFrame>
        <p:nvGraphicFramePr>
          <p:cNvPr id="401423" name="Object 15">
            <a:extLst>
              <a:ext uri="{FF2B5EF4-FFF2-40B4-BE49-F238E27FC236}">
                <a16:creationId xmlns:a16="http://schemas.microsoft.com/office/drawing/2014/main" id="{F578E52B-5C15-DF69-4275-A03045F618A3}"/>
              </a:ext>
            </a:extLst>
          </p:cNvPr>
          <p:cNvGraphicFramePr>
            <a:graphicFrameLocks noChangeAspect="1"/>
          </p:cNvGraphicFramePr>
          <p:nvPr/>
        </p:nvGraphicFramePr>
        <p:xfrm>
          <a:off x="4556125" y="1905000"/>
          <a:ext cx="2300288" cy="533400"/>
        </p:xfrm>
        <a:graphic>
          <a:graphicData uri="http://schemas.openxmlformats.org/presentationml/2006/ole">
            <mc:AlternateContent xmlns:mc="http://schemas.openxmlformats.org/markup-compatibility/2006">
              <mc:Choice xmlns:v="urn:schemas-microsoft-com:vml" Requires="v">
                <p:oleObj name="公式" r:id="rId2" imgW="1104900" imgH="254000" progId="Equation.3">
                  <p:embed/>
                </p:oleObj>
              </mc:Choice>
              <mc:Fallback>
                <p:oleObj name="公式" r:id="rId2" imgW="1104900" imgH="2540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25" y="1905000"/>
                        <a:ext cx="2300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1424" name="Object 16">
            <a:extLst>
              <a:ext uri="{FF2B5EF4-FFF2-40B4-BE49-F238E27FC236}">
                <a16:creationId xmlns:a16="http://schemas.microsoft.com/office/drawing/2014/main" id="{E9B6970E-4495-71B4-972B-61309878F950}"/>
              </a:ext>
            </a:extLst>
          </p:cNvPr>
          <p:cNvGraphicFramePr>
            <a:graphicFrameLocks noChangeAspect="1"/>
          </p:cNvGraphicFramePr>
          <p:nvPr/>
        </p:nvGraphicFramePr>
        <p:xfrm>
          <a:off x="6850063" y="1890713"/>
          <a:ext cx="739775" cy="534987"/>
        </p:xfrm>
        <a:graphic>
          <a:graphicData uri="http://schemas.openxmlformats.org/presentationml/2006/ole">
            <mc:AlternateContent xmlns:mc="http://schemas.openxmlformats.org/markup-compatibility/2006">
              <mc:Choice xmlns:v="urn:schemas-microsoft-com:vml" Requires="v">
                <p:oleObj name="公式" r:id="rId4" imgW="355292" imgH="253780" progId="Equation.3">
                  <p:embed/>
                </p:oleObj>
              </mc:Choice>
              <mc:Fallback>
                <p:oleObj name="公式" r:id="rId4" imgW="355292" imgH="25378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063" y="1890713"/>
                        <a:ext cx="7397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3" name="Object 17">
            <a:extLst>
              <a:ext uri="{FF2B5EF4-FFF2-40B4-BE49-F238E27FC236}">
                <a16:creationId xmlns:a16="http://schemas.microsoft.com/office/drawing/2014/main" id="{0C85A48F-DB82-4E10-C3E4-F511AE00ED2D}"/>
              </a:ext>
            </a:extLst>
          </p:cNvPr>
          <p:cNvGraphicFramePr>
            <a:graphicFrameLocks noChangeAspect="1"/>
          </p:cNvGraphicFramePr>
          <p:nvPr/>
        </p:nvGraphicFramePr>
        <p:xfrm>
          <a:off x="609600" y="1989138"/>
          <a:ext cx="3168650" cy="2903537"/>
        </p:xfrm>
        <a:graphic>
          <a:graphicData uri="http://schemas.openxmlformats.org/presentationml/2006/ole">
            <mc:AlternateContent xmlns:mc="http://schemas.openxmlformats.org/markup-compatibility/2006">
              <mc:Choice xmlns:v="urn:schemas-microsoft-com:vml" Requires="v">
                <p:oleObj name="图片" r:id="rId6" imgW="1667256" imgH="1277112" progId="Word.Picture.8">
                  <p:embed/>
                </p:oleObj>
              </mc:Choice>
              <mc:Fallback>
                <p:oleObj name="图片" r:id="rId6" imgW="1667256" imgH="1277112" progId="Word.Picture.8">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989138"/>
                        <a:ext cx="316865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1426" name="Group 18">
            <a:extLst>
              <a:ext uri="{FF2B5EF4-FFF2-40B4-BE49-F238E27FC236}">
                <a16:creationId xmlns:a16="http://schemas.microsoft.com/office/drawing/2014/main" id="{9FD3765F-2EA0-47AC-BA5A-482DC968D54A}"/>
              </a:ext>
            </a:extLst>
          </p:cNvPr>
          <p:cNvGrpSpPr>
            <a:grpSpLocks/>
          </p:cNvGrpSpPr>
          <p:nvPr/>
        </p:nvGrpSpPr>
        <p:grpSpPr bwMode="auto">
          <a:xfrm>
            <a:off x="4364038" y="2538413"/>
            <a:ext cx="2882900" cy="2551112"/>
            <a:chOff x="2362" y="1509"/>
            <a:chExt cx="1816" cy="1607"/>
          </a:xfrm>
        </p:grpSpPr>
        <p:graphicFrame>
          <p:nvGraphicFramePr>
            <p:cNvPr id="106507" name="Object 19">
              <a:extLst>
                <a:ext uri="{FF2B5EF4-FFF2-40B4-BE49-F238E27FC236}">
                  <a16:creationId xmlns:a16="http://schemas.microsoft.com/office/drawing/2014/main" id="{9062EEF4-D1EA-8B37-BB58-1150599ACDA5}"/>
                </a:ext>
              </a:extLst>
            </p:cNvPr>
            <p:cNvGraphicFramePr>
              <a:graphicFrameLocks noChangeAspect="1"/>
            </p:cNvGraphicFramePr>
            <p:nvPr/>
          </p:nvGraphicFramePr>
          <p:xfrm>
            <a:off x="2488" y="1509"/>
            <a:ext cx="1414" cy="370"/>
          </p:xfrm>
          <a:graphic>
            <a:graphicData uri="http://schemas.openxmlformats.org/presentationml/2006/ole">
              <mc:AlternateContent xmlns:mc="http://schemas.openxmlformats.org/markup-compatibility/2006">
                <mc:Choice xmlns:v="urn:schemas-microsoft-com:vml" Requires="v">
                  <p:oleObj name="公式" r:id="rId8" imgW="1079500" imgH="279400" progId="Equation.3">
                    <p:embed/>
                  </p:oleObj>
                </mc:Choice>
                <mc:Fallback>
                  <p:oleObj name="公式" r:id="rId8" imgW="1079500" imgH="27940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8" y="1509"/>
                          <a:ext cx="141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8" name="Object 20">
              <a:extLst>
                <a:ext uri="{FF2B5EF4-FFF2-40B4-BE49-F238E27FC236}">
                  <a16:creationId xmlns:a16="http://schemas.microsoft.com/office/drawing/2014/main" id="{B7BC2D82-6897-1D4E-DEF3-BB48F6BD0873}"/>
                </a:ext>
              </a:extLst>
            </p:cNvPr>
            <p:cNvGraphicFramePr>
              <a:graphicFrameLocks noChangeAspect="1"/>
            </p:cNvGraphicFramePr>
            <p:nvPr/>
          </p:nvGraphicFramePr>
          <p:xfrm>
            <a:off x="2362" y="2778"/>
            <a:ext cx="1816" cy="338"/>
          </p:xfrm>
          <a:graphic>
            <a:graphicData uri="http://schemas.openxmlformats.org/presentationml/2006/ole">
              <mc:AlternateContent xmlns:mc="http://schemas.openxmlformats.org/markup-compatibility/2006">
                <mc:Choice xmlns:v="urn:schemas-microsoft-com:vml" Requires="v">
                  <p:oleObj name="公式" r:id="rId10" imgW="1384300" imgH="254000" progId="Equation.3">
                    <p:embed/>
                  </p:oleObj>
                </mc:Choice>
                <mc:Fallback>
                  <p:oleObj name="公式" r:id="rId10" imgW="1384300" imgH="254000"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2" y="2778"/>
                          <a:ext cx="18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9" name="Object 21">
              <a:extLst>
                <a:ext uri="{FF2B5EF4-FFF2-40B4-BE49-F238E27FC236}">
                  <a16:creationId xmlns:a16="http://schemas.microsoft.com/office/drawing/2014/main" id="{20DB0D53-80D8-F4D9-3C18-673668D16C81}"/>
                </a:ext>
              </a:extLst>
            </p:cNvPr>
            <p:cNvGraphicFramePr>
              <a:graphicFrameLocks noChangeAspect="1"/>
            </p:cNvGraphicFramePr>
            <p:nvPr/>
          </p:nvGraphicFramePr>
          <p:xfrm>
            <a:off x="2471" y="1871"/>
            <a:ext cx="1447" cy="371"/>
          </p:xfrm>
          <a:graphic>
            <a:graphicData uri="http://schemas.openxmlformats.org/presentationml/2006/ole">
              <mc:AlternateContent xmlns:mc="http://schemas.openxmlformats.org/markup-compatibility/2006">
                <mc:Choice xmlns:v="urn:schemas-microsoft-com:vml" Requires="v">
                  <p:oleObj name="公式" r:id="rId12" imgW="1104900" imgH="279400" progId="Equation.3">
                    <p:embed/>
                  </p:oleObj>
                </mc:Choice>
                <mc:Fallback>
                  <p:oleObj name="公式" r:id="rId12" imgW="1104900" imgH="27940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71" y="1871"/>
                          <a:ext cx="144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10" name="Rectangle 22">
              <a:extLst>
                <a:ext uri="{FF2B5EF4-FFF2-40B4-BE49-F238E27FC236}">
                  <a16:creationId xmlns:a16="http://schemas.microsoft.com/office/drawing/2014/main" id="{44AEDC8E-42A3-9E11-CA1D-ABD1DB42D0B2}"/>
                </a:ext>
              </a:extLst>
            </p:cNvPr>
            <p:cNvSpPr>
              <a:spLocks noChangeArrowheads="1"/>
            </p:cNvSpPr>
            <p:nvPr/>
          </p:nvSpPr>
          <p:spPr bwMode="auto">
            <a:xfrm>
              <a:off x="3243" y="2069"/>
              <a:ext cx="169"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Arial" panose="020B0604020202020204" pitchFamily="34" charset="0"/>
                  <a:ea typeface="楷体_GB2312" pitchFamily="49" charset="-122"/>
                </a:rPr>
                <a:t>.</a:t>
              </a:r>
            </a:p>
            <a:p>
              <a:pPr eaLnBrk="1" hangingPunct="1"/>
              <a:r>
                <a:rPr lang="en-US" altLang="zh-CN" sz="2400">
                  <a:solidFill>
                    <a:srgbClr val="000099"/>
                  </a:solidFill>
                  <a:latin typeface="Arial" panose="020B0604020202020204" pitchFamily="34" charset="0"/>
                  <a:ea typeface="楷体_GB2312" pitchFamily="49" charset="-122"/>
                </a:rPr>
                <a:t>.</a:t>
              </a:r>
            </a:p>
            <a:p>
              <a:pPr eaLnBrk="1" hangingPunct="1"/>
              <a:r>
                <a:rPr lang="en-US" altLang="zh-CN" sz="2400">
                  <a:solidFill>
                    <a:srgbClr val="000099"/>
                  </a:solidFill>
                  <a:latin typeface="Arial" panose="020B0604020202020204" pitchFamily="34" charset="0"/>
                  <a:ea typeface="楷体_GB2312" pitchFamily="49" charset="-122"/>
                </a:rPr>
                <a:t>.</a:t>
              </a:r>
            </a:p>
          </p:txBody>
        </p:sp>
      </p:grpSp>
      <p:sp>
        <p:nvSpPr>
          <p:cNvPr id="401431" name="Rectangle 23">
            <a:extLst>
              <a:ext uri="{FF2B5EF4-FFF2-40B4-BE49-F238E27FC236}">
                <a16:creationId xmlns:a16="http://schemas.microsoft.com/office/drawing/2014/main" id="{906EC421-CCE0-ECAF-78FF-D49B7233D827}"/>
              </a:ext>
            </a:extLst>
          </p:cNvPr>
          <p:cNvSpPr>
            <a:spLocks noChangeArrowheads="1"/>
          </p:cNvSpPr>
          <p:nvPr/>
        </p:nvSpPr>
        <p:spPr bwMode="auto">
          <a:xfrm>
            <a:off x="4211638" y="1146175"/>
            <a:ext cx="3744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Arial" panose="020B0604020202020204" pitchFamily="34" charset="0"/>
                <a:ea typeface="楷体_GB2312" pitchFamily="49" charset="-122"/>
              </a:rPr>
              <a:t>当</a:t>
            </a:r>
            <a:r>
              <a:rPr lang="en-US" altLang="zh-CN" sz="2400">
                <a:solidFill>
                  <a:srgbClr val="000099"/>
                </a:solidFill>
                <a:latin typeface="Times New Roman" panose="02020603050405020304" pitchFamily="18" charset="0"/>
                <a:ea typeface="楷体_GB2312" pitchFamily="49" charset="-122"/>
              </a:rPr>
              <a:t>E</a:t>
            </a:r>
            <a:r>
              <a:rPr lang="en-US" altLang="zh-CN" sz="2400" baseline="-25000">
                <a:solidFill>
                  <a:srgbClr val="000099"/>
                </a:solidFill>
                <a:latin typeface="Times New Roman" panose="02020603050405020304" pitchFamily="18" charset="0"/>
                <a:ea typeface="楷体_GB2312" pitchFamily="49" charset="-122"/>
              </a:rPr>
              <a:t>3 </a:t>
            </a:r>
            <a:r>
              <a:rPr lang="en-US" altLang="zh-CN" sz="2400">
                <a:solidFill>
                  <a:srgbClr val="000099"/>
                </a:solidFill>
                <a:latin typeface="Times New Roman" panose="02020603050405020304" pitchFamily="18" charset="0"/>
                <a:ea typeface="楷体_GB2312" pitchFamily="49" charset="-122"/>
              </a:rPr>
              <a:t>=1 </a:t>
            </a:r>
            <a:r>
              <a:rPr lang="zh-CN" altLang="en-US" sz="2400">
                <a:solidFill>
                  <a:srgbClr val="000099"/>
                </a:solidFill>
                <a:latin typeface="Times New Roman" panose="02020603050405020304" pitchFamily="18" charset="0"/>
                <a:ea typeface="楷体_GB2312" pitchFamily="49" charset="-122"/>
              </a:rPr>
              <a:t>，</a:t>
            </a:r>
            <a:r>
              <a:rPr lang="en-US" altLang="zh-CN" sz="2400">
                <a:solidFill>
                  <a:srgbClr val="000099"/>
                </a:solidFill>
                <a:latin typeface="Times New Roman" panose="02020603050405020304" pitchFamily="18" charset="0"/>
                <a:ea typeface="楷体_GB2312" pitchFamily="49" charset="-122"/>
              </a:rPr>
              <a:t>E</a:t>
            </a:r>
            <a:r>
              <a:rPr lang="en-US" altLang="zh-CN" sz="2400" baseline="-25000">
                <a:solidFill>
                  <a:srgbClr val="000099"/>
                </a:solidFill>
                <a:latin typeface="Times New Roman" panose="02020603050405020304" pitchFamily="18" charset="0"/>
                <a:ea typeface="楷体_GB2312" pitchFamily="49" charset="-122"/>
              </a:rPr>
              <a:t>2 </a:t>
            </a:r>
            <a:r>
              <a:rPr lang="en-US" altLang="zh-CN" sz="2400">
                <a:solidFill>
                  <a:srgbClr val="000099"/>
                </a:solidFill>
                <a:latin typeface="Times New Roman" panose="02020603050405020304" pitchFamily="18" charset="0"/>
                <a:ea typeface="楷体_GB2312" pitchFamily="49" charset="-122"/>
              </a:rPr>
              <a:t>= E</a:t>
            </a:r>
            <a:r>
              <a:rPr lang="en-US" altLang="zh-CN" sz="2400" baseline="-25000">
                <a:solidFill>
                  <a:srgbClr val="000099"/>
                </a:solidFill>
                <a:latin typeface="Times New Roman" panose="02020603050405020304" pitchFamily="18" charset="0"/>
                <a:ea typeface="楷体_GB2312" pitchFamily="49" charset="-122"/>
              </a:rPr>
              <a:t>1 </a:t>
            </a:r>
            <a:r>
              <a:rPr lang="en-US" altLang="zh-CN" sz="2400">
                <a:solidFill>
                  <a:srgbClr val="000099"/>
                </a:solidFill>
                <a:latin typeface="Times New Roman" panose="02020603050405020304" pitchFamily="18" charset="0"/>
                <a:ea typeface="楷体_GB2312" pitchFamily="49" charset="-122"/>
              </a:rPr>
              <a:t>= 0</a:t>
            </a:r>
            <a:r>
              <a:rPr lang="zh-CN" altLang="en-US" sz="2400">
                <a:solidFill>
                  <a:srgbClr val="000099"/>
                </a:solidFill>
                <a:latin typeface="Times New Roman" panose="02020603050405020304" pitchFamily="18" charset="0"/>
                <a:ea typeface="楷体_GB2312" pitchFamily="49" charset="-122"/>
              </a:rPr>
              <a:t>时</a:t>
            </a:r>
          </a:p>
        </p:txBody>
      </p:sp>
      <p:cxnSp>
        <p:nvCxnSpPr>
          <p:cNvPr id="106506" name="直接连接符 2">
            <a:extLst>
              <a:ext uri="{FF2B5EF4-FFF2-40B4-BE49-F238E27FC236}">
                <a16:creationId xmlns:a16="http://schemas.microsoft.com/office/drawing/2014/main" id="{5B749CD9-4ED0-73CB-C731-DA3D324159A3}"/>
              </a:ext>
            </a:extLst>
          </p:cNvPr>
          <p:cNvCxnSpPr>
            <a:cxnSpLocks noChangeShapeType="1"/>
          </p:cNvCxnSpPr>
          <p:nvPr/>
        </p:nvCxnSpPr>
        <p:spPr bwMode="auto">
          <a:xfrm>
            <a:off x="1109663" y="2720975"/>
            <a:ext cx="0" cy="392113"/>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1422"/>
                                        </p:tgtEl>
                                        <p:attrNameLst>
                                          <p:attrName>style.visibility</p:attrName>
                                        </p:attrNameLst>
                                      </p:cBhvr>
                                      <p:to>
                                        <p:strVal val="visible"/>
                                      </p:to>
                                    </p:set>
                                    <p:animEffect transition="in" filter="wipe(left)">
                                      <p:cBhvr>
                                        <p:cTn id="7" dur="500"/>
                                        <p:tgtEl>
                                          <p:spTgt spid="4014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01431"/>
                                        </p:tgtEl>
                                        <p:attrNameLst>
                                          <p:attrName>style.visibility</p:attrName>
                                        </p:attrNameLst>
                                      </p:cBhvr>
                                      <p:to>
                                        <p:strVal val="visible"/>
                                      </p:to>
                                    </p:set>
                                    <p:animEffect transition="in" filter="strips(downRight)">
                                      <p:cBhvr>
                                        <p:cTn id="12" dur="500"/>
                                        <p:tgtEl>
                                          <p:spTgt spid="4014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014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14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01426"/>
                                        </p:tgtEl>
                                        <p:attrNameLst>
                                          <p:attrName>style.visibility</p:attrName>
                                        </p:attrNameLst>
                                      </p:cBhvr>
                                      <p:to>
                                        <p:strVal val="visible"/>
                                      </p:to>
                                    </p:set>
                                    <p:animEffect transition="in" filter="wipe(up)">
                                      <p:cBhvr>
                                        <p:cTn id="25" dur="500"/>
                                        <p:tgtEl>
                                          <p:spTgt spid="40142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01412"/>
                                        </p:tgtEl>
                                        <p:attrNameLst>
                                          <p:attrName>style.visibility</p:attrName>
                                        </p:attrNameLst>
                                      </p:cBhvr>
                                      <p:to>
                                        <p:strVal val="visible"/>
                                      </p:to>
                                    </p:set>
                                    <p:animEffect transition="in" filter="wipe(left)">
                                      <p:cBhvr>
                                        <p:cTn id="30" dur="500"/>
                                        <p:tgtEl>
                                          <p:spTgt spid="4014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01421"/>
                                        </p:tgtEl>
                                        <p:attrNameLst>
                                          <p:attrName>style.visibility</p:attrName>
                                        </p:attrNameLst>
                                      </p:cBhvr>
                                      <p:to>
                                        <p:strVal val="visible"/>
                                      </p:to>
                                    </p:set>
                                    <p:animEffect transition="in" filter="wipe(left)">
                                      <p:cBhvr>
                                        <p:cTn id="35" dur="500"/>
                                        <p:tgtEl>
                                          <p:spTgt spid="401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21" grpId="0" animBg="1"/>
      <p:bldP spid="401422" grpId="0" animBg="1"/>
      <p:bldP spid="4014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a:extLst>
              <a:ext uri="{FF2B5EF4-FFF2-40B4-BE49-F238E27FC236}">
                <a16:creationId xmlns:a16="http://schemas.microsoft.com/office/drawing/2014/main" id="{E8ECEA73-56FC-9CBB-8CEA-2CDA95AC6981}"/>
              </a:ext>
            </a:extLst>
          </p:cNvPr>
          <p:cNvSpPr>
            <a:spLocks noChangeArrowheads="1"/>
          </p:cNvSpPr>
          <p:nvPr/>
        </p:nvSpPr>
        <p:spPr bwMode="auto">
          <a:xfrm>
            <a:off x="0" y="2501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2437" name="Object 5">
            <a:extLst>
              <a:ext uri="{FF2B5EF4-FFF2-40B4-BE49-F238E27FC236}">
                <a16:creationId xmlns:a16="http://schemas.microsoft.com/office/drawing/2014/main" id="{41DB8899-8E83-CA1C-F797-BB47975309F5}"/>
              </a:ext>
            </a:extLst>
          </p:cNvPr>
          <p:cNvGraphicFramePr>
            <a:graphicFrameLocks noChangeAspect="1"/>
          </p:cNvGraphicFramePr>
          <p:nvPr/>
        </p:nvGraphicFramePr>
        <p:xfrm>
          <a:off x="4716463" y="2640013"/>
          <a:ext cx="3181350" cy="514350"/>
        </p:xfrm>
        <a:graphic>
          <a:graphicData uri="http://schemas.openxmlformats.org/presentationml/2006/ole">
            <mc:AlternateContent xmlns:mc="http://schemas.openxmlformats.org/markup-compatibility/2006">
              <mc:Choice xmlns:v="urn:schemas-microsoft-com:vml" Requires="v">
                <p:oleObj name="公式" r:id="rId2" imgW="1193800" imgH="190500" progId="Equation.3">
                  <p:embed/>
                </p:oleObj>
              </mc:Choice>
              <mc:Fallback>
                <p:oleObj name="公式" r:id="rId2" imgW="1193800" imgH="1905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640013"/>
                        <a:ext cx="31813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8" name="Object 6">
            <a:extLst>
              <a:ext uri="{FF2B5EF4-FFF2-40B4-BE49-F238E27FC236}">
                <a16:creationId xmlns:a16="http://schemas.microsoft.com/office/drawing/2014/main" id="{D9FA902E-4221-B17A-F2E1-E5B68AE18160}"/>
              </a:ext>
            </a:extLst>
          </p:cNvPr>
          <p:cNvGraphicFramePr>
            <a:graphicFrameLocks noChangeAspect="1"/>
          </p:cNvGraphicFramePr>
          <p:nvPr/>
        </p:nvGraphicFramePr>
        <p:xfrm>
          <a:off x="1187450" y="2276475"/>
          <a:ext cx="1512888" cy="2705100"/>
        </p:xfrm>
        <a:graphic>
          <a:graphicData uri="http://schemas.openxmlformats.org/presentationml/2006/ole">
            <mc:AlternateContent xmlns:mc="http://schemas.openxmlformats.org/markup-compatibility/2006">
              <mc:Choice xmlns:v="urn:schemas-microsoft-com:vml" Requires="v">
                <p:oleObj name="图片" r:id="rId4" imgW="838453" imgH="1187809" progId="Word.Picture.8">
                  <p:embed/>
                </p:oleObj>
              </mc:Choice>
              <mc:Fallback>
                <p:oleObj name="图片" r:id="rId4" imgW="838453" imgH="1187809" progId="Word.Picture.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276475"/>
                        <a:ext cx="151288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9" name="Object 7">
            <a:extLst>
              <a:ext uri="{FF2B5EF4-FFF2-40B4-BE49-F238E27FC236}">
                <a16:creationId xmlns:a16="http://schemas.microsoft.com/office/drawing/2014/main" id="{00F0FCE5-01A7-CE41-0AE2-E388FA831114}"/>
              </a:ext>
            </a:extLst>
          </p:cNvPr>
          <p:cNvGraphicFramePr>
            <a:graphicFrameLocks noChangeAspect="1"/>
          </p:cNvGraphicFramePr>
          <p:nvPr/>
        </p:nvGraphicFramePr>
        <p:xfrm>
          <a:off x="4787900" y="3216275"/>
          <a:ext cx="2667000" cy="635000"/>
        </p:xfrm>
        <a:graphic>
          <a:graphicData uri="http://schemas.openxmlformats.org/presentationml/2006/ole">
            <mc:AlternateContent xmlns:mc="http://schemas.openxmlformats.org/markup-compatibility/2006">
              <mc:Choice xmlns:v="urn:schemas-microsoft-com:vml" Requires="v">
                <p:oleObj name="公式" r:id="rId6" imgW="1054100" imgH="254000" progId="Equation.3">
                  <p:embed/>
                </p:oleObj>
              </mc:Choice>
              <mc:Fallback>
                <p:oleObj name="公式" r:id="rId6" imgW="1054100" imgH="2540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3216275"/>
                        <a:ext cx="2667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2440" name="Group 8">
            <a:extLst>
              <a:ext uri="{FF2B5EF4-FFF2-40B4-BE49-F238E27FC236}">
                <a16:creationId xmlns:a16="http://schemas.microsoft.com/office/drawing/2014/main" id="{282F2B4D-1C01-8513-0BB0-A2A4D9F21199}"/>
              </a:ext>
            </a:extLst>
          </p:cNvPr>
          <p:cNvGrpSpPr>
            <a:grpSpLocks/>
          </p:cNvGrpSpPr>
          <p:nvPr/>
        </p:nvGrpSpPr>
        <p:grpSpPr bwMode="auto">
          <a:xfrm>
            <a:off x="395288" y="476250"/>
            <a:ext cx="5761037" cy="528638"/>
            <a:chOff x="249" y="527"/>
            <a:chExt cx="3629" cy="333"/>
          </a:xfrm>
        </p:grpSpPr>
        <p:graphicFrame>
          <p:nvGraphicFramePr>
            <p:cNvPr id="107535" name="Object 9">
              <a:extLst>
                <a:ext uri="{FF2B5EF4-FFF2-40B4-BE49-F238E27FC236}">
                  <a16:creationId xmlns:a16="http://schemas.microsoft.com/office/drawing/2014/main" id="{56CAACBC-FB91-F538-0954-E5642F9E0D49}"/>
                </a:ext>
              </a:extLst>
            </p:cNvPr>
            <p:cNvGraphicFramePr>
              <a:graphicFrameLocks noChangeAspect="1"/>
            </p:cNvGraphicFramePr>
            <p:nvPr/>
          </p:nvGraphicFramePr>
          <p:xfrm>
            <a:off x="2517" y="527"/>
            <a:ext cx="1361" cy="331"/>
          </p:xfrm>
          <a:graphic>
            <a:graphicData uri="http://schemas.openxmlformats.org/presentationml/2006/ole">
              <mc:AlternateContent xmlns:mc="http://schemas.openxmlformats.org/markup-compatibility/2006">
                <mc:Choice xmlns:v="urn:schemas-microsoft-com:vml" Requires="v">
                  <p:oleObj name="公式" r:id="rId8" imgW="787400" imgH="190500" progId="Equation.3">
                    <p:embed/>
                  </p:oleObj>
                </mc:Choice>
                <mc:Fallback>
                  <p:oleObj name="公式" r:id="rId8" imgW="787400" imgH="1905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7" y="527"/>
                          <a:ext cx="136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6" name="Rectangle 10">
              <a:extLst>
                <a:ext uri="{FF2B5EF4-FFF2-40B4-BE49-F238E27FC236}">
                  <a16:creationId xmlns:a16="http://schemas.microsoft.com/office/drawing/2014/main" id="{6919FE09-C767-E290-B620-A18C1F23FADB}"/>
                </a:ext>
              </a:extLst>
            </p:cNvPr>
            <p:cNvSpPr>
              <a:spLocks noChangeArrowheads="1"/>
            </p:cNvSpPr>
            <p:nvPr/>
          </p:nvSpPr>
          <p:spPr bwMode="auto">
            <a:xfrm>
              <a:off x="249" y="572"/>
              <a:ext cx="2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用一片</a:t>
              </a: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74HC138</a:t>
              </a:r>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实现函数</a:t>
              </a:r>
            </a:p>
          </p:txBody>
        </p:sp>
      </p:grpSp>
      <p:sp>
        <p:nvSpPr>
          <p:cNvPr id="402443" name="Rectangle 11">
            <a:extLst>
              <a:ext uri="{FF2B5EF4-FFF2-40B4-BE49-F238E27FC236}">
                <a16:creationId xmlns:a16="http://schemas.microsoft.com/office/drawing/2014/main" id="{BFBD5921-9B46-D04B-573C-EE235A56D2E5}"/>
              </a:ext>
            </a:extLst>
          </p:cNvPr>
          <p:cNvSpPr>
            <a:spLocks noChangeArrowheads="1"/>
          </p:cNvSpPr>
          <p:nvPr/>
        </p:nvSpPr>
        <p:spPr bwMode="auto">
          <a:xfrm>
            <a:off x="0" y="1412875"/>
            <a:ext cx="5662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cs typeface="Times New Roman" panose="02020603050405020304" pitchFamily="18" charset="0"/>
              </a:rPr>
              <a:t>首先将函数式变换为最小项之和的形式</a:t>
            </a:r>
            <a:endParaRPr lang="zh-CN" altLang="en-US" sz="2400">
              <a:solidFill>
                <a:srgbClr val="000066"/>
              </a:solidFill>
              <a:latin typeface="Arial" panose="020B0604020202020204" pitchFamily="34" charset="0"/>
              <a:cs typeface="Times New Roman" panose="02020603050405020304" pitchFamily="18" charset="0"/>
            </a:endParaRPr>
          </a:p>
        </p:txBody>
      </p:sp>
      <p:sp>
        <p:nvSpPr>
          <p:cNvPr id="107528" name="Rectangle 12">
            <a:extLst>
              <a:ext uri="{FF2B5EF4-FFF2-40B4-BE49-F238E27FC236}">
                <a16:creationId xmlns:a16="http://schemas.microsoft.com/office/drawing/2014/main" id="{33AA1B23-3710-F5E3-5513-2BD5955CAB00}"/>
              </a:ext>
            </a:extLst>
          </p:cNvPr>
          <p:cNvSpPr>
            <a:spLocks noChangeArrowheads="1"/>
          </p:cNvSpPr>
          <p:nvPr/>
        </p:nvSpPr>
        <p:spPr bwMode="auto">
          <a:xfrm>
            <a:off x="0" y="2492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7529" name="Rectangle 13">
            <a:extLst>
              <a:ext uri="{FF2B5EF4-FFF2-40B4-BE49-F238E27FC236}">
                <a16:creationId xmlns:a16="http://schemas.microsoft.com/office/drawing/2014/main" id="{D51763D5-6359-0488-B468-D7A7973B62A3}"/>
              </a:ext>
            </a:extLst>
          </p:cNvPr>
          <p:cNvSpPr>
            <a:spLocks noChangeArrowheads="1"/>
          </p:cNvSpPr>
          <p:nvPr/>
        </p:nvSpPr>
        <p:spPr bwMode="auto">
          <a:xfrm>
            <a:off x="0" y="2132013"/>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2446" name="Rectangle 14">
            <a:extLst>
              <a:ext uri="{FF2B5EF4-FFF2-40B4-BE49-F238E27FC236}">
                <a16:creationId xmlns:a16="http://schemas.microsoft.com/office/drawing/2014/main" id="{509BE3F6-057A-396B-1988-68F102BECB30}"/>
              </a:ext>
            </a:extLst>
          </p:cNvPr>
          <p:cNvSpPr>
            <a:spLocks noChangeArrowheads="1"/>
          </p:cNvSpPr>
          <p:nvPr/>
        </p:nvSpPr>
        <p:spPr bwMode="auto">
          <a:xfrm>
            <a:off x="900113" y="5300663"/>
            <a:ext cx="76676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在译码器的输出端加一个与非门，即可实现给定的组合</a:t>
            </a:r>
          </a:p>
          <a:p>
            <a:pPr eaLnBrk="1" hangingPunct="1"/>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逻辑函数</a:t>
            </a: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402447" name="Object 15">
            <a:extLst>
              <a:ext uri="{FF2B5EF4-FFF2-40B4-BE49-F238E27FC236}">
                <a16:creationId xmlns:a16="http://schemas.microsoft.com/office/drawing/2014/main" id="{207EF086-3D7C-07AB-FC5E-06F5C4F35AAC}"/>
              </a:ext>
            </a:extLst>
          </p:cNvPr>
          <p:cNvGraphicFramePr>
            <a:graphicFrameLocks noChangeAspect="1"/>
          </p:cNvGraphicFramePr>
          <p:nvPr/>
        </p:nvGraphicFramePr>
        <p:xfrm>
          <a:off x="-107950" y="2347913"/>
          <a:ext cx="1417638" cy="2466975"/>
        </p:xfrm>
        <a:graphic>
          <a:graphicData uri="http://schemas.openxmlformats.org/presentationml/2006/ole">
            <mc:AlternateContent xmlns:mc="http://schemas.openxmlformats.org/markup-compatibility/2006">
              <mc:Choice xmlns:v="urn:schemas-microsoft-com:vml" Requires="v">
                <p:oleObj name="图片" r:id="rId10" imgW="601499" imgH="1045029" progId="Word.Picture.8">
                  <p:embed/>
                </p:oleObj>
              </mc:Choice>
              <mc:Fallback>
                <p:oleObj name="图片" r:id="rId10" imgW="601499" imgH="1045029" progId="Word.Picture.8">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50" y="2347913"/>
                        <a:ext cx="1417638"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48" name="Object 16">
            <a:extLst>
              <a:ext uri="{FF2B5EF4-FFF2-40B4-BE49-F238E27FC236}">
                <a16:creationId xmlns:a16="http://schemas.microsoft.com/office/drawing/2014/main" id="{C6D4D185-B185-4B2E-EAF0-DBA9B572EB44}"/>
              </a:ext>
            </a:extLst>
          </p:cNvPr>
          <p:cNvGraphicFramePr>
            <a:graphicFrameLocks noChangeAspect="1"/>
          </p:cNvGraphicFramePr>
          <p:nvPr/>
        </p:nvGraphicFramePr>
        <p:xfrm>
          <a:off x="2555875" y="2528888"/>
          <a:ext cx="2160588" cy="2124075"/>
        </p:xfrm>
        <a:graphic>
          <a:graphicData uri="http://schemas.openxmlformats.org/presentationml/2006/ole">
            <mc:AlternateContent xmlns:mc="http://schemas.openxmlformats.org/markup-compatibility/2006">
              <mc:Choice xmlns:v="urn:schemas-microsoft-com:vml" Requires="v">
                <p:oleObj name="图片" r:id="rId12" imgW="1096976" imgH="931136" progId="Word.Picture.8">
                  <p:embed/>
                </p:oleObj>
              </mc:Choice>
              <mc:Fallback>
                <p:oleObj name="图片" r:id="rId12" imgW="1096976" imgH="931136" progId="Word.Picture.8">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875" y="2528888"/>
                        <a:ext cx="21605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49" name="Object 17">
            <a:extLst>
              <a:ext uri="{FF2B5EF4-FFF2-40B4-BE49-F238E27FC236}">
                <a16:creationId xmlns:a16="http://schemas.microsoft.com/office/drawing/2014/main" id="{95123C2F-CA0F-6205-941C-761FF034BCF2}"/>
              </a:ext>
            </a:extLst>
          </p:cNvPr>
          <p:cNvGraphicFramePr>
            <a:graphicFrameLocks noChangeAspect="1"/>
          </p:cNvGraphicFramePr>
          <p:nvPr/>
        </p:nvGraphicFramePr>
        <p:xfrm>
          <a:off x="4716463" y="4081463"/>
          <a:ext cx="2570162" cy="571500"/>
        </p:xfrm>
        <a:graphic>
          <a:graphicData uri="http://schemas.openxmlformats.org/presentationml/2006/ole">
            <mc:AlternateContent xmlns:mc="http://schemas.openxmlformats.org/markup-compatibility/2006">
              <mc:Choice xmlns:v="urn:schemas-microsoft-com:vml" Requires="v">
                <p:oleObj name="公式" r:id="rId14" imgW="1016000" imgH="228600" progId="Equation.3">
                  <p:embed/>
                </p:oleObj>
              </mc:Choice>
              <mc:Fallback>
                <p:oleObj name="公式" r:id="rId14" imgW="1016000" imgH="228600"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6463" y="4081463"/>
                        <a:ext cx="25701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50" name="Object 18">
            <a:extLst>
              <a:ext uri="{FF2B5EF4-FFF2-40B4-BE49-F238E27FC236}">
                <a16:creationId xmlns:a16="http://schemas.microsoft.com/office/drawing/2014/main" id="{DDC74622-D05E-1A5F-B932-5111C16E184E}"/>
              </a:ext>
            </a:extLst>
          </p:cNvPr>
          <p:cNvGraphicFramePr>
            <a:graphicFrameLocks noChangeAspect="1"/>
          </p:cNvGraphicFramePr>
          <p:nvPr/>
        </p:nvGraphicFramePr>
        <p:xfrm>
          <a:off x="4371975" y="1992313"/>
          <a:ext cx="4772025" cy="514350"/>
        </p:xfrm>
        <a:graphic>
          <a:graphicData uri="http://schemas.openxmlformats.org/presentationml/2006/ole">
            <mc:AlternateContent xmlns:mc="http://schemas.openxmlformats.org/markup-compatibility/2006">
              <mc:Choice xmlns:v="urn:schemas-microsoft-com:vml" Requires="v">
                <p:oleObj name="公式" r:id="rId16" imgW="1790700" imgH="190500" progId="Equation.3">
                  <p:embed/>
                </p:oleObj>
              </mc:Choice>
              <mc:Fallback>
                <p:oleObj name="公式" r:id="rId16" imgW="1790700" imgH="190500"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71975" y="1992313"/>
                        <a:ext cx="47720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02440"/>
                                        </p:tgtEl>
                                        <p:attrNameLst>
                                          <p:attrName>style.visibility</p:attrName>
                                        </p:attrNameLst>
                                      </p:cBhvr>
                                      <p:to>
                                        <p:strVal val="visible"/>
                                      </p:to>
                                    </p:set>
                                    <p:animEffect transition="in" filter="strips(downRight)">
                                      <p:cBhvr>
                                        <p:cTn id="7" dur="500"/>
                                        <p:tgtEl>
                                          <p:spTgt spid="4024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02443"/>
                                        </p:tgtEl>
                                        <p:attrNameLst>
                                          <p:attrName>style.visibility</p:attrName>
                                        </p:attrNameLst>
                                      </p:cBhvr>
                                      <p:to>
                                        <p:strVal val="visible"/>
                                      </p:to>
                                    </p:set>
                                    <p:animEffect transition="in" filter="strips(downRight)">
                                      <p:cBhvr>
                                        <p:cTn id="12" dur="500"/>
                                        <p:tgtEl>
                                          <p:spTgt spid="4024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02450"/>
                                        </p:tgtEl>
                                        <p:attrNameLst>
                                          <p:attrName>style.visibility</p:attrName>
                                        </p:attrNameLst>
                                      </p:cBhvr>
                                      <p:to>
                                        <p:strVal val="visible"/>
                                      </p:to>
                                    </p:set>
                                    <p:animEffect transition="in" filter="strips(downRight)">
                                      <p:cBhvr>
                                        <p:cTn id="17" dur="500"/>
                                        <p:tgtEl>
                                          <p:spTgt spid="4024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02438"/>
                                        </p:tgtEl>
                                        <p:attrNameLst>
                                          <p:attrName>style.visibility</p:attrName>
                                        </p:attrNameLst>
                                      </p:cBhvr>
                                      <p:to>
                                        <p:strVal val="visible"/>
                                      </p:to>
                                    </p:set>
                                    <p:animEffect transition="in" filter="box(in)">
                                      <p:cBhvr>
                                        <p:cTn id="22" dur="500"/>
                                        <p:tgtEl>
                                          <p:spTgt spid="4024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02447"/>
                                        </p:tgtEl>
                                        <p:attrNameLst>
                                          <p:attrName>style.visibility</p:attrName>
                                        </p:attrNameLst>
                                      </p:cBhvr>
                                      <p:to>
                                        <p:strVal val="visible"/>
                                      </p:to>
                                    </p:set>
                                    <p:animEffect transition="in" filter="wipe(left)">
                                      <p:cBhvr>
                                        <p:cTn id="27" dur="500"/>
                                        <p:tgtEl>
                                          <p:spTgt spid="4024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402437"/>
                                        </p:tgtEl>
                                        <p:attrNameLst>
                                          <p:attrName>style.visibility</p:attrName>
                                        </p:attrNameLst>
                                      </p:cBhvr>
                                      <p:to>
                                        <p:strVal val="visible"/>
                                      </p:to>
                                    </p:set>
                                    <p:animEffect transition="in" filter="strips(downRight)">
                                      <p:cBhvr>
                                        <p:cTn id="32" dur="500"/>
                                        <p:tgtEl>
                                          <p:spTgt spid="4024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402439"/>
                                        </p:tgtEl>
                                        <p:attrNameLst>
                                          <p:attrName>style.visibility</p:attrName>
                                        </p:attrNameLst>
                                      </p:cBhvr>
                                      <p:to>
                                        <p:strVal val="visible"/>
                                      </p:to>
                                    </p:set>
                                    <p:animEffect transition="in" filter="strips(downRight)">
                                      <p:cBhvr>
                                        <p:cTn id="37" dur="500"/>
                                        <p:tgtEl>
                                          <p:spTgt spid="4024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02449"/>
                                        </p:tgtEl>
                                        <p:attrNameLst>
                                          <p:attrName>style.visibility</p:attrName>
                                        </p:attrNameLst>
                                      </p:cBhvr>
                                      <p:to>
                                        <p:strVal val="visible"/>
                                      </p:to>
                                    </p:set>
                                    <p:animEffect transition="in" filter="wipe(left)">
                                      <p:cBhvr>
                                        <p:cTn id="42" dur="500"/>
                                        <p:tgtEl>
                                          <p:spTgt spid="4024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02448"/>
                                        </p:tgtEl>
                                        <p:attrNameLst>
                                          <p:attrName>style.visibility</p:attrName>
                                        </p:attrNameLst>
                                      </p:cBhvr>
                                      <p:to>
                                        <p:strVal val="visible"/>
                                      </p:to>
                                    </p:set>
                                    <p:animEffect transition="in" filter="wipe(left)">
                                      <p:cBhvr>
                                        <p:cTn id="47" dur="500"/>
                                        <p:tgtEl>
                                          <p:spTgt spid="4024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02446"/>
                                        </p:tgtEl>
                                        <p:attrNameLst>
                                          <p:attrName>style.visibility</p:attrName>
                                        </p:attrNameLst>
                                      </p:cBhvr>
                                      <p:to>
                                        <p:strVal val="visible"/>
                                      </p:to>
                                    </p:set>
                                    <p:animEffect transition="in" filter="wipe(up)">
                                      <p:cBhvr>
                                        <p:cTn id="52" dur="500"/>
                                        <p:tgtEl>
                                          <p:spTgt spid="402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3" grpId="0"/>
      <p:bldP spid="4024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D1C0E1A8-F0FB-7022-F1D0-65508899BDC3}"/>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3800">
                <a:solidFill>
                  <a:srgbClr val="0000FF"/>
                </a:solidFill>
              </a:rPr>
              <a:t>练习：</a:t>
            </a:r>
          </a:p>
        </p:txBody>
      </p:sp>
      <p:sp>
        <p:nvSpPr>
          <p:cNvPr id="108547" name="Rectangle 3">
            <a:extLst>
              <a:ext uri="{FF2B5EF4-FFF2-40B4-BE49-F238E27FC236}">
                <a16:creationId xmlns:a16="http://schemas.microsoft.com/office/drawing/2014/main" id="{6420322A-C916-823E-ACFE-AF6573283683}"/>
              </a:ext>
            </a:extLst>
          </p:cNvPr>
          <p:cNvSpPr txBox="1">
            <a:spLocks/>
          </p:cNvSpPr>
          <p:nvPr/>
        </p:nvSpPr>
        <p:spPr bwMode="auto">
          <a:xfrm>
            <a:off x="457200" y="1600200"/>
            <a:ext cx="800258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r>
              <a:rPr lang="zh-CN" altLang="en-US" dirty="0"/>
              <a:t>用</a:t>
            </a:r>
            <a:r>
              <a:rPr lang="en-US" altLang="zh-CN" dirty="0"/>
              <a:t>74HC138</a:t>
            </a:r>
            <a:r>
              <a:rPr lang="zh-CN" altLang="en-US" dirty="0"/>
              <a:t>设计组合逻辑电路，当二进制数</a:t>
            </a:r>
            <a:r>
              <a:rPr lang="en-US" altLang="zh-CN" dirty="0"/>
              <a:t>ABC(ABCD)</a:t>
            </a:r>
            <a:r>
              <a:rPr lang="zh-CN" altLang="en-US" dirty="0"/>
              <a:t>能够被</a:t>
            </a:r>
            <a:r>
              <a:rPr lang="en-US" altLang="zh-CN" dirty="0"/>
              <a:t>5</a:t>
            </a:r>
            <a:r>
              <a:rPr lang="zh-CN" altLang="en-US" dirty="0"/>
              <a:t>整除时，输出</a:t>
            </a:r>
            <a:r>
              <a:rPr lang="en-US" altLang="zh-CN" dirty="0"/>
              <a:t>L</a:t>
            </a:r>
            <a:r>
              <a:rPr lang="zh-CN" altLang="en-US" dirty="0"/>
              <a:t>为</a:t>
            </a:r>
            <a:r>
              <a:rPr lang="en-US" altLang="zh-CN" dirty="0"/>
              <a:t>1</a:t>
            </a:r>
            <a:r>
              <a:rPr lang="zh-CN" altLang="en-US" dirty="0"/>
              <a:t>，否则为</a:t>
            </a:r>
            <a:r>
              <a:rPr lang="en-US" altLang="zh-CN" dirty="0"/>
              <a:t>0.</a:t>
            </a:r>
          </a:p>
          <a:p>
            <a:pPr eaLnBrk="1" hangingPunct="1"/>
            <a:endParaRPr lang="en-US" altLang="zh-CN" dirty="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4">
            <a:extLst>
              <a:ext uri="{FF2B5EF4-FFF2-40B4-BE49-F238E27FC236}">
                <a16:creationId xmlns:a16="http://schemas.microsoft.com/office/drawing/2014/main" id="{9B9F6485-4B51-7964-FD20-51023BF43172}"/>
              </a:ext>
            </a:extLst>
          </p:cNvPr>
          <p:cNvSpPr>
            <a:spLocks noChangeArrowheads="1"/>
          </p:cNvSpPr>
          <p:nvPr/>
        </p:nvSpPr>
        <p:spPr bwMode="auto">
          <a:xfrm>
            <a:off x="250825" y="1412875"/>
            <a:ext cx="8893175" cy="4968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1" name="Rectangle 5">
            <a:extLst>
              <a:ext uri="{FF2B5EF4-FFF2-40B4-BE49-F238E27FC236}">
                <a16:creationId xmlns:a16="http://schemas.microsoft.com/office/drawing/2014/main" id="{7E2568CF-05CA-9D4B-48F4-D7A9B19DAF19}"/>
              </a:ext>
            </a:extLst>
          </p:cNvPr>
          <p:cNvSpPr>
            <a:spLocks noChangeArrowheads="1"/>
          </p:cNvSpPr>
          <p:nvPr/>
        </p:nvSpPr>
        <p:spPr bwMode="auto">
          <a:xfrm>
            <a:off x="4056063" y="2870200"/>
            <a:ext cx="377825"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2" name="Rectangle 6">
            <a:extLst>
              <a:ext uri="{FF2B5EF4-FFF2-40B4-BE49-F238E27FC236}">
                <a16:creationId xmlns:a16="http://schemas.microsoft.com/office/drawing/2014/main" id="{5C6FBBAB-05B9-F7C4-1C8A-E68F5DD2A341}"/>
              </a:ext>
            </a:extLst>
          </p:cNvPr>
          <p:cNvSpPr>
            <a:spLocks noChangeArrowheads="1"/>
          </p:cNvSpPr>
          <p:nvPr/>
        </p:nvSpPr>
        <p:spPr bwMode="auto">
          <a:xfrm>
            <a:off x="4597400" y="3265488"/>
            <a:ext cx="377825"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3" name="Rectangle 7">
            <a:extLst>
              <a:ext uri="{FF2B5EF4-FFF2-40B4-BE49-F238E27FC236}">
                <a16:creationId xmlns:a16="http://schemas.microsoft.com/office/drawing/2014/main" id="{16D3A8FA-2B5D-70B2-ACBD-D46B9B420874}"/>
              </a:ext>
            </a:extLst>
          </p:cNvPr>
          <p:cNvSpPr>
            <a:spLocks noChangeArrowheads="1"/>
          </p:cNvSpPr>
          <p:nvPr/>
        </p:nvSpPr>
        <p:spPr bwMode="auto">
          <a:xfrm>
            <a:off x="5208588" y="3662363"/>
            <a:ext cx="377825"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4" name="Rectangle 8">
            <a:extLst>
              <a:ext uri="{FF2B5EF4-FFF2-40B4-BE49-F238E27FC236}">
                <a16:creationId xmlns:a16="http://schemas.microsoft.com/office/drawing/2014/main" id="{87640353-56BD-0535-01BB-97A052E362A8}"/>
              </a:ext>
            </a:extLst>
          </p:cNvPr>
          <p:cNvSpPr>
            <a:spLocks noChangeArrowheads="1"/>
          </p:cNvSpPr>
          <p:nvPr/>
        </p:nvSpPr>
        <p:spPr bwMode="auto">
          <a:xfrm>
            <a:off x="5784850" y="4057650"/>
            <a:ext cx="377825"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5" name="Rectangle 9">
            <a:extLst>
              <a:ext uri="{FF2B5EF4-FFF2-40B4-BE49-F238E27FC236}">
                <a16:creationId xmlns:a16="http://schemas.microsoft.com/office/drawing/2014/main" id="{55B978FF-8698-98AB-441D-8BAB58C6BF8A}"/>
              </a:ext>
            </a:extLst>
          </p:cNvPr>
          <p:cNvSpPr>
            <a:spLocks noChangeArrowheads="1"/>
          </p:cNvSpPr>
          <p:nvPr/>
        </p:nvSpPr>
        <p:spPr bwMode="auto">
          <a:xfrm>
            <a:off x="6324600" y="4454525"/>
            <a:ext cx="377825"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6" name="Rectangle 10">
            <a:extLst>
              <a:ext uri="{FF2B5EF4-FFF2-40B4-BE49-F238E27FC236}">
                <a16:creationId xmlns:a16="http://schemas.microsoft.com/office/drawing/2014/main" id="{A355660C-E1F3-7122-E18E-FD1A5623858A}"/>
              </a:ext>
            </a:extLst>
          </p:cNvPr>
          <p:cNvSpPr>
            <a:spLocks noChangeArrowheads="1"/>
          </p:cNvSpPr>
          <p:nvPr/>
        </p:nvSpPr>
        <p:spPr bwMode="auto">
          <a:xfrm>
            <a:off x="6858000" y="4851400"/>
            <a:ext cx="334963"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7" name="Rectangle 11">
            <a:extLst>
              <a:ext uri="{FF2B5EF4-FFF2-40B4-BE49-F238E27FC236}">
                <a16:creationId xmlns:a16="http://schemas.microsoft.com/office/drawing/2014/main" id="{4D95FE76-88A7-928F-A292-58F03E2202A1}"/>
              </a:ext>
            </a:extLst>
          </p:cNvPr>
          <p:cNvSpPr>
            <a:spLocks noChangeArrowheads="1"/>
          </p:cNvSpPr>
          <p:nvPr/>
        </p:nvSpPr>
        <p:spPr bwMode="auto">
          <a:xfrm>
            <a:off x="7358063" y="5253038"/>
            <a:ext cx="414337"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8" name="Rectangle 12">
            <a:extLst>
              <a:ext uri="{FF2B5EF4-FFF2-40B4-BE49-F238E27FC236}">
                <a16:creationId xmlns:a16="http://schemas.microsoft.com/office/drawing/2014/main" id="{F4F555C4-9F98-7C38-50FF-7A19D60343FF}"/>
              </a:ext>
            </a:extLst>
          </p:cNvPr>
          <p:cNvSpPr>
            <a:spLocks noChangeArrowheads="1"/>
          </p:cNvSpPr>
          <p:nvPr/>
        </p:nvSpPr>
        <p:spPr bwMode="auto">
          <a:xfrm>
            <a:off x="7961313" y="5603875"/>
            <a:ext cx="414337"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9" name="Rectangle 13">
            <a:extLst>
              <a:ext uri="{FF2B5EF4-FFF2-40B4-BE49-F238E27FC236}">
                <a16:creationId xmlns:a16="http://schemas.microsoft.com/office/drawing/2014/main" id="{71FC2C6B-446F-6B13-1692-1824511486FC}"/>
              </a:ext>
            </a:extLst>
          </p:cNvPr>
          <p:cNvSpPr>
            <a:spLocks noChangeArrowheads="1"/>
          </p:cNvSpPr>
          <p:nvPr/>
        </p:nvSpPr>
        <p:spPr bwMode="auto">
          <a:xfrm>
            <a:off x="8501063" y="6000750"/>
            <a:ext cx="414337"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216076" name="Line 15">
            <a:extLst>
              <a:ext uri="{FF2B5EF4-FFF2-40B4-BE49-F238E27FC236}">
                <a16:creationId xmlns:a16="http://schemas.microsoft.com/office/drawing/2014/main" id="{E2E65727-2C51-195A-CAD1-765875F49755}"/>
              </a:ext>
            </a:extLst>
          </p:cNvPr>
          <p:cNvSpPr>
            <a:spLocks noChangeShapeType="1"/>
          </p:cNvSpPr>
          <p:nvPr/>
        </p:nvSpPr>
        <p:spPr bwMode="auto">
          <a:xfrm>
            <a:off x="228600" y="2357438"/>
            <a:ext cx="8772525" cy="0"/>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77" name="Line 16">
            <a:extLst>
              <a:ext uri="{FF2B5EF4-FFF2-40B4-BE49-F238E27FC236}">
                <a16:creationId xmlns:a16="http://schemas.microsoft.com/office/drawing/2014/main" id="{959E2FB8-51FD-065E-9E1A-F0CF135AC5DB}"/>
              </a:ext>
            </a:extLst>
          </p:cNvPr>
          <p:cNvSpPr>
            <a:spLocks noChangeShapeType="1"/>
          </p:cNvSpPr>
          <p:nvPr/>
        </p:nvSpPr>
        <p:spPr bwMode="auto">
          <a:xfrm>
            <a:off x="1143000" y="1422400"/>
            <a:ext cx="0" cy="4968875"/>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78" name="Line 17">
            <a:extLst>
              <a:ext uri="{FF2B5EF4-FFF2-40B4-BE49-F238E27FC236}">
                <a16:creationId xmlns:a16="http://schemas.microsoft.com/office/drawing/2014/main" id="{32C58790-2057-D43D-66D4-1FD867149AC5}"/>
              </a:ext>
            </a:extLst>
          </p:cNvPr>
          <p:cNvSpPr>
            <a:spLocks noChangeShapeType="1"/>
          </p:cNvSpPr>
          <p:nvPr/>
        </p:nvSpPr>
        <p:spPr bwMode="auto">
          <a:xfrm>
            <a:off x="3429000" y="1384300"/>
            <a:ext cx="0" cy="4991100"/>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79" name="Line 18">
            <a:extLst>
              <a:ext uri="{FF2B5EF4-FFF2-40B4-BE49-F238E27FC236}">
                <a16:creationId xmlns:a16="http://schemas.microsoft.com/office/drawing/2014/main" id="{4C81BB12-4C93-588A-969A-4C6A059BCA58}"/>
              </a:ext>
            </a:extLst>
          </p:cNvPr>
          <p:cNvSpPr>
            <a:spLocks noChangeShapeType="1"/>
          </p:cNvSpPr>
          <p:nvPr/>
        </p:nvSpPr>
        <p:spPr bwMode="auto">
          <a:xfrm>
            <a:off x="1143000" y="1889125"/>
            <a:ext cx="7858125" cy="0"/>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8595" name="Rectangle 19">
            <a:extLst>
              <a:ext uri="{FF2B5EF4-FFF2-40B4-BE49-F238E27FC236}">
                <a16:creationId xmlns:a16="http://schemas.microsoft.com/office/drawing/2014/main" id="{87E5E662-EF7F-B478-7E05-361E0AD4C628}"/>
              </a:ext>
            </a:extLst>
          </p:cNvPr>
          <p:cNvSpPr>
            <a:spLocks noChangeArrowheads="1"/>
          </p:cNvSpPr>
          <p:nvPr/>
        </p:nvSpPr>
        <p:spPr bwMode="auto">
          <a:xfrm>
            <a:off x="3429000" y="2413000"/>
            <a:ext cx="468313" cy="3603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8596" name="Group 20">
            <a:extLst>
              <a:ext uri="{FF2B5EF4-FFF2-40B4-BE49-F238E27FC236}">
                <a16:creationId xmlns:a16="http://schemas.microsoft.com/office/drawing/2014/main" id="{ABF6F479-A69D-C904-065E-64485AAAC9FC}"/>
              </a:ext>
            </a:extLst>
          </p:cNvPr>
          <p:cNvGraphicFramePr>
            <a:graphicFrameLocks noGrp="1"/>
          </p:cNvGraphicFramePr>
          <p:nvPr/>
        </p:nvGraphicFramePr>
        <p:xfrm>
          <a:off x="228600" y="1422400"/>
          <a:ext cx="8772525" cy="4991097"/>
        </p:xfrm>
        <a:graphic>
          <a:graphicData uri="http://schemas.openxmlformats.org/drawingml/2006/table">
            <a:tbl>
              <a:tblPr/>
              <a:tblGrid>
                <a:gridCol w="944563">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60387">
                  <a:extLst>
                    <a:ext uri="{9D8B030D-6E8A-4147-A177-3AD203B41FA5}">
                      <a16:colId xmlns:a16="http://schemas.microsoft.com/office/drawing/2014/main" val="20004"/>
                    </a:ext>
                  </a:extLst>
                </a:gridCol>
                <a:gridCol w="552450">
                  <a:extLst>
                    <a:ext uri="{9D8B030D-6E8A-4147-A177-3AD203B41FA5}">
                      <a16:colId xmlns:a16="http://schemas.microsoft.com/office/drawing/2014/main" val="20005"/>
                    </a:ext>
                  </a:extLst>
                </a:gridCol>
                <a:gridCol w="56515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60388">
                  <a:extLst>
                    <a:ext uri="{9D8B030D-6E8A-4147-A177-3AD203B41FA5}">
                      <a16:colId xmlns:a16="http://schemas.microsoft.com/office/drawing/2014/main" val="20008"/>
                    </a:ext>
                  </a:extLst>
                </a:gridCol>
                <a:gridCol w="558800">
                  <a:extLst>
                    <a:ext uri="{9D8B030D-6E8A-4147-A177-3AD203B41FA5}">
                      <a16:colId xmlns:a16="http://schemas.microsoft.com/office/drawing/2014/main" val="20009"/>
                    </a:ext>
                  </a:extLst>
                </a:gridCol>
                <a:gridCol w="558800">
                  <a:extLst>
                    <a:ext uri="{9D8B030D-6E8A-4147-A177-3AD203B41FA5}">
                      <a16:colId xmlns:a16="http://schemas.microsoft.com/office/drawing/2014/main" val="20010"/>
                    </a:ext>
                  </a:extLst>
                </a:gridCol>
                <a:gridCol w="560387">
                  <a:extLst>
                    <a:ext uri="{9D8B030D-6E8A-4147-A177-3AD203B41FA5}">
                      <a16:colId xmlns:a16="http://schemas.microsoft.com/office/drawing/2014/main" val="20011"/>
                    </a:ext>
                  </a:extLst>
                </a:gridCol>
                <a:gridCol w="557213">
                  <a:extLst>
                    <a:ext uri="{9D8B030D-6E8A-4147-A177-3AD203B41FA5}">
                      <a16:colId xmlns:a16="http://schemas.microsoft.com/office/drawing/2014/main" val="20012"/>
                    </a:ext>
                  </a:extLst>
                </a:gridCol>
                <a:gridCol w="560387">
                  <a:extLst>
                    <a:ext uri="{9D8B030D-6E8A-4147-A177-3AD203B41FA5}">
                      <a16:colId xmlns:a16="http://schemas.microsoft.com/office/drawing/2014/main" val="20013"/>
                    </a:ext>
                  </a:extLst>
                </a:gridCol>
                <a:gridCol w="558800">
                  <a:extLst>
                    <a:ext uri="{9D8B030D-6E8A-4147-A177-3AD203B41FA5}">
                      <a16:colId xmlns:a16="http://schemas.microsoft.com/office/drawing/2014/main" val="20014"/>
                    </a:ext>
                  </a:extLst>
                </a:gridCol>
              </a:tblGrid>
              <a:tr h="396290">
                <a:tc rowSpan="2">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十进</a:t>
                      </a:r>
                    </a:p>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制数</a:t>
                      </a:r>
                      <a:endParaRPr kumimoji="0" lang="zh-CN" altLang="en-US"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w="28575" cap="flat" cmpd="sng" algn="ctr">
                      <a:solidFill>
                        <a:srgbClr val="000000"/>
                      </a:solidFill>
                      <a:prstDash val="solid"/>
                      <a:round/>
                      <a:headEnd type="none" w="med" len="med"/>
                      <a:tailEnd type="none" w="lg" len="lg"/>
                    </a:lnT>
                    <a:lnB>
                      <a:noFill/>
                    </a:lnB>
                    <a:lnTlToBr>
                      <a:noFill/>
                    </a:lnTlToBr>
                    <a:lnBlToTr>
                      <a:noFill/>
                    </a:lnBlToTr>
                    <a:noFill/>
                  </a:tcPr>
                </a:tc>
                <a:tc gridSpan="4">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BCD</a:t>
                      </a:r>
                      <a:r>
                        <a:rPr kumimoji="0" lang="zh-CN" altLang="en-US"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输入</a:t>
                      </a:r>
                      <a:endParaRPr kumimoji="0" lang="zh-CN" altLang="en-US"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0">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输     出</a:t>
                      </a:r>
                      <a:endParaRPr kumimoji="0" lang="zh-CN" altLang="en-US"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31907">
                <a:tc vMerge="1">
                  <a:txBody>
                    <a:bodyPr/>
                    <a:lstStyle/>
                    <a:p>
                      <a:endParaRPr lang="zh-CN" altLang="en-US"/>
                    </a:p>
                  </a:txBody>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dirty="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1"/>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2"/>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3"/>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4"/>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5"/>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6"/>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7"/>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8"/>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9"/>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10"/>
                  </a:ext>
                </a:extLst>
              </a:tr>
              <a:tr h="39629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w="28575" cap="flat" cmpd="sng" algn="ctr">
                      <a:solidFill>
                        <a:srgbClr val="000000"/>
                      </a:solidFill>
                      <a:prstDash val="solid"/>
                      <a:round/>
                      <a:headEnd type="none" w="med" len="med"/>
                      <a:tailEnd type="none" w="lg" len="lg"/>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dirty="0">
                        <a:ln>
                          <a:noFill/>
                        </a:ln>
                        <a:solidFill>
                          <a:srgbClr val="000099"/>
                        </a:solidFill>
                        <a:effectLst/>
                        <a:latin typeface="Arial Narrow" panose="020B0606020202030204" pitchFamily="34" charset="0"/>
                        <a:ea typeface="宋体" panose="02010600030101010101" pitchFamily="2" charset="-122"/>
                        <a:cs typeface="Times New Roman" panose="02020603050405020304" pitchFamily="18" charset="0"/>
                      </a:endParaRPr>
                    </a:p>
                  </a:txBody>
                  <a:tcPr marT="45726" marB="45726" anchor="ctr" horzOverflow="overflow">
                    <a:lnL>
                      <a:noFill/>
                    </a:lnL>
                    <a:lnR w="28575" cap="flat" cmpd="sng" algn="ctr">
                      <a:solidFill>
                        <a:srgbClr val="000000"/>
                      </a:solidFill>
                      <a:prstDash val="solid"/>
                      <a:round/>
                      <a:headEnd type="none" w="med" len="med"/>
                      <a:tailEnd type="none" w="lg" len="lg"/>
                    </a:lnR>
                    <a:lnT>
                      <a:noFill/>
                    </a:lnT>
                    <a:lnB w="28575" cap="flat" cmpd="sng" algn="ctr">
                      <a:solidFill>
                        <a:srgbClr val="000000"/>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16254" name="Rectangle 193">
            <a:extLst>
              <a:ext uri="{FF2B5EF4-FFF2-40B4-BE49-F238E27FC236}">
                <a16:creationId xmlns:a16="http://schemas.microsoft.com/office/drawing/2014/main" id="{398A8D90-8378-264F-751D-6F675EEF8118}"/>
              </a:ext>
            </a:extLst>
          </p:cNvPr>
          <p:cNvSpPr>
            <a:spLocks noChangeArrowheads="1"/>
          </p:cNvSpPr>
          <p:nvPr/>
        </p:nvSpPr>
        <p:spPr bwMode="auto">
          <a:xfrm>
            <a:off x="611188" y="547688"/>
            <a:ext cx="6246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Times New Roman" panose="02020603050405020304" pitchFamily="18" charset="0"/>
                <a:ea typeface="楷体_GB2312" pitchFamily="49" charset="-122"/>
              </a:rPr>
              <a:t>（</a:t>
            </a:r>
            <a:r>
              <a:rPr lang="en-US" altLang="zh-CN" sz="2400">
                <a:solidFill>
                  <a:srgbClr val="000099"/>
                </a:solidFill>
                <a:latin typeface="Times New Roman" panose="02020603050405020304" pitchFamily="18" charset="0"/>
                <a:ea typeface="楷体_GB2312" pitchFamily="49" charset="-122"/>
              </a:rPr>
              <a:t>2</a:t>
            </a:r>
            <a:r>
              <a:rPr lang="zh-CN" altLang="en-US" sz="2400">
                <a:solidFill>
                  <a:srgbClr val="000099"/>
                </a:solidFill>
                <a:latin typeface="Times New Roman" panose="02020603050405020304" pitchFamily="18" charset="0"/>
                <a:ea typeface="楷体_GB2312" pitchFamily="49" charset="-122"/>
              </a:rPr>
              <a:t>） 二</a:t>
            </a:r>
            <a:r>
              <a:rPr lang="en-US" altLang="zh-CN" sz="2400">
                <a:solidFill>
                  <a:srgbClr val="000099"/>
                </a:solidFill>
                <a:latin typeface="Times New Roman" panose="02020603050405020304" pitchFamily="18" charset="0"/>
                <a:ea typeface="楷体_GB2312" pitchFamily="49" charset="-122"/>
              </a:rPr>
              <a:t>–</a:t>
            </a:r>
            <a:r>
              <a:rPr lang="zh-CN" altLang="en-US" sz="2400">
                <a:solidFill>
                  <a:srgbClr val="000099"/>
                </a:solidFill>
                <a:latin typeface="Times New Roman" panose="02020603050405020304" pitchFamily="18" charset="0"/>
                <a:ea typeface="楷体_GB2312" pitchFamily="49" charset="-122"/>
              </a:rPr>
              <a:t>十进制译码器的真值表（</a:t>
            </a:r>
            <a:r>
              <a:rPr lang="en-US" altLang="zh-CN" sz="2400">
                <a:solidFill>
                  <a:srgbClr val="000099"/>
                </a:solidFill>
                <a:latin typeface="Times New Roman" panose="02020603050405020304" pitchFamily="18" charset="0"/>
                <a:ea typeface="楷体_GB2312" pitchFamily="49" charset="-122"/>
              </a:rPr>
              <a:t>7442</a:t>
            </a:r>
            <a:r>
              <a:rPr lang="zh-CN" altLang="en-US" sz="2400">
                <a:solidFill>
                  <a:srgbClr val="000099"/>
                </a:solidFill>
                <a:latin typeface="Times New Roman" panose="02020603050405020304" pitchFamily="18" charset="0"/>
                <a:ea typeface="楷体_GB2312" pitchFamily="49" charset="-122"/>
              </a:rPr>
              <a:t>）</a:t>
            </a:r>
          </a:p>
        </p:txBody>
      </p:sp>
      <p:cxnSp>
        <p:nvCxnSpPr>
          <p:cNvPr id="3" name="直接连接符 2">
            <a:extLst>
              <a:ext uri="{FF2B5EF4-FFF2-40B4-BE49-F238E27FC236}">
                <a16:creationId xmlns:a16="http://schemas.microsoft.com/office/drawing/2014/main" id="{F3ED0063-DBD3-DF5D-B1B1-C5E1283F9ED0}"/>
              </a:ext>
            </a:extLst>
          </p:cNvPr>
          <p:cNvCxnSpPr/>
          <p:nvPr/>
        </p:nvCxnSpPr>
        <p:spPr bwMode="auto">
          <a:xfrm>
            <a:off x="3537666" y="19888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515A587B-C01A-9A26-152C-477EFD518F42}"/>
              </a:ext>
            </a:extLst>
          </p:cNvPr>
          <p:cNvCxnSpPr/>
          <p:nvPr/>
        </p:nvCxnSpPr>
        <p:spPr bwMode="auto">
          <a:xfrm>
            <a:off x="4067930"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71DE198-15AA-3B21-0C82-2510D0EB6909}"/>
              </a:ext>
            </a:extLst>
          </p:cNvPr>
          <p:cNvCxnSpPr/>
          <p:nvPr/>
        </p:nvCxnSpPr>
        <p:spPr bwMode="auto">
          <a:xfrm>
            <a:off x="4653678"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35B985B8-D3DF-C1A1-6873-A48A76BD5911}"/>
              </a:ext>
            </a:extLst>
          </p:cNvPr>
          <p:cNvCxnSpPr/>
          <p:nvPr/>
        </p:nvCxnSpPr>
        <p:spPr bwMode="auto">
          <a:xfrm>
            <a:off x="5155276"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0AF2BA1A-91DD-3BFF-0F37-44109CFA682D}"/>
              </a:ext>
            </a:extLst>
          </p:cNvPr>
          <p:cNvCxnSpPr/>
          <p:nvPr/>
        </p:nvCxnSpPr>
        <p:spPr bwMode="auto">
          <a:xfrm>
            <a:off x="5769976" y="19888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9B080D29-EFC9-3A59-1821-2A919AC71793}"/>
              </a:ext>
            </a:extLst>
          </p:cNvPr>
          <p:cNvCxnSpPr/>
          <p:nvPr/>
        </p:nvCxnSpPr>
        <p:spPr bwMode="auto">
          <a:xfrm>
            <a:off x="6324600"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B42275EC-5EE9-1131-5EF9-483014BA7BD1}"/>
              </a:ext>
            </a:extLst>
          </p:cNvPr>
          <p:cNvCxnSpPr/>
          <p:nvPr/>
        </p:nvCxnSpPr>
        <p:spPr bwMode="auto">
          <a:xfrm>
            <a:off x="7444119"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7D11DDA4-D6A1-6ED2-A7ED-37344C64F6C6}"/>
              </a:ext>
            </a:extLst>
          </p:cNvPr>
          <p:cNvCxnSpPr/>
          <p:nvPr/>
        </p:nvCxnSpPr>
        <p:spPr bwMode="auto">
          <a:xfrm>
            <a:off x="6877257"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74264B21-AC52-B845-D666-335A2598D1C4}"/>
              </a:ext>
            </a:extLst>
          </p:cNvPr>
          <p:cNvCxnSpPr/>
          <p:nvPr/>
        </p:nvCxnSpPr>
        <p:spPr bwMode="auto">
          <a:xfrm>
            <a:off x="8578366" y="19888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6BAA3AD2-2371-CBBD-534B-2C592D9B795D}"/>
              </a:ext>
            </a:extLst>
          </p:cNvPr>
          <p:cNvCxnSpPr/>
          <p:nvPr/>
        </p:nvCxnSpPr>
        <p:spPr bwMode="auto">
          <a:xfrm>
            <a:off x="8020257" y="1996400"/>
            <a:ext cx="242224" cy="0"/>
          </a:xfrm>
          <a:prstGeom prst="line">
            <a:avLst/>
          </a:prstGeom>
          <a:solidFill>
            <a:schemeClr val="accent1"/>
          </a:solidFill>
          <a:ln w="190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 name="组合 14">
            <a:extLst>
              <a:ext uri="{FF2B5EF4-FFF2-40B4-BE49-F238E27FC236}">
                <a16:creationId xmlns:a16="http://schemas.microsoft.com/office/drawing/2014/main" id="{531B2356-54E1-1572-D808-848367277626}"/>
              </a:ext>
            </a:extLst>
          </p:cNvPr>
          <p:cNvGrpSpPr/>
          <p:nvPr/>
        </p:nvGrpSpPr>
        <p:grpSpPr>
          <a:xfrm>
            <a:off x="309562" y="1508855"/>
            <a:ext cx="8610600" cy="822325"/>
            <a:chOff x="309562" y="1508855"/>
            <a:chExt cx="8610600" cy="822325"/>
          </a:xfrm>
        </p:grpSpPr>
        <p:sp>
          <p:nvSpPr>
            <p:cNvPr id="408768" name="Rectangle 192">
              <a:extLst>
                <a:ext uri="{FF2B5EF4-FFF2-40B4-BE49-F238E27FC236}">
                  <a16:creationId xmlns:a16="http://schemas.microsoft.com/office/drawing/2014/main" id="{56D882E2-E471-66CF-944D-36B94EBE02D5}"/>
                </a:ext>
              </a:extLst>
            </p:cNvPr>
            <p:cNvSpPr>
              <a:spLocks noChangeArrowheads="1"/>
            </p:cNvSpPr>
            <p:nvPr/>
          </p:nvSpPr>
          <p:spPr bwMode="auto">
            <a:xfrm>
              <a:off x="309562" y="1508855"/>
              <a:ext cx="8610600" cy="822325"/>
            </a:xfrm>
            <a:prstGeom prst="rect">
              <a:avLst/>
            </a:prstGeom>
            <a:solidFill>
              <a:srgbClr val="FFFFFF"/>
            </a:solidFill>
            <a:ln>
              <a:noFill/>
            </a:ln>
            <a:effectLst/>
            <a:extLst>
              <a:ext uri="{91240B29-F687-4F45-9708-019B960494DF}">
                <a14:hiddenLine xmlns:a14="http://schemas.microsoft.com/office/drawing/2010/main" w="28575">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solidFill>
                    <a:srgbClr val="000099"/>
                  </a:solidFill>
                  <a:latin typeface="Times New Roman" panose="02020603050405020304" pitchFamily="18" charset="0"/>
                  <a:ea typeface="楷体_GB2312" pitchFamily="49" charset="-122"/>
                </a:rPr>
                <a:t>对于</a:t>
              </a:r>
              <a:r>
                <a:rPr lang="en-US" altLang="zh-CN" sz="2400" dirty="0">
                  <a:solidFill>
                    <a:srgbClr val="000099"/>
                  </a:solidFill>
                  <a:latin typeface="Times New Roman" panose="02020603050405020304" pitchFamily="18" charset="0"/>
                  <a:ea typeface="楷体_GB2312" pitchFamily="49" charset="-122"/>
                </a:rPr>
                <a:t>BCD</a:t>
              </a:r>
              <a:r>
                <a:rPr lang="zh-CN" altLang="en-US" sz="2400" dirty="0">
                  <a:solidFill>
                    <a:srgbClr val="000099"/>
                  </a:solidFill>
                  <a:latin typeface="Times New Roman" panose="02020603050405020304" pitchFamily="18" charset="0"/>
                  <a:ea typeface="楷体_GB2312" pitchFamily="49" charset="-122"/>
                </a:rPr>
                <a:t>代码以外的伪码（</a:t>
              </a:r>
              <a:r>
                <a:rPr lang="en-US" altLang="zh-CN" sz="2400" dirty="0">
                  <a:solidFill>
                    <a:srgbClr val="000099"/>
                  </a:solidFill>
                  <a:latin typeface="Times New Roman" panose="02020603050405020304" pitchFamily="18" charset="0"/>
                  <a:ea typeface="楷体_GB2312" pitchFamily="49" charset="-122"/>
                </a:rPr>
                <a:t>1010</a:t>
              </a:r>
              <a:r>
                <a:rPr lang="zh-CN" altLang="en-US" sz="2400" dirty="0">
                  <a:solidFill>
                    <a:srgbClr val="000099"/>
                  </a:solidFill>
                  <a:latin typeface="Times New Roman" panose="02020603050405020304" pitchFamily="18" charset="0"/>
                  <a:ea typeface="楷体_GB2312" pitchFamily="49" charset="-122"/>
                </a:rPr>
                <a:t>～</a:t>
              </a:r>
              <a:r>
                <a:rPr lang="en-US" altLang="zh-CN" sz="2400" dirty="0">
                  <a:solidFill>
                    <a:srgbClr val="000099"/>
                  </a:solidFill>
                  <a:latin typeface="Times New Roman" panose="02020603050405020304" pitchFamily="18" charset="0"/>
                  <a:ea typeface="楷体_GB2312" pitchFamily="49" charset="-122"/>
                </a:rPr>
                <a:t>1111</a:t>
              </a:r>
              <a:r>
                <a:rPr lang="zh-CN" altLang="en-US" sz="2400" dirty="0">
                  <a:solidFill>
                    <a:srgbClr val="000099"/>
                  </a:solidFill>
                  <a:latin typeface="Times New Roman" panose="02020603050405020304" pitchFamily="18" charset="0"/>
                  <a:ea typeface="楷体_GB2312" pitchFamily="49" charset="-122"/>
                </a:rPr>
                <a:t>这</a:t>
              </a:r>
              <a:r>
                <a:rPr lang="en-US" altLang="zh-CN" sz="2400" dirty="0">
                  <a:solidFill>
                    <a:srgbClr val="000099"/>
                  </a:solidFill>
                  <a:latin typeface="Times New Roman" panose="02020603050405020304" pitchFamily="18" charset="0"/>
                  <a:ea typeface="楷体_GB2312" pitchFamily="49" charset="-122"/>
                </a:rPr>
                <a:t>6</a:t>
              </a:r>
              <a:r>
                <a:rPr lang="zh-CN" altLang="en-US" sz="2400" dirty="0">
                  <a:solidFill>
                    <a:srgbClr val="000099"/>
                  </a:solidFill>
                  <a:latin typeface="Times New Roman" panose="02020603050405020304" pitchFamily="18" charset="0"/>
                  <a:ea typeface="楷体_GB2312" pitchFamily="49" charset="-122"/>
                </a:rPr>
                <a:t>个代码）</a:t>
              </a:r>
              <a:r>
                <a:rPr lang="en-US" altLang="zh-CN" sz="2400" dirty="0">
                  <a:solidFill>
                    <a:srgbClr val="000099"/>
                  </a:solidFill>
                  <a:latin typeface="Times New Roman" panose="02020603050405020304" pitchFamily="18" charset="0"/>
                  <a:ea typeface="楷体_GB2312" pitchFamily="49" charset="-122"/>
                </a:rPr>
                <a:t>Y</a:t>
              </a:r>
              <a:r>
                <a:rPr lang="en-US" altLang="zh-CN" sz="2400" baseline="-25000" dirty="0">
                  <a:solidFill>
                    <a:srgbClr val="000099"/>
                  </a:solidFill>
                  <a:latin typeface="Times New Roman" panose="02020603050405020304" pitchFamily="18" charset="0"/>
                  <a:ea typeface="楷体_GB2312" pitchFamily="49" charset="-122"/>
                </a:rPr>
                <a:t>0 </a:t>
              </a:r>
              <a:r>
                <a:rPr lang="zh-CN" altLang="en-US" sz="2400" dirty="0">
                  <a:solidFill>
                    <a:srgbClr val="000099"/>
                  </a:solidFill>
                  <a:latin typeface="Times New Roman" panose="02020603050405020304" pitchFamily="18" charset="0"/>
                  <a:ea typeface="楷体_GB2312" pitchFamily="49" charset="-122"/>
                </a:rPr>
                <a:t>～</a:t>
              </a:r>
              <a:r>
                <a:rPr lang="en-US" altLang="zh-CN" sz="2400" dirty="0">
                  <a:solidFill>
                    <a:srgbClr val="000099"/>
                  </a:solidFill>
                  <a:latin typeface="Times New Roman" panose="02020603050405020304" pitchFamily="18" charset="0"/>
                  <a:ea typeface="楷体_GB2312" pitchFamily="49" charset="-122"/>
                </a:rPr>
                <a:t>Y</a:t>
              </a:r>
              <a:r>
                <a:rPr lang="en-US" altLang="zh-CN" sz="2400" baseline="-25000" dirty="0">
                  <a:solidFill>
                    <a:srgbClr val="000099"/>
                  </a:solidFill>
                  <a:latin typeface="Times New Roman" panose="02020603050405020304" pitchFamily="18" charset="0"/>
                  <a:ea typeface="楷体_GB2312" pitchFamily="49" charset="-122"/>
                </a:rPr>
                <a:t>9 </a:t>
              </a:r>
              <a:r>
                <a:rPr lang="zh-CN" altLang="en-US" sz="2400" dirty="0">
                  <a:solidFill>
                    <a:srgbClr val="000099"/>
                  </a:solidFill>
                  <a:latin typeface="Times New Roman" panose="02020603050405020304" pitchFamily="18" charset="0"/>
                  <a:ea typeface="楷体_GB2312" pitchFamily="49" charset="-122"/>
                </a:rPr>
                <a:t>均为高电平。 </a:t>
              </a:r>
            </a:p>
          </p:txBody>
        </p:sp>
        <p:cxnSp>
          <p:nvCxnSpPr>
            <p:cNvPr id="4" name="直接连接符 3">
              <a:extLst>
                <a:ext uri="{FF2B5EF4-FFF2-40B4-BE49-F238E27FC236}">
                  <a16:creationId xmlns:a16="http://schemas.microsoft.com/office/drawing/2014/main" id="{4ED5AC41-0F51-EB48-64D8-201A4E2AE8C8}"/>
                </a:ext>
              </a:extLst>
            </p:cNvPr>
            <p:cNvCxnSpPr/>
            <p:nvPr/>
          </p:nvCxnSpPr>
          <p:spPr bwMode="auto">
            <a:xfrm>
              <a:off x="7236370" y="1556740"/>
              <a:ext cx="251156" cy="0"/>
            </a:xfrm>
            <a:prstGeom prst="line">
              <a:avLst/>
            </a:prstGeom>
            <a:solidFill>
              <a:schemeClr val="accent1"/>
            </a:solidFill>
            <a:ln w="254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a:extLst>
                <a:ext uri="{FF2B5EF4-FFF2-40B4-BE49-F238E27FC236}">
                  <a16:creationId xmlns:a16="http://schemas.microsoft.com/office/drawing/2014/main" id="{7996C20D-4E74-E808-30B7-D902F1BDBFFC}"/>
                </a:ext>
              </a:extLst>
            </p:cNvPr>
            <p:cNvCxnSpPr/>
            <p:nvPr/>
          </p:nvCxnSpPr>
          <p:spPr bwMode="auto">
            <a:xfrm>
              <a:off x="7894679" y="1556740"/>
              <a:ext cx="251156" cy="0"/>
            </a:xfrm>
            <a:prstGeom prst="line">
              <a:avLst/>
            </a:prstGeom>
            <a:solidFill>
              <a:schemeClr val="accent1"/>
            </a:solidFill>
            <a:ln w="254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8595"/>
                                        </p:tgtEl>
                                        <p:attrNameLst>
                                          <p:attrName>style.visibility</p:attrName>
                                        </p:attrNameLst>
                                      </p:cBhvr>
                                      <p:to>
                                        <p:strVal val="visible"/>
                                      </p:to>
                                    </p:set>
                                    <p:animEffect transition="in" filter="box(in)">
                                      <p:cBhvr>
                                        <p:cTn id="7" dur="500"/>
                                        <p:tgtEl>
                                          <p:spTgt spid="4085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8581"/>
                                        </p:tgtEl>
                                        <p:attrNameLst>
                                          <p:attrName>style.visibility</p:attrName>
                                        </p:attrNameLst>
                                      </p:cBhvr>
                                      <p:to>
                                        <p:strVal val="visible"/>
                                      </p:to>
                                    </p:set>
                                    <p:animEffect transition="in" filter="box(in)">
                                      <p:cBhvr>
                                        <p:cTn id="12" dur="500"/>
                                        <p:tgtEl>
                                          <p:spTgt spid="4085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08582"/>
                                        </p:tgtEl>
                                        <p:attrNameLst>
                                          <p:attrName>style.visibility</p:attrName>
                                        </p:attrNameLst>
                                      </p:cBhvr>
                                      <p:to>
                                        <p:strVal val="visible"/>
                                      </p:to>
                                    </p:set>
                                    <p:animEffect transition="in" filter="box(in)">
                                      <p:cBhvr>
                                        <p:cTn id="17" dur="500"/>
                                        <p:tgtEl>
                                          <p:spTgt spid="4085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08583"/>
                                        </p:tgtEl>
                                        <p:attrNameLst>
                                          <p:attrName>style.visibility</p:attrName>
                                        </p:attrNameLst>
                                      </p:cBhvr>
                                      <p:to>
                                        <p:strVal val="visible"/>
                                      </p:to>
                                    </p:set>
                                    <p:animEffect transition="in" filter="box(in)">
                                      <p:cBhvr>
                                        <p:cTn id="22" dur="500"/>
                                        <p:tgtEl>
                                          <p:spTgt spid="4085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08584"/>
                                        </p:tgtEl>
                                        <p:attrNameLst>
                                          <p:attrName>style.visibility</p:attrName>
                                        </p:attrNameLst>
                                      </p:cBhvr>
                                      <p:to>
                                        <p:strVal val="visible"/>
                                      </p:to>
                                    </p:set>
                                    <p:animEffect transition="in" filter="box(in)">
                                      <p:cBhvr>
                                        <p:cTn id="27" dur="500"/>
                                        <p:tgtEl>
                                          <p:spTgt spid="4085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08585"/>
                                        </p:tgtEl>
                                        <p:attrNameLst>
                                          <p:attrName>style.visibility</p:attrName>
                                        </p:attrNameLst>
                                      </p:cBhvr>
                                      <p:to>
                                        <p:strVal val="visible"/>
                                      </p:to>
                                    </p:set>
                                    <p:animEffect transition="in" filter="box(in)">
                                      <p:cBhvr>
                                        <p:cTn id="32" dur="500"/>
                                        <p:tgtEl>
                                          <p:spTgt spid="4085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408586"/>
                                        </p:tgtEl>
                                        <p:attrNameLst>
                                          <p:attrName>style.visibility</p:attrName>
                                        </p:attrNameLst>
                                      </p:cBhvr>
                                      <p:to>
                                        <p:strVal val="visible"/>
                                      </p:to>
                                    </p:set>
                                    <p:animEffect transition="in" filter="box(in)">
                                      <p:cBhvr>
                                        <p:cTn id="37" dur="500"/>
                                        <p:tgtEl>
                                          <p:spTgt spid="4085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08587"/>
                                        </p:tgtEl>
                                        <p:attrNameLst>
                                          <p:attrName>style.visibility</p:attrName>
                                        </p:attrNameLst>
                                      </p:cBhvr>
                                      <p:to>
                                        <p:strVal val="visible"/>
                                      </p:to>
                                    </p:set>
                                    <p:animEffect transition="in" filter="box(in)">
                                      <p:cBhvr>
                                        <p:cTn id="42" dur="500"/>
                                        <p:tgtEl>
                                          <p:spTgt spid="4085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408588"/>
                                        </p:tgtEl>
                                        <p:attrNameLst>
                                          <p:attrName>style.visibility</p:attrName>
                                        </p:attrNameLst>
                                      </p:cBhvr>
                                      <p:to>
                                        <p:strVal val="visible"/>
                                      </p:to>
                                    </p:set>
                                    <p:animEffect transition="in" filter="box(in)">
                                      <p:cBhvr>
                                        <p:cTn id="47" dur="500"/>
                                        <p:tgtEl>
                                          <p:spTgt spid="40858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408589"/>
                                        </p:tgtEl>
                                        <p:attrNameLst>
                                          <p:attrName>style.visibility</p:attrName>
                                        </p:attrNameLst>
                                      </p:cBhvr>
                                      <p:to>
                                        <p:strVal val="visible"/>
                                      </p:to>
                                    </p:set>
                                    <p:animEffect transition="in" filter="box(in)">
                                      <p:cBhvr>
                                        <p:cTn id="52" dur="500"/>
                                        <p:tgtEl>
                                          <p:spTgt spid="40858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1" grpId="0" animBg="1"/>
      <p:bldP spid="408582" grpId="0" animBg="1"/>
      <p:bldP spid="408583" grpId="0" animBg="1"/>
      <p:bldP spid="408584" grpId="0" animBg="1"/>
      <p:bldP spid="408585" grpId="0" animBg="1"/>
      <p:bldP spid="408586" grpId="0" animBg="1"/>
      <p:bldP spid="408587" grpId="0" animBg="1"/>
      <p:bldP spid="408588" grpId="0" animBg="1"/>
      <p:bldP spid="408589" grpId="0" animBg="1"/>
      <p:bldP spid="40859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a:extLst>
              <a:ext uri="{FF2B5EF4-FFF2-40B4-BE49-F238E27FC236}">
                <a16:creationId xmlns:a16="http://schemas.microsoft.com/office/drawing/2014/main" id="{B2F3DFBF-EF51-E99C-D993-872EF1599E96}"/>
              </a:ext>
            </a:extLst>
          </p:cNvPr>
          <p:cNvSpPr>
            <a:spLocks noChangeArrowheads="1"/>
          </p:cNvSpPr>
          <p:nvPr/>
        </p:nvSpPr>
        <p:spPr bwMode="auto">
          <a:xfrm>
            <a:off x="1066800" y="457200"/>
            <a:ext cx="7793038" cy="53340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zh-CN" altLang="en-US" sz="2400" dirty="0">
                <a:solidFill>
                  <a:srgbClr val="CC0000"/>
                </a:solidFill>
                <a:effectLst>
                  <a:outerShdw blurRad="38100" dist="38100" dir="2700000" algn="tl">
                    <a:srgbClr val="C0C0C0"/>
                  </a:outerShdw>
                </a:effectLst>
                <a:latin typeface="Times New Roman" panose="02020603050405020304" pitchFamily="18" charset="0"/>
              </a:rPr>
              <a:t>二</a:t>
            </a:r>
            <a:r>
              <a:rPr lang="en-US" altLang="zh-CN" sz="2400" dirty="0">
                <a:solidFill>
                  <a:srgbClr val="CC0000"/>
                </a:solidFill>
                <a:effectLst>
                  <a:outerShdw blurRad="38100" dist="38100" dir="2700000" algn="tl">
                    <a:srgbClr val="C0C0C0"/>
                  </a:outerShdw>
                </a:effectLst>
                <a:latin typeface="Times New Roman" panose="02020603050405020304" pitchFamily="18" charset="0"/>
              </a:rPr>
              <a:t>–</a:t>
            </a:r>
            <a:r>
              <a:rPr lang="zh-CN" altLang="en-US" sz="2400" dirty="0">
                <a:solidFill>
                  <a:srgbClr val="CC0000"/>
                </a:solidFill>
                <a:effectLst>
                  <a:outerShdw blurRad="38100" dist="38100" dir="2700000" algn="tl">
                    <a:srgbClr val="C0C0C0"/>
                  </a:outerShdw>
                </a:effectLst>
                <a:latin typeface="Times New Roman" panose="02020603050405020304" pitchFamily="18" charset="0"/>
              </a:rPr>
              <a:t>十进制译码器应用电路</a:t>
            </a:r>
          </a:p>
        </p:txBody>
      </p:sp>
      <p:sp>
        <p:nvSpPr>
          <p:cNvPr id="110595" name="Rectangle 11">
            <a:extLst>
              <a:ext uri="{FF2B5EF4-FFF2-40B4-BE49-F238E27FC236}">
                <a16:creationId xmlns:a16="http://schemas.microsoft.com/office/drawing/2014/main" id="{A68EFC91-B9A8-82C0-7613-C2B9D222EE80}"/>
              </a:ext>
            </a:extLst>
          </p:cNvPr>
          <p:cNvSpPr>
            <a:spLocks noChangeArrowheads="1"/>
          </p:cNvSpPr>
          <p:nvPr/>
        </p:nvSpPr>
        <p:spPr bwMode="auto">
          <a:xfrm>
            <a:off x="755650" y="1412875"/>
            <a:ext cx="7856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功能：将</a:t>
            </a:r>
            <a:r>
              <a:rPr lang="en-US" altLang="zh-CN" sz="2400">
                <a:solidFill>
                  <a:srgbClr val="000066"/>
                </a:solidFill>
                <a:latin typeface="Times New Roman" panose="02020603050405020304" pitchFamily="18" charset="0"/>
                <a:ea typeface="楷体_GB2312" pitchFamily="49" charset="-122"/>
              </a:rPr>
              <a:t>8421BCD</a:t>
            </a:r>
            <a:r>
              <a:rPr lang="zh-CN" altLang="en-US" sz="2400">
                <a:solidFill>
                  <a:srgbClr val="000066"/>
                </a:solidFill>
                <a:latin typeface="Times New Roman" panose="02020603050405020304" pitchFamily="18" charset="0"/>
                <a:ea typeface="楷体_GB2312" pitchFamily="49" charset="-122"/>
              </a:rPr>
              <a:t>码译成为</a:t>
            </a:r>
            <a:r>
              <a:rPr lang="en-US" altLang="zh-CN" sz="2400">
                <a:solidFill>
                  <a:srgbClr val="000066"/>
                </a:solidFill>
                <a:latin typeface="Times New Roman" panose="02020603050405020304" pitchFamily="18" charset="0"/>
                <a:ea typeface="楷体_GB2312" pitchFamily="49" charset="-122"/>
              </a:rPr>
              <a:t>10</a:t>
            </a:r>
            <a:r>
              <a:rPr lang="zh-CN" altLang="en-US" sz="2400">
                <a:solidFill>
                  <a:srgbClr val="000066"/>
                </a:solidFill>
                <a:latin typeface="Times New Roman" panose="02020603050405020304" pitchFamily="18" charset="0"/>
                <a:ea typeface="楷体_GB2312" pitchFamily="49" charset="-122"/>
              </a:rPr>
              <a:t>个状态输出。 </a:t>
            </a:r>
          </a:p>
        </p:txBody>
      </p:sp>
      <p:sp>
        <p:nvSpPr>
          <p:cNvPr id="110596" name="Rectangle 15">
            <a:extLst>
              <a:ext uri="{FF2B5EF4-FFF2-40B4-BE49-F238E27FC236}">
                <a16:creationId xmlns:a16="http://schemas.microsoft.com/office/drawing/2014/main" id="{F6547FFC-003E-16D9-8143-467ACB2A0A03}"/>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0597" name="Object 14">
            <a:extLst>
              <a:ext uri="{FF2B5EF4-FFF2-40B4-BE49-F238E27FC236}">
                <a16:creationId xmlns:a16="http://schemas.microsoft.com/office/drawing/2014/main" id="{2F21267E-B69B-E163-6F7C-F0139D87B829}"/>
              </a:ext>
            </a:extLst>
          </p:cNvPr>
          <p:cNvGraphicFramePr>
            <a:graphicFrameLocks noChangeAspect="1"/>
          </p:cNvGraphicFramePr>
          <p:nvPr/>
        </p:nvGraphicFramePr>
        <p:xfrm>
          <a:off x="1116013" y="2060575"/>
          <a:ext cx="5795962" cy="4238625"/>
        </p:xfrm>
        <a:graphic>
          <a:graphicData uri="http://schemas.openxmlformats.org/presentationml/2006/ole">
            <mc:AlternateContent xmlns:mc="http://schemas.openxmlformats.org/markup-compatibility/2006">
              <mc:Choice xmlns:v="urn:schemas-microsoft-com:vml" Requires="v">
                <p:oleObj name="图片" r:id="rId2" imgW="2948559" imgH="2117589" progId="Word.Picture.8">
                  <p:embed/>
                </p:oleObj>
              </mc:Choice>
              <mc:Fallback>
                <p:oleObj name="图片" r:id="rId2" imgW="2948559" imgH="2117589" progId="Word.Picture.8">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t="-1360"/>
                      <a:stretch>
                        <a:fillRect/>
                      </a:stretch>
                    </p:blipFill>
                    <p:spPr bwMode="auto">
                      <a:xfrm>
                        <a:off x="1116013" y="2060575"/>
                        <a:ext cx="5795962" cy="4238625"/>
                      </a:xfrm>
                      <a:prstGeom prst="rect">
                        <a:avLst/>
                      </a:prstGeom>
                      <a:solidFill>
                        <a:schemeClr val="bg1"/>
                      </a:solidFill>
                      <a:ln w="9525">
                        <a:solidFill>
                          <a:schemeClr val="hlink"/>
                        </a:solidFill>
                        <a:miter lim="800000"/>
                        <a:headEnd/>
                        <a:tailEnd/>
                      </a:ln>
                    </p:spPr>
                  </p:pic>
                </p:oleObj>
              </mc:Fallback>
            </mc:AlternateContent>
          </a:graphicData>
        </a:graphic>
      </p:graphicFrame>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a:extLst>
              <a:ext uri="{FF2B5EF4-FFF2-40B4-BE49-F238E27FC236}">
                <a16:creationId xmlns:a16="http://schemas.microsoft.com/office/drawing/2014/main" id="{B2F1F3E3-69C3-196D-16F9-1ACD946C671F}"/>
              </a:ext>
            </a:extLst>
          </p:cNvPr>
          <p:cNvSpPr>
            <a:spLocks noChangeArrowheads="1"/>
          </p:cNvSpPr>
          <p:nvPr/>
        </p:nvSpPr>
        <p:spPr bwMode="auto">
          <a:xfrm>
            <a:off x="0" y="1212850"/>
            <a:ext cx="9144000" cy="5024438"/>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11619" name="Group 5">
            <a:extLst>
              <a:ext uri="{FF2B5EF4-FFF2-40B4-BE49-F238E27FC236}">
                <a16:creationId xmlns:a16="http://schemas.microsoft.com/office/drawing/2014/main" id="{BD59DE90-C9C0-11E5-8AD3-EFE3AE8EA7DC}"/>
              </a:ext>
            </a:extLst>
          </p:cNvPr>
          <p:cNvGrpSpPr>
            <a:grpSpLocks/>
          </p:cNvGrpSpPr>
          <p:nvPr/>
        </p:nvGrpSpPr>
        <p:grpSpPr bwMode="auto">
          <a:xfrm>
            <a:off x="0" y="1212850"/>
            <a:ext cx="8424863" cy="3887788"/>
            <a:chOff x="249" y="867"/>
            <a:chExt cx="5398" cy="2064"/>
          </a:xfrm>
        </p:grpSpPr>
        <p:pic>
          <p:nvPicPr>
            <p:cNvPr id="111628" name="Picture 6">
              <a:extLst>
                <a:ext uri="{FF2B5EF4-FFF2-40B4-BE49-F238E27FC236}">
                  <a16:creationId xmlns:a16="http://schemas.microsoft.com/office/drawing/2014/main" id="{C2A7704F-5F5E-8B60-86F2-9893501F1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867"/>
              <a:ext cx="5398"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9" name="Rectangle 7">
              <a:extLst>
                <a:ext uri="{FF2B5EF4-FFF2-40B4-BE49-F238E27FC236}">
                  <a16:creationId xmlns:a16="http://schemas.microsoft.com/office/drawing/2014/main" id="{0EA0834C-9950-E0EC-3E44-FFB72EC2B24B}"/>
                </a:ext>
              </a:extLst>
            </p:cNvPr>
            <p:cNvSpPr>
              <a:spLocks noChangeArrowheads="1"/>
            </p:cNvSpPr>
            <p:nvPr/>
          </p:nvSpPr>
          <p:spPr bwMode="auto">
            <a:xfrm>
              <a:off x="2018" y="913"/>
              <a:ext cx="3334" cy="201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11620" name="Rectangle 8">
            <a:extLst>
              <a:ext uri="{FF2B5EF4-FFF2-40B4-BE49-F238E27FC236}">
                <a16:creationId xmlns:a16="http://schemas.microsoft.com/office/drawing/2014/main" id="{0735885C-C535-B8E2-7F3D-E9B75F1EE9F3}"/>
              </a:ext>
            </a:extLst>
          </p:cNvPr>
          <p:cNvSpPr>
            <a:spLocks noChangeArrowheads="1"/>
          </p:cNvSpPr>
          <p:nvPr/>
        </p:nvSpPr>
        <p:spPr bwMode="auto">
          <a:xfrm>
            <a:off x="-180975" y="1647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1621" name="Object 9">
            <a:extLst>
              <a:ext uri="{FF2B5EF4-FFF2-40B4-BE49-F238E27FC236}">
                <a16:creationId xmlns:a16="http://schemas.microsoft.com/office/drawing/2014/main" id="{38B44302-BC3F-BC92-8431-B2F3EEEDBD59}"/>
              </a:ext>
            </a:extLst>
          </p:cNvPr>
          <p:cNvGraphicFramePr>
            <a:graphicFrameLocks noChangeAspect="1"/>
          </p:cNvGraphicFramePr>
          <p:nvPr/>
        </p:nvGraphicFramePr>
        <p:xfrm>
          <a:off x="2484438" y="1490663"/>
          <a:ext cx="4176712" cy="2819400"/>
        </p:xfrm>
        <a:graphic>
          <a:graphicData uri="http://schemas.openxmlformats.org/presentationml/2006/ole">
            <mc:AlternateContent xmlns:mc="http://schemas.openxmlformats.org/markup-compatibility/2006">
              <mc:Choice xmlns:v="urn:schemas-microsoft-com:vml" Requires="v">
                <p:oleObj r:id="rId3" imgW="5304762" imgH="3580952" progId="MSPhotoEd.3">
                  <p:embed/>
                </p:oleObj>
              </mc:Choice>
              <mc:Fallback>
                <p:oleObj r:id="rId3" imgW="5304762" imgH="3580952" progId="MSPhotoEd.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490663"/>
                        <a:ext cx="417671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2" name="Object 10">
            <a:extLst>
              <a:ext uri="{FF2B5EF4-FFF2-40B4-BE49-F238E27FC236}">
                <a16:creationId xmlns:a16="http://schemas.microsoft.com/office/drawing/2014/main" id="{3CE67D5F-002C-A1E8-06F0-F9AF4D4F7670}"/>
              </a:ext>
            </a:extLst>
          </p:cNvPr>
          <p:cNvGraphicFramePr>
            <a:graphicFrameLocks noChangeAspect="1"/>
          </p:cNvGraphicFramePr>
          <p:nvPr/>
        </p:nvGraphicFramePr>
        <p:xfrm>
          <a:off x="6443663" y="1573213"/>
          <a:ext cx="2232025" cy="2713037"/>
        </p:xfrm>
        <a:graphic>
          <a:graphicData uri="http://schemas.openxmlformats.org/presentationml/2006/ole">
            <mc:AlternateContent xmlns:mc="http://schemas.openxmlformats.org/markup-compatibility/2006">
              <mc:Choice xmlns:v="urn:schemas-microsoft-com:vml" Requires="v">
                <p:oleObj r:id="rId5" imgW="3371429" imgH="3476190" progId="MSPhotoEd.3">
                  <p:embed/>
                </p:oleObj>
              </mc:Choice>
              <mc:Fallback>
                <p:oleObj r:id="rId5" imgW="3371429" imgH="3476190" progId="MSPhotoEd.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1573213"/>
                        <a:ext cx="2232025"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3" name="Rectangle 11">
            <a:extLst>
              <a:ext uri="{FF2B5EF4-FFF2-40B4-BE49-F238E27FC236}">
                <a16:creationId xmlns:a16="http://schemas.microsoft.com/office/drawing/2014/main" id="{579CACB0-E5A6-1B92-51D4-E265D5884F61}"/>
              </a:ext>
            </a:extLst>
          </p:cNvPr>
          <p:cNvSpPr>
            <a:spLocks noChangeArrowheads="1"/>
          </p:cNvSpPr>
          <p:nvPr/>
        </p:nvSpPr>
        <p:spPr bwMode="auto">
          <a:xfrm>
            <a:off x="1042988" y="571500"/>
            <a:ext cx="2862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chemeClr val="folHlink"/>
                </a:solidFill>
                <a:latin typeface="Times New Roman" panose="02020603050405020304" pitchFamily="18" charset="0"/>
                <a:ea typeface="楷体_GB2312" pitchFamily="49" charset="-122"/>
              </a:rPr>
              <a:t>（</a:t>
            </a:r>
            <a:r>
              <a:rPr lang="en-US" altLang="zh-CN" sz="2800">
                <a:solidFill>
                  <a:schemeClr val="folHlink"/>
                </a:solidFill>
                <a:latin typeface="Times New Roman" panose="02020603050405020304" pitchFamily="18" charset="0"/>
                <a:ea typeface="楷体_GB2312" pitchFamily="49" charset="-122"/>
              </a:rPr>
              <a:t>3</a:t>
            </a:r>
            <a:r>
              <a:rPr lang="zh-CN" altLang="en-US" sz="2800">
                <a:solidFill>
                  <a:schemeClr val="folHlink"/>
                </a:solidFill>
                <a:latin typeface="Times New Roman" panose="02020603050405020304" pitchFamily="18" charset="0"/>
                <a:ea typeface="楷体_GB2312" pitchFamily="49" charset="-122"/>
              </a:rPr>
              <a:t>）</a:t>
            </a:r>
            <a:r>
              <a:rPr lang="zh-CN" altLang="en-US" sz="2800">
                <a:solidFill>
                  <a:schemeClr val="folHlink"/>
                </a:solidFill>
                <a:latin typeface="Verdana" panose="020B0604030504040204" pitchFamily="34" charset="0"/>
                <a:ea typeface="楷体_GB2312" pitchFamily="49" charset="-122"/>
              </a:rPr>
              <a:t>显示译码器</a:t>
            </a:r>
          </a:p>
        </p:txBody>
      </p:sp>
      <p:grpSp>
        <p:nvGrpSpPr>
          <p:cNvPr id="409612" name="Group 12">
            <a:extLst>
              <a:ext uri="{FF2B5EF4-FFF2-40B4-BE49-F238E27FC236}">
                <a16:creationId xmlns:a16="http://schemas.microsoft.com/office/drawing/2014/main" id="{AB845086-BFCD-E901-FCB2-D1C69A8EB01B}"/>
              </a:ext>
            </a:extLst>
          </p:cNvPr>
          <p:cNvGrpSpPr>
            <a:grpSpLocks/>
          </p:cNvGrpSpPr>
          <p:nvPr/>
        </p:nvGrpSpPr>
        <p:grpSpPr bwMode="auto">
          <a:xfrm>
            <a:off x="611188" y="4797425"/>
            <a:ext cx="7715250" cy="1352550"/>
            <a:chOff x="1814" y="731"/>
            <a:chExt cx="3674" cy="658"/>
          </a:xfrm>
        </p:grpSpPr>
        <p:sp>
          <p:nvSpPr>
            <p:cNvPr id="111626" name="AutoShape 13">
              <a:extLst>
                <a:ext uri="{FF2B5EF4-FFF2-40B4-BE49-F238E27FC236}">
                  <a16:creationId xmlns:a16="http://schemas.microsoft.com/office/drawing/2014/main" id="{727824FE-77C9-DB1B-0B8B-C6B098D42CBD}"/>
                </a:ext>
              </a:extLst>
            </p:cNvPr>
            <p:cNvSpPr>
              <a:spLocks noChangeArrowheads="1"/>
            </p:cNvSpPr>
            <p:nvPr/>
          </p:nvSpPr>
          <p:spPr bwMode="auto">
            <a:xfrm>
              <a:off x="1814" y="731"/>
              <a:ext cx="3674" cy="658"/>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1627" name="Object 14">
              <a:extLst>
                <a:ext uri="{FF2B5EF4-FFF2-40B4-BE49-F238E27FC236}">
                  <a16:creationId xmlns:a16="http://schemas.microsoft.com/office/drawing/2014/main" id="{D378AB1B-3B87-4A6E-5BF6-7CA23757462D}"/>
                </a:ext>
              </a:extLst>
            </p:cNvPr>
            <p:cNvGraphicFramePr>
              <a:graphicFrameLocks noChangeAspect="1"/>
            </p:cNvGraphicFramePr>
            <p:nvPr/>
          </p:nvGraphicFramePr>
          <p:xfrm>
            <a:off x="1882" y="823"/>
            <a:ext cx="3538" cy="476"/>
          </p:xfrm>
          <a:graphic>
            <a:graphicData uri="http://schemas.openxmlformats.org/presentationml/2006/ole">
              <mc:AlternateContent xmlns:mc="http://schemas.openxmlformats.org/markup-compatibility/2006">
                <mc:Choice xmlns:v="urn:schemas-microsoft-com:vml" Requires="v">
                  <p:oleObj name="图片" r:id="rId7" imgW="5199888" imgH="707136" progId="Word.Picture.8">
                    <p:embed/>
                  </p:oleObj>
                </mc:Choice>
                <mc:Fallback>
                  <p:oleObj name="图片" r:id="rId7" imgW="5199888" imgH="707136" progId="Word.Picture.8">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2" y="823"/>
                          <a:ext cx="3538" cy="476"/>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1625" name="Rectangle 15">
            <a:extLst>
              <a:ext uri="{FF2B5EF4-FFF2-40B4-BE49-F238E27FC236}">
                <a16:creationId xmlns:a16="http://schemas.microsoft.com/office/drawing/2014/main" id="{0EF34B0C-82A0-7591-84BE-3323C413A01E}"/>
              </a:ext>
            </a:extLst>
          </p:cNvPr>
          <p:cNvSpPr>
            <a:spLocks noChangeArrowheads="1"/>
          </p:cNvSpPr>
          <p:nvPr/>
        </p:nvSpPr>
        <p:spPr bwMode="auto">
          <a:xfrm>
            <a:off x="-269875" y="5967413"/>
            <a:ext cx="29146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1900">
                <a:solidFill>
                  <a:srgbClr val="000099"/>
                </a:solidFill>
                <a:latin typeface="黑体" panose="02010609060101010101" pitchFamily="49" charset="-122"/>
                <a:ea typeface="黑体" panose="02010609060101010101"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9612"/>
                                        </p:tgtEl>
                                        <p:attrNameLst>
                                          <p:attrName>style.visibility</p:attrName>
                                        </p:attrNameLst>
                                      </p:cBhvr>
                                      <p:to>
                                        <p:strVal val="visible"/>
                                      </p:to>
                                    </p:set>
                                    <p:animEffect transition="in" filter="wipe(left)">
                                      <p:cBhvr>
                                        <p:cTn id="7" dur="500"/>
                                        <p:tgtEl>
                                          <p:spTgt spid="409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9B5856C6-B613-52C0-16BF-B14DCD9B03C5}"/>
              </a:ext>
            </a:extLst>
          </p:cNvPr>
          <p:cNvSpPr>
            <a:spLocks noChangeArrowheads="1"/>
          </p:cNvSpPr>
          <p:nvPr/>
        </p:nvSpPr>
        <p:spPr bwMode="auto">
          <a:xfrm>
            <a:off x="900113" y="476250"/>
            <a:ext cx="33718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a:solidFill>
                  <a:srgbClr val="000099"/>
                </a:solidFill>
                <a:latin typeface="楷体_GB2312" pitchFamily="49" charset="-122"/>
              </a:rPr>
              <a:t>1. </a:t>
            </a:r>
            <a:r>
              <a:rPr lang="zh-CN" altLang="en-US" sz="2400">
                <a:solidFill>
                  <a:srgbClr val="000099"/>
                </a:solidFill>
                <a:latin typeface="楷体_GB2312" pitchFamily="49" charset="-122"/>
              </a:rPr>
              <a:t>七段显示译码器</a:t>
            </a:r>
          </a:p>
        </p:txBody>
      </p:sp>
      <p:sp>
        <p:nvSpPr>
          <p:cNvPr id="410629" name="Rectangle 5">
            <a:extLst>
              <a:ext uri="{FF2B5EF4-FFF2-40B4-BE49-F238E27FC236}">
                <a16:creationId xmlns:a16="http://schemas.microsoft.com/office/drawing/2014/main" id="{1571CB46-AF2E-7860-338E-DAAC23BF2C54}"/>
              </a:ext>
            </a:extLst>
          </p:cNvPr>
          <p:cNvSpPr>
            <a:spLocks noChangeArrowheads="1"/>
          </p:cNvSpPr>
          <p:nvPr/>
        </p:nvSpPr>
        <p:spPr bwMode="auto">
          <a:xfrm>
            <a:off x="323850" y="1628775"/>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400">
                <a:solidFill>
                  <a:srgbClr val="000066"/>
                </a:solidFill>
                <a:latin typeface="楷体_GB2312" pitchFamily="49" charset="-122"/>
                <a:ea typeface="楷体_GB2312" pitchFamily="49" charset="-122"/>
              </a:rPr>
              <a:t>（</a:t>
            </a:r>
            <a:r>
              <a:rPr lang="en-US" altLang="zh-CN" sz="2400">
                <a:solidFill>
                  <a:srgbClr val="000066"/>
                </a:solidFill>
                <a:latin typeface="楷体_GB2312" pitchFamily="49" charset="-122"/>
                <a:ea typeface="楷体_GB2312" pitchFamily="49" charset="-122"/>
              </a:rPr>
              <a:t>1</a:t>
            </a:r>
            <a:r>
              <a:rPr lang="zh-CN" altLang="en-US" sz="2400">
                <a:solidFill>
                  <a:srgbClr val="000066"/>
                </a:solidFill>
                <a:latin typeface="楷体_GB2312" pitchFamily="49" charset="-122"/>
                <a:ea typeface="楷体_GB2312" pitchFamily="49" charset="-122"/>
              </a:rPr>
              <a:t>）最常用的显示器有：半导体发光二极管和液晶显示器。 </a:t>
            </a:r>
          </a:p>
        </p:txBody>
      </p:sp>
      <p:grpSp>
        <p:nvGrpSpPr>
          <p:cNvPr id="410630" name="Group 6">
            <a:extLst>
              <a:ext uri="{FF2B5EF4-FFF2-40B4-BE49-F238E27FC236}">
                <a16:creationId xmlns:a16="http://schemas.microsoft.com/office/drawing/2014/main" id="{05619D52-4C26-7DAA-A3DA-D1607DF3BF72}"/>
              </a:ext>
            </a:extLst>
          </p:cNvPr>
          <p:cNvGrpSpPr>
            <a:grpSpLocks/>
          </p:cNvGrpSpPr>
          <p:nvPr/>
        </p:nvGrpSpPr>
        <p:grpSpPr bwMode="auto">
          <a:xfrm>
            <a:off x="1042988" y="2060575"/>
            <a:ext cx="2128837" cy="3595688"/>
            <a:chOff x="708" y="2154"/>
            <a:chExt cx="1192" cy="1912"/>
          </a:xfrm>
        </p:grpSpPr>
        <p:grpSp>
          <p:nvGrpSpPr>
            <p:cNvPr id="112675" name="Group 7">
              <a:extLst>
                <a:ext uri="{FF2B5EF4-FFF2-40B4-BE49-F238E27FC236}">
                  <a16:creationId xmlns:a16="http://schemas.microsoft.com/office/drawing/2014/main" id="{44C3D169-86B7-5AC1-87C1-2C36C0F6D9E2}"/>
                </a:ext>
              </a:extLst>
            </p:cNvPr>
            <p:cNvGrpSpPr>
              <a:grpSpLocks/>
            </p:cNvGrpSpPr>
            <p:nvPr/>
          </p:nvGrpSpPr>
          <p:grpSpPr bwMode="auto">
            <a:xfrm>
              <a:off x="708" y="2154"/>
              <a:ext cx="1117" cy="1681"/>
              <a:chOff x="589" y="1616"/>
              <a:chExt cx="1225" cy="2132"/>
            </a:xfrm>
          </p:grpSpPr>
          <p:sp>
            <p:nvSpPr>
              <p:cNvPr id="112677" name="AutoShape 8">
                <a:extLst>
                  <a:ext uri="{FF2B5EF4-FFF2-40B4-BE49-F238E27FC236}">
                    <a16:creationId xmlns:a16="http://schemas.microsoft.com/office/drawing/2014/main" id="{A4F7B2F6-79C3-35F6-26C2-D3C657BD6717}"/>
                  </a:ext>
                </a:extLst>
              </p:cNvPr>
              <p:cNvSpPr>
                <a:spLocks noChangeArrowheads="1"/>
              </p:cNvSpPr>
              <p:nvPr/>
            </p:nvSpPr>
            <p:spPr bwMode="auto">
              <a:xfrm>
                <a:off x="589" y="1616"/>
                <a:ext cx="1225" cy="2132"/>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2678" name="Object 9">
                <a:extLst>
                  <a:ext uri="{FF2B5EF4-FFF2-40B4-BE49-F238E27FC236}">
                    <a16:creationId xmlns:a16="http://schemas.microsoft.com/office/drawing/2014/main" id="{70EDB7A3-1212-FEBE-64FF-9C778E691B08}"/>
                  </a:ext>
                </a:extLst>
              </p:cNvPr>
              <p:cNvGraphicFramePr>
                <a:graphicFrameLocks noChangeAspect="1"/>
              </p:cNvGraphicFramePr>
              <p:nvPr/>
            </p:nvGraphicFramePr>
            <p:xfrm>
              <a:off x="816" y="1684"/>
              <a:ext cx="818" cy="1996"/>
            </p:xfrm>
            <a:graphic>
              <a:graphicData uri="http://schemas.openxmlformats.org/presentationml/2006/ole">
                <mc:AlternateContent xmlns:mc="http://schemas.openxmlformats.org/markup-compatibility/2006">
                  <mc:Choice xmlns:v="urn:schemas-microsoft-com:vml" Requires="v">
                    <p:oleObj name="图片" r:id="rId2" imgW="800290" imgH="1953560" progId="Word.Picture.8">
                      <p:embed/>
                    </p:oleObj>
                  </mc:Choice>
                  <mc:Fallback>
                    <p:oleObj name="图片" r:id="rId2" imgW="800290" imgH="1953560" progId="Word.Picture.8">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684"/>
                            <a:ext cx="818" cy="1996"/>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2676" name="Rectangle 10">
              <a:extLst>
                <a:ext uri="{FF2B5EF4-FFF2-40B4-BE49-F238E27FC236}">
                  <a16:creationId xmlns:a16="http://schemas.microsoft.com/office/drawing/2014/main" id="{AB04A8AD-015D-4FB3-BF3F-750B0E9FF299}"/>
                </a:ext>
              </a:extLst>
            </p:cNvPr>
            <p:cNvSpPr>
              <a:spLocks noChangeArrowheads="1"/>
            </p:cNvSpPr>
            <p:nvPr/>
          </p:nvSpPr>
          <p:spPr bwMode="auto">
            <a:xfrm>
              <a:off x="768" y="3823"/>
              <a:ext cx="1132" cy="2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Arial" panose="020B0604020202020204" pitchFamily="34" charset="0"/>
                  <a:ea typeface="楷体_GB2312" pitchFamily="49" charset="-122"/>
                </a:rPr>
                <a:t>共阳极显示器</a:t>
              </a:r>
            </a:p>
          </p:txBody>
        </p:sp>
      </p:grpSp>
      <p:grpSp>
        <p:nvGrpSpPr>
          <p:cNvPr id="410635" name="Group 11">
            <a:extLst>
              <a:ext uri="{FF2B5EF4-FFF2-40B4-BE49-F238E27FC236}">
                <a16:creationId xmlns:a16="http://schemas.microsoft.com/office/drawing/2014/main" id="{B78D1843-9BD1-A55F-4E03-8724D88FA65B}"/>
              </a:ext>
            </a:extLst>
          </p:cNvPr>
          <p:cNvGrpSpPr>
            <a:grpSpLocks/>
          </p:cNvGrpSpPr>
          <p:nvPr/>
        </p:nvGrpSpPr>
        <p:grpSpPr bwMode="auto">
          <a:xfrm>
            <a:off x="3708400" y="2133600"/>
            <a:ext cx="2039938" cy="3532188"/>
            <a:chOff x="2317" y="2118"/>
            <a:chExt cx="1196" cy="1953"/>
          </a:xfrm>
        </p:grpSpPr>
        <p:grpSp>
          <p:nvGrpSpPr>
            <p:cNvPr id="112671" name="Group 12">
              <a:extLst>
                <a:ext uri="{FF2B5EF4-FFF2-40B4-BE49-F238E27FC236}">
                  <a16:creationId xmlns:a16="http://schemas.microsoft.com/office/drawing/2014/main" id="{FCD3EBD5-F790-36BF-1874-A72662F11287}"/>
                </a:ext>
              </a:extLst>
            </p:cNvPr>
            <p:cNvGrpSpPr>
              <a:grpSpLocks/>
            </p:cNvGrpSpPr>
            <p:nvPr/>
          </p:nvGrpSpPr>
          <p:grpSpPr bwMode="auto">
            <a:xfrm>
              <a:off x="2317" y="2118"/>
              <a:ext cx="954" cy="1705"/>
              <a:chOff x="1905" y="1593"/>
              <a:chExt cx="1134" cy="2132"/>
            </a:xfrm>
          </p:grpSpPr>
          <p:sp>
            <p:nvSpPr>
              <p:cNvPr id="112673" name="AutoShape 13">
                <a:extLst>
                  <a:ext uri="{FF2B5EF4-FFF2-40B4-BE49-F238E27FC236}">
                    <a16:creationId xmlns:a16="http://schemas.microsoft.com/office/drawing/2014/main" id="{47B3C083-7916-C5C0-29FA-BE984DE0CBCD}"/>
                  </a:ext>
                </a:extLst>
              </p:cNvPr>
              <p:cNvSpPr>
                <a:spLocks noChangeArrowheads="1"/>
              </p:cNvSpPr>
              <p:nvPr/>
            </p:nvSpPr>
            <p:spPr bwMode="auto">
              <a:xfrm>
                <a:off x="1905" y="1616"/>
                <a:ext cx="1134" cy="2109"/>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2674" name="Object 14">
                <a:extLst>
                  <a:ext uri="{FF2B5EF4-FFF2-40B4-BE49-F238E27FC236}">
                    <a16:creationId xmlns:a16="http://schemas.microsoft.com/office/drawing/2014/main" id="{6F5C5698-6F53-C6F4-20AA-BB29B2E9A58A}"/>
                  </a:ext>
                </a:extLst>
              </p:cNvPr>
              <p:cNvGraphicFramePr>
                <a:graphicFrameLocks noChangeAspect="1"/>
              </p:cNvGraphicFramePr>
              <p:nvPr/>
            </p:nvGraphicFramePr>
            <p:xfrm>
              <a:off x="2109" y="1593"/>
              <a:ext cx="737" cy="2041"/>
            </p:xfrm>
            <a:graphic>
              <a:graphicData uri="http://schemas.openxmlformats.org/presentationml/2006/ole">
                <mc:AlternateContent xmlns:mc="http://schemas.openxmlformats.org/markup-compatibility/2006">
                  <mc:Choice xmlns:v="urn:schemas-microsoft-com:vml" Requires="v">
                    <p:oleObj name="图片" r:id="rId4" imgW="742475" imgH="2085927" progId="Word.Picture.8">
                      <p:embed/>
                    </p:oleObj>
                  </mc:Choice>
                  <mc:Fallback>
                    <p:oleObj name="图片" r:id="rId4" imgW="742475" imgH="2085927" progId="Word.Picture.8">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 y="1593"/>
                            <a:ext cx="737" cy="2041"/>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2672" name="Rectangle 15">
              <a:extLst>
                <a:ext uri="{FF2B5EF4-FFF2-40B4-BE49-F238E27FC236}">
                  <a16:creationId xmlns:a16="http://schemas.microsoft.com/office/drawing/2014/main" id="{D3D2F18D-4CDB-361C-8A76-FEE8BF978E88}"/>
                </a:ext>
              </a:extLst>
            </p:cNvPr>
            <p:cNvSpPr>
              <a:spLocks noChangeArrowheads="1"/>
            </p:cNvSpPr>
            <p:nvPr/>
          </p:nvSpPr>
          <p:spPr bwMode="auto">
            <a:xfrm>
              <a:off x="2326" y="3818"/>
              <a:ext cx="1187" cy="25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Arial" panose="020B0604020202020204" pitchFamily="34" charset="0"/>
                  <a:ea typeface="楷体_GB2312" pitchFamily="49" charset="-122"/>
                </a:rPr>
                <a:t>共阴极显示器</a:t>
              </a:r>
            </a:p>
          </p:txBody>
        </p:sp>
      </p:grpSp>
      <p:grpSp>
        <p:nvGrpSpPr>
          <p:cNvPr id="410640" name="Group 16">
            <a:extLst>
              <a:ext uri="{FF2B5EF4-FFF2-40B4-BE49-F238E27FC236}">
                <a16:creationId xmlns:a16="http://schemas.microsoft.com/office/drawing/2014/main" id="{3A36572F-0FC3-F5CF-5E9E-268D832C9ACC}"/>
              </a:ext>
            </a:extLst>
          </p:cNvPr>
          <p:cNvGrpSpPr>
            <a:grpSpLocks/>
          </p:cNvGrpSpPr>
          <p:nvPr/>
        </p:nvGrpSpPr>
        <p:grpSpPr bwMode="auto">
          <a:xfrm>
            <a:off x="6011863" y="2671763"/>
            <a:ext cx="2635250" cy="2978150"/>
            <a:chOff x="3787" y="2296"/>
            <a:chExt cx="1660" cy="1876"/>
          </a:xfrm>
        </p:grpSpPr>
        <p:sp>
          <p:nvSpPr>
            <p:cNvPr id="112647" name="Text Box 17">
              <a:extLst>
                <a:ext uri="{FF2B5EF4-FFF2-40B4-BE49-F238E27FC236}">
                  <a16:creationId xmlns:a16="http://schemas.microsoft.com/office/drawing/2014/main" id="{56CC80BC-A486-E0EB-8A4C-8338C9166254}"/>
                </a:ext>
              </a:extLst>
            </p:cNvPr>
            <p:cNvSpPr txBox="1">
              <a:spLocks noChangeArrowheads="1"/>
            </p:cNvSpPr>
            <p:nvPr/>
          </p:nvSpPr>
          <p:spPr bwMode="auto">
            <a:xfrm>
              <a:off x="4273" y="2296"/>
              <a:ext cx="1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800" i="1">
                  <a:solidFill>
                    <a:schemeClr val="folHlink"/>
                  </a:solidFill>
                  <a:latin typeface="Times New Roman" panose="02020603050405020304" pitchFamily="18" charset="0"/>
                  <a:ea typeface="楷体_GB2312" pitchFamily="49" charset="-122"/>
                </a:rPr>
                <a:t>a</a:t>
              </a:r>
            </a:p>
          </p:txBody>
        </p:sp>
        <p:sp>
          <p:nvSpPr>
            <p:cNvPr id="112648" name="Rectangle 18">
              <a:extLst>
                <a:ext uri="{FF2B5EF4-FFF2-40B4-BE49-F238E27FC236}">
                  <a16:creationId xmlns:a16="http://schemas.microsoft.com/office/drawing/2014/main" id="{320839CA-0857-9949-57AB-24A18340EA16}"/>
                </a:ext>
              </a:extLst>
            </p:cNvPr>
            <p:cNvSpPr>
              <a:spLocks noChangeArrowheads="1"/>
            </p:cNvSpPr>
            <p:nvPr/>
          </p:nvSpPr>
          <p:spPr bwMode="auto">
            <a:xfrm>
              <a:off x="4032" y="2671"/>
              <a:ext cx="64" cy="394"/>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49" name="Rectangle 19">
              <a:extLst>
                <a:ext uri="{FF2B5EF4-FFF2-40B4-BE49-F238E27FC236}">
                  <a16:creationId xmlns:a16="http://schemas.microsoft.com/office/drawing/2014/main" id="{B3C56EED-5244-956E-FDF1-32AA71B945F2}"/>
                </a:ext>
              </a:extLst>
            </p:cNvPr>
            <p:cNvSpPr>
              <a:spLocks noChangeArrowheads="1"/>
            </p:cNvSpPr>
            <p:nvPr/>
          </p:nvSpPr>
          <p:spPr bwMode="auto">
            <a:xfrm>
              <a:off x="4032" y="3130"/>
              <a:ext cx="64" cy="39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50" name="Rectangle 20">
              <a:extLst>
                <a:ext uri="{FF2B5EF4-FFF2-40B4-BE49-F238E27FC236}">
                  <a16:creationId xmlns:a16="http://schemas.microsoft.com/office/drawing/2014/main" id="{BF5EB8F4-E772-0FEE-D74F-442CE1BE26AC}"/>
                </a:ext>
              </a:extLst>
            </p:cNvPr>
            <p:cNvSpPr>
              <a:spLocks noChangeArrowheads="1"/>
            </p:cNvSpPr>
            <p:nvPr/>
          </p:nvSpPr>
          <p:spPr bwMode="auto">
            <a:xfrm rot="-5400000">
              <a:off x="4323" y="2385"/>
              <a:ext cx="55" cy="459"/>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51" name="Rectangle 21">
              <a:extLst>
                <a:ext uri="{FF2B5EF4-FFF2-40B4-BE49-F238E27FC236}">
                  <a16:creationId xmlns:a16="http://schemas.microsoft.com/office/drawing/2014/main" id="{686D5389-57BA-FCAA-1D5D-24928E3603B3}"/>
                </a:ext>
              </a:extLst>
            </p:cNvPr>
            <p:cNvSpPr>
              <a:spLocks noChangeArrowheads="1"/>
            </p:cNvSpPr>
            <p:nvPr/>
          </p:nvSpPr>
          <p:spPr bwMode="auto">
            <a:xfrm rot="-5400000">
              <a:off x="4330" y="2859"/>
              <a:ext cx="55" cy="45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52" name="Rectangle 22">
              <a:extLst>
                <a:ext uri="{FF2B5EF4-FFF2-40B4-BE49-F238E27FC236}">
                  <a16:creationId xmlns:a16="http://schemas.microsoft.com/office/drawing/2014/main" id="{2095CA7A-5F19-E924-17D8-0BD2930AFBA3}"/>
                </a:ext>
              </a:extLst>
            </p:cNvPr>
            <p:cNvSpPr>
              <a:spLocks noChangeArrowheads="1"/>
            </p:cNvSpPr>
            <p:nvPr/>
          </p:nvSpPr>
          <p:spPr bwMode="auto">
            <a:xfrm rot="-5400000">
              <a:off x="4330" y="3339"/>
              <a:ext cx="55" cy="45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53" name="Rectangle 23">
              <a:extLst>
                <a:ext uri="{FF2B5EF4-FFF2-40B4-BE49-F238E27FC236}">
                  <a16:creationId xmlns:a16="http://schemas.microsoft.com/office/drawing/2014/main" id="{E5A2E663-5B93-718C-F453-62D3D8EE9FA3}"/>
                </a:ext>
              </a:extLst>
            </p:cNvPr>
            <p:cNvSpPr>
              <a:spLocks noChangeArrowheads="1"/>
            </p:cNvSpPr>
            <p:nvPr/>
          </p:nvSpPr>
          <p:spPr bwMode="auto">
            <a:xfrm>
              <a:off x="4614" y="2657"/>
              <a:ext cx="64" cy="39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54" name="Rectangle 24">
              <a:extLst>
                <a:ext uri="{FF2B5EF4-FFF2-40B4-BE49-F238E27FC236}">
                  <a16:creationId xmlns:a16="http://schemas.microsoft.com/office/drawing/2014/main" id="{672978DF-0CE3-4F00-58F1-B51DF127235D}"/>
                </a:ext>
              </a:extLst>
            </p:cNvPr>
            <p:cNvSpPr>
              <a:spLocks noChangeArrowheads="1"/>
            </p:cNvSpPr>
            <p:nvPr/>
          </p:nvSpPr>
          <p:spPr bwMode="auto">
            <a:xfrm>
              <a:off x="4614" y="3127"/>
              <a:ext cx="64" cy="39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55" name="Text Box 25">
              <a:extLst>
                <a:ext uri="{FF2B5EF4-FFF2-40B4-BE49-F238E27FC236}">
                  <a16:creationId xmlns:a16="http://schemas.microsoft.com/office/drawing/2014/main" id="{2EC8F8D8-0109-A99E-B2AA-F33A4AF4A3A5}"/>
                </a:ext>
              </a:extLst>
            </p:cNvPr>
            <p:cNvSpPr txBox="1">
              <a:spLocks noChangeArrowheads="1"/>
            </p:cNvSpPr>
            <p:nvPr/>
          </p:nvSpPr>
          <p:spPr bwMode="auto">
            <a:xfrm>
              <a:off x="4669" y="2753"/>
              <a:ext cx="2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800" i="1">
                  <a:solidFill>
                    <a:schemeClr val="folHlink"/>
                  </a:solidFill>
                  <a:latin typeface="Times New Roman" panose="02020603050405020304" pitchFamily="18" charset="0"/>
                  <a:ea typeface="楷体_GB2312" pitchFamily="49" charset="-122"/>
                </a:rPr>
                <a:t>b</a:t>
              </a:r>
            </a:p>
          </p:txBody>
        </p:sp>
        <p:sp>
          <p:nvSpPr>
            <p:cNvPr id="112656" name="Text Box 26">
              <a:extLst>
                <a:ext uri="{FF2B5EF4-FFF2-40B4-BE49-F238E27FC236}">
                  <a16:creationId xmlns:a16="http://schemas.microsoft.com/office/drawing/2014/main" id="{B297F66C-4F65-9FD5-0A82-6B9DE0F4446F}"/>
                </a:ext>
              </a:extLst>
            </p:cNvPr>
            <p:cNvSpPr txBox="1">
              <a:spLocks noChangeArrowheads="1"/>
            </p:cNvSpPr>
            <p:nvPr/>
          </p:nvSpPr>
          <p:spPr bwMode="auto">
            <a:xfrm>
              <a:off x="4678" y="3198"/>
              <a:ext cx="21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3600" i="1">
                  <a:solidFill>
                    <a:schemeClr val="folHlink"/>
                  </a:solidFill>
                  <a:latin typeface="Times New Roman" panose="02020603050405020304" pitchFamily="18" charset="0"/>
                  <a:ea typeface="楷体_GB2312" pitchFamily="49" charset="-122"/>
                </a:rPr>
                <a:t>c</a:t>
              </a:r>
            </a:p>
          </p:txBody>
        </p:sp>
        <p:sp>
          <p:nvSpPr>
            <p:cNvPr id="112657" name="Text Box 27">
              <a:extLst>
                <a:ext uri="{FF2B5EF4-FFF2-40B4-BE49-F238E27FC236}">
                  <a16:creationId xmlns:a16="http://schemas.microsoft.com/office/drawing/2014/main" id="{58408C42-60C9-C132-DC61-919CD459B4C9}"/>
                </a:ext>
              </a:extLst>
            </p:cNvPr>
            <p:cNvSpPr txBox="1">
              <a:spLocks noChangeArrowheads="1"/>
            </p:cNvSpPr>
            <p:nvPr/>
          </p:nvSpPr>
          <p:spPr bwMode="auto">
            <a:xfrm>
              <a:off x="4259" y="3569"/>
              <a:ext cx="2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400" i="1">
                  <a:solidFill>
                    <a:schemeClr val="folHlink"/>
                  </a:solidFill>
                  <a:latin typeface="Times New Roman" panose="02020603050405020304" pitchFamily="18" charset="0"/>
                  <a:ea typeface="楷体_GB2312" pitchFamily="49" charset="-122"/>
                </a:rPr>
                <a:t>d</a:t>
              </a:r>
            </a:p>
          </p:txBody>
        </p:sp>
        <p:sp>
          <p:nvSpPr>
            <p:cNvPr id="112658" name="Text Box 28">
              <a:extLst>
                <a:ext uri="{FF2B5EF4-FFF2-40B4-BE49-F238E27FC236}">
                  <a16:creationId xmlns:a16="http://schemas.microsoft.com/office/drawing/2014/main" id="{35A15D87-AAE8-3AFF-EA2D-AE866B524B8B}"/>
                </a:ext>
              </a:extLst>
            </p:cNvPr>
            <p:cNvSpPr txBox="1">
              <a:spLocks noChangeArrowheads="1"/>
            </p:cNvSpPr>
            <p:nvPr/>
          </p:nvSpPr>
          <p:spPr bwMode="auto">
            <a:xfrm>
              <a:off x="3841" y="2760"/>
              <a:ext cx="1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400" i="1">
                  <a:solidFill>
                    <a:schemeClr val="folHlink"/>
                  </a:solidFill>
                  <a:latin typeface="Times New Roman" panose="02020603050405020304" pitchFamily="18" charset="0"/>
                  <a:ea typeface="楷体_GB2312" pitchFamily="49" charset="-122"/>
                </a:rPr>
                <a:t>f</a:t>
              </a:r>
            </a:p>
          </p:txBody>
        </p:sp>
        <p:sp>
          <p:nvSpPr>
            <p:cNvPr id="112659" name="Text Box 29">
              <a:extLst>
                <a:ext uri="{FF2B5EF4-FFF2-40B4-BE49-F238E27FC236}">
                  <a16:creationId xmlns:a16="http://schemas.microsoft.com/office/drawing/2014/main" id="{4CD65EC7-9890-ACB8-3536-8D1256929235}"/>
                </a:ext>
              </a:extLst>
            </p:cNvPr>
            <p:cNvSpPr txBox="1">
              <a:spLocks noChangeArrowheads="1"/>
            </p:cNvSpPr>
            <p:nvPr/>
          </p:nvSpPr>
          <p:spPr bwMode="auto">
            <a:xfrm>
              <a:off x="4282" y="2762"/>
              <a:ext cx="1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400" i="1">
                  <a:solidFill>
                    <a:schemeClr val="folHlink"/>
                  </a:solidFill>
                  <a:latin typeface="Times New Roman" panose="02020603050405020304" pitchFamily="18" charset="0"/>
                  <a:ea typeface="楷体_GB2312" pitchFamily="49" charset="-122"/>
                </a:rPr>
                <a:t>g</a:t>
              </a:r>
            </a:p>
          </p:txBody>
        </p:sp>
        <p:grpSp>
          <p:nvGrpSpPr>
            <p:cNvPr id="112660" name="Group 30">
              <a:extLst>
                <a:ext uri="{FF2B5EF4-FFF2-40B4-BE49-F238E27FC236}">
                  <a16:creationId xmlns:a16="http://schemas.microsoft.com/office/drawing/2014/main" id="{9C5717F8-4CAC-8147-A2BB-9B8A237AFCD2}"/>
                </a:ext>
              </a:extLst>
            </p:cNvPr>
            <p:cNvGrpSpPr>
              <a:grpSpLocks/>
            </p:cNvGrpSpPr>
            <p:nvPr/>
          </p:nvGrpSpPr>
          <p:grpSpPr bwMode="auto">
            <a:xfrm>
              <a:off x="4623" y="2650"/>
              <a:ext cx="64" cy="865"/>
              <a:chOff x="5100" y="1452"/>
              <a:chExt cx="96" cy="1514"/>
            </a:xfrm>
          </p:grpSpPr>
          <p:sp>
            <p:nvSpPr>
              <p:cNvPr id="112669" name="Rectangle 31">
                <a:extLst>
                  <a:ext uri="{FF2B5EF4-FFF2-40B4-BE49-F238E27FC236}">
                    <a16:creationId xmlns:a16="http://schemas.microsoft.com/office/drawing/2014/main" id="{3AED29E5-EB83-28DA-6603-FA561EF0F3D8}"/>
                  </a:ext>
                </a:extLst>
              </p:cNvPr>
              <p:cNvSpPr>
                <a:spLocks noChangeArrowheads="1"/>
              </p:cNvSpPr>
              <p:nvPr/>
            </p:nvSpPr>
            <p:spPr bwMode="auto">
              <a:xfrm>
                <a:off x="5100" y="1452"/>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70" name="Rectangle 32">
                <a:extLst>
                  <a:ext uri="{FF2B5EF4-FFF2-40B4-BE49-F238E27FC236}">
                    <a16:creationId xmlns:a16="http://schemas.microsoft.com/office/drawing/2014/main" id="{5581B641-4D74-6910-9319-5EF7EF25B1E0}"/>
                  </a:ext>
                </a:extLst>
              </p:cNvPr>
              <p:cNvSpPr>
                <a:spLocks noChangeArrowheads="1"/>
              </p:cNvSpPr>
              <p:nvPr/>
            </p:nvSpPr>
            <p:spPr bwMode="auto">
              <a:xfrm>
                <a:off x="5100" y="2275"/>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2661" name="Group 33">
              <a:extLst>
                <a:ext uri="{FF2B5EF4-FFF2-40B4-BE49-F238E27FC236}">
                  <a16:creationId xmlns:a16="http://schemas.microsoft.com/office/drawing/2014/main" id="{7F3CB17C-FC06-D063-565B-C331EF73D505}"/>
                </a:ext>
              </a:extLst>
            </p:cNvPr>
            <p:cNvGrpSpPr>
              <a:grpSpLocks/>
            </p:cNvGrpSpPr>
            <p:nvPr/>
          </p:nvGrpSpPr>
          <p:grpSpPr bwMode="auto">
            <a:xfrm>
              <a:off x="4036" y="2585"/>
              <a:ext cx="646" cy="1008"/>
              <a:chOff x="1891" y="2652"/>
              <a:chExt cx="972" cy="1764"/>
            </a:xfrm>
          </p:grpSpPr>
          <p:sp>
            <p:nvSpPr>
              <p:cNvPr id="112664" name="Rectangle 34">
                <a:extLst>
                  <a:ext uri="{FF2B5EF4-FFF2-40B4-BE49-F238E27FC236}">
                    <a16:creationId xmlns:a16="http://schemas.microsoft.com/office/drawing/2014/main" id="{DA1B4E6B-9D4C-866A-BCC5-A9072EBF3C81}"/>
                  </a:ext>
                </a:extLst>
              </p:cNvPr>
              <p:cNvSpPr>
                <a:spLocks noChangeArrowheads="1"/>
              </p:cNvSpPr>
              <p:nvPr/>
            </p:nvSpPr>
            <p:spPr bwMode="auto">
              <a:xfrm>
                <a:off x="1891" y="3602"/>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65" name="Rectangle 35">
                <a:extLst>
                  <a:ext uri="{FF2B5EF4-FFF2-40B4-BE49-F238E27FC236}">
                    <a16:creationId xmlns:a16="http://schemas.microsoft.com/office/drawing/2014/main" id="{DCE13C61-D53C-771D-140B-1F8FC2C41928}"/>
                  </a:ext>
                </a:extLst>
              </p:cNvPr>
              <p:cNvSpPr>
                <a:spLocks noChangeArrowheads="1"/>
              </p:cNvSpPr>
              <p:nvPr/>
            </p:nvSpPr>
            <p:spPr bwMode="auto">
              <a:xfrm rot="-5400000">
                <a:off x="2323" y="2354"/>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66" name="Rectangle 36">
                <a:extLst>
                  <a:ext uri="{FF2B5EF4-FFF2-40B4-BE49-F238E27FC236}">
                    <a16:creationId xmlns:a16="http://schemas.microsoft.com/office/drawing/2014/main" id="{A5473622-CF82-A767-CCBD-A7CB0FFC4CFA}"/>
                  </a:ext>
                </a:extLst>
              </p:cNvPr>
              <p:cNvSpPr>
                <a:spLocks noChangeArrowheads="1"/>
              </p:cNvSpPr>
              <p:nvPr/>
            </p:nvSpPr>
            <p:spPr bwMode="auto">
              <a:xfrm rot="-5400000">
                <a:off x="2335" y="3182"/>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67" name="Rectangle 37">
                <a:extLst>
                  <a:ext uri="{FF2B5EF4-FFF2-40B4-BE49-F238E27FC236}">
                    <a16:creationId xmlns:a16="http://schemas.microsoft.com/office/drawing/2014/main" id="{9EB4D042-6520-01AA-432F-1BC423F3B06A}"/>
                  </a:ext>
                </a:extLst>
              </p:cNvPr>
              <p:cNvSpPr>
                <a:spLocks noChangeArrowheads="1"/>
              </p:cNvSpPr>
              <p:nvPr/>
            </p:nvSpPr>
            <p:spPr bwMode="auto">
              <a:xfrm rot="-5400000">
                <a:off x="2335" y="4022"/>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2668" name="Rectangle 38">
                <a:extLst>
                  <a:ext uri="{FF2B5EF4-FFF2-40B4-BE49-F238E27FC236}">
                    <a16:creationId xmlns:a16="http://schemas.microsoft.com/office/drawing/2014/main" id="{4E0C9FD2-4742-A86D-DD70-EAE2E6A6840C}"/>
                  </a:ext>
                </a:extLst>
              </p:cNvPr>
              <p:cNvSpPr>
                <a:spLocks noChangeArrowheads="1"/>
              </p:cNvSpPr>
              <p:nvPr/>
            </p:nvSpPr>
            <p:spPr bwMode="auto">
              <a:xfrm>
                <a:off x="2767" y="2774"/>
                <a:ext cx="96" cy="691"/>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12662" name="Text Box 39">
              <a:extLst>
                <a:ext uri="{FF2B5EF4-FFF2-40B4-BE49-F238E27FC236}">
                  <a16:creationId xmlns:a16="http://schemas.microsoft.com/office/drawing/2014/main" id="{DAF1C80A-F67D-7F5D-A495-702BF9F84E6B}"/>
                </a:ext>
              </a:extLst>
            </p:cNvPr>
            <p:cNvSpPr txBox="1">
              <a:spLocks noChangeArrowheads="1"/>
            </p:cNvSpPr>
            <p:nvPr/>
          </p:nvSpPr>
          <p:spPr bwMode="auto">
            <a:xfrm>
              <a:off x="3841" y="3253"/>
              <a:ext cx="151"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400" i="1">
                  <a:solidFill>
                    <a:schemeClr val="folHlink"/>
                  </a:solidFill>
                  <a:latin typeface="Times New Roman" panose="02020603050405020304" pitchFamily="18" charset="0"/>
                  <a:ea typeface="楷体_GB2312" pitchFamily="49" charset="-122"/>
                </a:rPr>
                <a:t>e</a:t>
              </a:r>
            </a:p>
          </p:txBody>
        </p:sp>
        <p:sp>
          <p:nvSpPr>
            <p:cNvPr id="112663" name="Rectangle 40">
              <a:extLst>
                <a:ext uri="{FF2B5EF4-FFF2-40B4-BE49-F238E27FC236}">
                  <a16:creationId xmlns:a16="http://schemas.microsoft.com/office/drawing/2014/main" id="{285DCC66-8E10-F607-6434-8FE89B45C366}"/>
                </a:ext>
              </a:extLst>
            </p:cNvPr>
            <p:cNvSpPr>
              <a:spLocks noChangeArrowheads="1"/>
            </p:cNvSpPr>
            <p:nvPr/>
          </p:nvSpPr>
          <p:spPr bwMode="auto">
            <a:xfrm>
              <a:off x="3787" y="3884"/>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Arial" panose="020B0604020202020204" pitchFamily="34" charset="0"/>
                  <a:ea typeface="楷体_GB2312" pitchFamily="49" charset="-122"/>
                </a:rPr>
                <a:t>显示器分段布局图</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0629"/>
                                        </p:tgtEl>
                                        <p:attrNameLst>
                                          <p:attrName>style.visibility</p:attrName>
                                        </p:attrNameLst>
                                      </p:cBhvr>
                                      <p:to>
                                        <p:strVal val="visible"/>
                                      </p:to>
                                    </p:set>
                                    <p:animEffect transition="in" filter="strips(downRight)">
                                      <p:cBhvr>
                                        <p:cTn id="7" dur="500"/>
                                        <p:tgtEl>
                                          <p:spTgt spid="4106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10630"/>
                                        </p:tgtEl>
                                        <p:attrNameLst>
                                          <p:attrName>style.visibility</p:attrName>
                                        </p:attrNameLst>
                                      </p:cBhvr>
                                      <p:to>
                                        <p:strVal val="visible"/>
                                      </p:to>
                                    </p:set>
                                    <p:animEffect transition="in" filter="wipe(up)">
                                      <p:cBhvr>
                                        <p:cTn id="12" dur="500"/>
                                        <p:tgtEl>
                                          <p:spTgt spid="4106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10635"/>
                                        </p:tgtEl>
                                        <p:attrNameLst>
                                          <p:attrName>style.visibility</p:attrName>
                                        </p:attrNameLst>
                                      </p:cBhvr>
                                      <p:to>
                                        <p:strVal val="visible"/>
                                      </p:to>
                                    </p:set>
                                    <p:animEffect transition="in" filter="wipe(up)">
                                      <p:cBhvr>
                                        <p:cTn id="17" dur="500"/>
                                        <p:tgtEl>
                                          <p:spTgt spid="410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0640"/>
                                        </p:tgtEl>
                                        <p:attrNameLst>
                                          <p:attrName>style.visibility</p:attrName>
                                        </p:attrNameLst>
                                      </p:cBhvr>
                                      <p:to>
                                        <p:strVal val="visible"/>
                                      </p:to>
                                    </p:set>
                                    <p:animEffect transition="in" filter="wipe(left)">
                                      <p:cBhvr>
                                        <p:cTn id="22" dur="500"/>
                                        <p:tgtEl>
                                          <p:spTgt spid="410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9"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a:extLst>
              <a:ext uri="{FF2B5EF4-FFF2-40B4-BE49-F238E27FC236}">
                <a16:creationId xmlns:a16="http://schemas.microsoft.com/office/drawing/2014/main" id="{695A8BF2-0468-5F01-A041-802DDB04A3DE}"/>
              </a:ext>
            </a:extLst>
          </p:cNvPr>
          <p:cNvSpPr>
            <a:spLocks noChangeArrowheads="1"/>
          </p:cNvSpPr>
          <p:nvPr/>
        </p:nvSpPr>
        <p:spPr bwMode="auto">
          <a:xfrm>
            <a:off x="468313" y="476250"/>
            <a:ext cx="3995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楷体_GB2312" pitchFamily="49" charset="-122"/>
                <a:ea typeface="楷体_GB2312" pitchFamily="49" charset="-122"/>
              </a:rPr>
              <a:t>常用的集成七段显示译码器 </a:t>
            </a:r>
          </a:p>
        </p:txBody>
      </p:sp>
      <p:sp>
        <p:nvSpPr>
          <p:cNvPr id="113667" name="Rectangle 5">
            <a:extLst>
              <a:ext uri="{FF2B5EF4-FFF2-40B4-BE49-F238E27FC236}">
                <a16:creationId xmlns:a16="http://schemas.microsoft.com/office/drawing/2014/main" id="{3B6CFF7B-1620-FC49-A19B-254786EB7DE2}"/>
              </a:ext>
            </a:extLst>
          </p:cNvPr>
          <p:cNvSpPr>
            <a:spLocks noChangeArrowheads="1"/>
          </p:cNvSpPr>
          <p:nvPr/>
        </p:nvSpPr>
        <p:spPr bwMode="auto">
          <a:xfrm>
            <a:off x="2951163" y="1125538"/>
            <a:ext cx="578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----------CMOS</a:t>
            </a:r>
            <a:r>
              <a:rPr kumimoji="1" lang="zh-CN" altLang="en-US" sz="2400">
                <a:solidFill>
                  <a:srgbClr val="000066"/>
                </a:solidFill>
                <a:latin typeface="Times New Roman" panose="02020603050405020304" pitchFamily="18" charset="0"/>
                <a:ea typeface="楷体_GB2312" pitchFamily="49" charset="-122"/>
              </a:rPr>
              <a:t>七段显示译码器</a:t>
            </a:r>
            <a:r>
              <a:rPr kumimoji="1" lang="en-US" altLang="zh-CN" sz="2400">
                <a:solidFill>
                  <a:srgbClr val="000066"/>
                </a:solidFill>
                <a:latin typeface="Times New Roman" panose="02020603050405020304" pitchFamily="18" charset="0"/>
                <a:ea typeface="楷体_GB2312" pitchFamily="49" charset="-122"/>
              </a:rPr>
              <a:t>74HC4511</a:t>
            </a:r>
            <a:r>
              <a:rPr kumimoji="1" lang="en-US" altLang="zh-CN" sz="2400">
                <a:solidFill>
                  <a:srgbClr val="000066"/>
                </a:solidFill>
                <a:latin typeface="楷体_GB2312" pitchFamily="49" charset="-122"/>
                <a:ea typeface="楷体_GB2312" pitchFamily="49" charset="-122"/>
              </a:rPr>
              <a:t> </a:t>
            </a:r>
          </a:p>
        </p:txBody>
      </p:sp>
      <p:sp>
        <p:nvSpPr>
          <p:cNvPr id="113668" name="Rectangle 29">
            <a:extLst>
              <a:ext uri="{FF2B5EF4-FFF2-40B4-BE49-F238E27FC236}">
                <a16:creationId xmlns:a16="http://schemas.microsoft.com/office/drawing/2014/main" id="{3FF1B41A-2F3E-3A31-FCA4-3B57DB5C03FA}"/>
              </a:ext>
            </a:extLst>
          </p:cNvPr>
          <p:cNvSpPr>
            <a:spLocks noChangeArrowheads="1"/>
          </p:cNvSpPr>
          <p:nvPr/>
        </p:nvSpPr>
        <p:spPr bwMode="auto">
          <a:xfrm>
            <a:off x="0" y="2590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3669" name="Object 28">
            <a:extLst>
              <a:ext uri="{FF2B5EF4-FFF2-40B4-BE49-F238E27FC236}">
                <a16:creationId xmlns:a16="http://schemas.microsoft.com/office/drawing/2014/main" id="{8ACB44AF-EFCA-1A83-E8E9-4AC68E43F6F4}"/>
              </a:ext>
            </a:extLst>
          </p:cNvPr>
          <p:cNvGraphicFramePr>
            <a:graphicFrameLocks noChangeAspect="1"/>
          </p:cNvGraphicFramePr>
          <p:nvPr/>
        </p:nvGraphicFramePr>
        <p:xfrm>
          <a:off x="1727200" y="2684463"/>
          <a:ext cx="6013450" cy="3127375"/>
        </p:xfrm>
        <a:graphic>
          <a:graphicData uri="http://schemas.openxmlformats.org/presentationml/2006/ole">
            <mc:AlternateContent xmlns:mc="http://schemas.openxmlformats.org/markup-compatibility/2006">
              <mc:Choice xmlns:v="urn:schemas-microsoft-com:vml" Requires="v">
                <p:oleObj name="图片" r:id="rId2" imgW="3225201" imgH="1671384" progId="Word.Picture.8">
                  <p:embed/>
                </p:oleObj>
              </mc:Choice>
              <mc:Fallback>
                <p:oleObj name="图片" r:id="rId2" imgW="3225201" imgH="1671384" progId="Word.Picture.8">
                  <p:embed/>
                  <p:pic>
                    <p:nvPicPr>
                      <p:cNvPr id="0" name="Object 28"/>
                      <p:cNvPicPr>
                        <a:picLocks noChangeAspect="1" noChangeArrowheads="1"/>
                      </p:cNvPicPr>
                      <p:nvPr/>
                    </p:nvPicPr>
                    <p:blipFill>
                      <a:blip r:embed="rId3">
                        <a:extLst>
                          <a:ext uri="{28A0092B-C50C-407E-A947-70E740481C1C}">
                            <a14:useLocalDpi xmlns:a14="http://schemas.microsoft.com/office/drawing/2010/main" val="0"/>
                          </a:ext>
                        </a:extLst>
                      </a:blip>
                      <a:srcRect t="-1077"/>
                      <a:stretch>
                        <a:fillRect/>
                      </a:stretch>
                    </p:blipFill>
                    <p:spPr bwMode="auto">
                      <a:xfrm>
                        <a:off x="1727200" y="2684463"/>
                        <a:ext cx="6013450" cy="3127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0" name="Rectangle 30">
            <a:extLst>
              <a:ext uri="{FF2B5EF4-FFF2-40B4-BE49-F238E27FC236}">
                <a16:creationId xmlns:a16="http://schemas.microsoft.com/office/drawing/2014/main" id="{980ABAE3-36A3-61E2-A307-32F8567433FF}"/>
              </a:ext>
            </a:extLst>
          </p:cNvPr>
          <p:cNvSpPr>
            <a:spLocks noChangeArrowheads="1"/>
          </p:cNvSpPr>
          <p:nvPr/>
        </p:nvSpPr>
        <p:spPr bwMode="auto">
          <a:xfrm>
            <a:off x="792163" y="1916113"/>
            <a:ext cx="4627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Times New Roman" panose="02020603050405020304" pitchFamily="18" charset="0"/>
                <a:ea typeface="楷体_GB2312" pitchFamily="49" charset="-122"/>
              </a:rPr>
              <a:t>显示译码器与显示器的连接方式</a:t>
            </a:r>
            <a:r>
              <a:rPr kumimoji="1" lang="zh-CN" altLang="en-US" sz="2400">
                <a:solidFill>
                  <a:srgbClr val="000066"/>
                </a:solidFill>
                <a:latin typeface="楷体_GB2312" pitchFamily="49" charset="-122"/>
                <a:ea typeface="楷体_GB2312" pitchFamily="49" charset="-122"/>
              </a:rPr>
              <a:t> </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650" name="Group 1426">
            <a:extLst>
              <a:ext uri="{FF2B5EF4-FFF2-40B4-BE49-F238E27FC236}">
                <a16:creationId xmlns:a16="http://schemas.microsoft.com/office/drawing/2014/main" id="{0D24406D-B13F-D3F7-3266-2B2C38100818}"/>
              </a:ext>
            </a:extLst>
          </p:cNvPr>
          <p:cNvGrpSpPr>
            <a:grpSpLocks/>
          </p:cNvGrpSpPr>
          <p:nvPr/>
        </p:nvGrpSpPr>
        <p:grpSpPr bwMode="auto">
          <a:xfrm>
            <a:off x="323850" y="1341438"/>
            <a:ext cx="8353425" cy="4432300"/>
            <a:chOff x="204" y="845"/>
            <a:chExt cx="5262" cy="2792"/>
          </a:xfrm>
        </p:grpSpPr>
        <p:graphicFrame>
          <p:nvGraphicFramePr>
            <p:cNvPr id="114692" name="Object 174">
              <a:extLst>
                <a:ext uri="{FF2B5EF4-FFF2-40B4-BE49-F238E27FC236}">
                  <a16:creationId xmlns:a16="http://schemas.microsoft.com/office/drawing/2014/main" id="{5F5A0198-C866-0DD7-8174-9D7A91055AD0}"/>
                </a:ext>
              </a:extLst>
            </p:cNvPr>
            <p:cNvGraphicFramePr>
              <a:graphicFrameLocks noChangeAspect="1"/>
            </p:cNvGraphicFramePr>
            <p:nvPr/>
          </p:nvGraphicFramePr>
          <p:xfrm>
            <a:off x="5103" y="1571"/>
            <a:ext cx="113" cy="181"/>
          </p:xfrm>
          <a:graphic>
            <a:graphicData uri="http://schemas.openxmlformats.org/presentationml/2006/ole">
              <mc:AlternateContent xmlns:mc="http://schemas.openxmlformats.org/markup-compatibility/2006">
                <mc:Choice xmlns:v="urn:schemas-microsoft-com:vml" Requires="v">
                  <p:oleObj name="图片" r:id="rId2" imgW="95693" imgH="151894" progId="Word.Picture.8">
                    <p:embed/>
                  </p:oleObj>
                </mc:Choice>
                <mc:Fallback>
                  <p:oleObj name="图片" r:id="rId2" imgW="95693" imgH="151894" progId="Word.Picture.8">
                    <p:embed/>
                    <p:pic>
                      <p:nvPicPr>
                        <p:cNvPr id="0" name="Object 1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 y="1571"/>
                          <a:ext cx="11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3" name="Object 173">
              <a:extLst>
                <a:ext uri="{FF2B5EF4-FFF2-40B4-BE49-F238E27FC236}">
                  <a16:creationId xmlns:a16="http://schemas.microsoft.com/office/drawing/2014/main" id="{0327B3B5-3687-2A68-92DE-2DD59082F70A}"/>
                </a:ext>
              </a:extLst>
            </p:cNvPr>
            <p:cNvGraphicFramePr>
              <a:graphicFrameLocks noChangeAspect="1"/>
            </p:cNvGraphicFramePr>
            <p:nvPr/>
          </p:nvGraphicFramePr>
          <p:xfrm>
            <a:off x="5057" y="1752"/>
            <a:ext cx="113" cy="181"/>
          </p:xfrm>
          <a:graphic>
            <a:graphicData uri="http://schemas.openxmlformats.org/presentationml/2006/ole">
              <mc:AlternateContent xmlns:mc="http://schemas.openxmlformats.org/markup-compatibility/2006">
                <mc:Choice xmlns:v="urn:schemas-microsoft-com:vml" Requires="v">
                  <p:oleObj name="图片" r:id="rId4" imgW="95693" imgH="151894" progId="Word.Picture.8">
                    <p:embed/>
                  </p:oleObj>
                </mc:Choice>
                <mc:Fallback>
                  <p:oleObj name="图片" r:id="rId4" imgW="95693" imgH="151894" progId="Word.Picture.8">
                    <p:embed/>
                    <p:pic>
                      <p:nvPicPr>
                        <p:cNvPr id="0" name="Object 1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 y="1752"/>
                          <a:ext cx="11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4" name="Object 172">
              <a:extLst>
                <a:ext uri="{FF2B5EF4-FFF2-40B4-BE49-F238E27FC236}">
                  <a16:creationId xmlns:a16="http://schemas.microsoft.com/office/drawing/2014/main" id="{02CEE283-DAD4-4737-CA2D-7FCCDF969B90}"/>
                </a:ext>
              </a:extLst>
            </p:cNvPr>
            <p:cNvGraphicFramePr>
              <a:graphicFrameLocks noChangeAspect="1"/>
            </p:cNvGraphicFramePr>
            <p:nvPr/>
          </p:nvGraphicFramePr>
          <p:xfrm>
            <a:off x="5103" y="1950"/>
            <a:ext cx="132" cy="210"/>
          </p:xfrm>
          <a:graphic>
            <a:graphicData uri="http://schemas.openxmlformats.org/presentationml/2006/ole">
              <mc:AlternateContent xmlns:mc="http://schemas.openxmlformats.org/markup-compatibility/2006">
                <mc:Choice xmlns:v="urn:schemas-microsoft-com:vml" Requires="v">
                  <p:oleObj name="图片" r:id="rId6" imgW="95693" imgH="151894" progId="Word.Picture.8">
                    <p:embed/>
                  </p:oleObj>
                </mc:Choice>
                <mc:Fallback>
                  <p:oleObj name="图片" r:id="rId6" imgW="95693" imgH="151894" progId="Word.Picture.8">
                    <p:embed/>
                    <p:pic>
                      <p:nvPicPr>
                        <p:cNvPr id="0" name="Object 1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3" y="1950"/>
                          <a:ext cx="13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5" name="Object 171">
              <a:extLst>
                <a:ext uri="{FF2B5EF4-FFF2-40B4-BE49-F238E27FC236}">
                  <a16:creationId xmlns:a16="http://schemas.microsoft.com/office/drawing/2014/main" id="{6CD16164-1EBA-9C1E-1B8F-E139C0EA6DB7}"/>
                </a:ext>
              </a:extLst>
            </p:cNvPr>
            <p:cNvGraphicFramePr>
              <a:graphicFrameLocks noChangeAspect="1"/>
            </p:cNvGraphicFramePr>
            <p:nvPr/>
          </p:nvGraphicFramePr>
          <p:xfrm>
            <a:off x="5097" y="2160"/>
            <a:ext cx="142" cy="227"/>
          </p:xfrm>
          <a:graphic>
            <a:graphicData uri="http://schemas.openxmlformats.org/presentationml/2006/ole">
              <mc:AlternateContent xmlns:mc="http://schemas.openxmlformats.org/markup-compatibility/2006">
                <mc:Choice xmlns:v="urn:schemas-microsoft-com:vml" Requires="v">
                  <p:oleObj name="图片" r:id="rId8" imgW="95693" imgH="151894" progId="Word.Picture.8">
                    <p:embed/>
                  </p:oleObj>
                </mc:Choice>
                <mc:Fallback>
                  <p:oleObj name="图片" r:id="rId8" imgW="95693" imgH="151894" progId="Word.Picture.8">
                    <p:embed/>
                    <p:pic>
                      <p:nvPicPr>
                        <p:cNvPr id="0" name="Object 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 y="2160"/>
                          <a:ext cx="1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6" name="Object 170">
              <a:extLst>
                <a:ext uri="{FF2B5EF4-FFF2-40B4-BE49-F238E27FC236}">
                  <a16:creationId xmlns:a16="http://schemas.microsoft.com/office/drawing/2014/main" id="{F0A07A35-7858-3DF4-4E2F-8E64F61887DB}"/>
                </a:ext>
              </a:extLst>
            </p:cNvPr>
            <p:cNvGraphicFramePr>
              <a:graphicFrameLocks noChangeAspect="1"/>
            </p:cNvGraphicFramePr>
            <p:nvPr/>
          </p:nvGraphicFramePr>
          <p:xfrm>
            <a:off x="5123" y="2387"/>
            <a:ext cx="116" cy="186"/>
          </p:xfrm>
          <a:graphic>
            <a:graphicData uri="http://schemas.openxmlformats.org/presentationml/2006/ole">
              <mc:AlternateContent xmlns:mc="http://schemas.openxmlformats.org/markup-compatibility/2006">
                <mc:Choice xmlns:v="urn:schemas-microsoft-com:vml" Requires="v">
                  <p:oleObj name="图片" r:id="rId10" imgW="95693" imgH="151894" progId="Word.Picture.8">
                    <p:embed/>
                  </p:oleObj>
                </mc:Choice>
                <mc:Fallback>
                  <p:oleObj name="图片" r:id="rId10" imgW="95693" imgH="151894" progId="Word.Picture.8">
                    <p:embed/>
                    <p:pic>
                      <p:nvPicPr>
                        <p:cNvPr id="0" name="Object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3" y="2387"/>
                          <a:ext cx="1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7" name="Object 169">
              <a:extLst>
                <a:ext uri="{FF2B5EF4-FFF2-40B4-BE49-F238E27FC236}">
                  <a16:creationId xmlns:a16="http://schemas.microsoft.com/office/drawing/2014/main" id="{991EEC8B-07D7-5A18-4A9A-1CAF8B12B24A}"/>
                </a:ext>
              </a:extLst>
            </p:cNvPr>
            <p:cNvGraphicFramePr>
              <a:graphicFrameLocks noChangeAspect="1"/>
            </p:cNvGraphicFramePr>
            <p:nvPr/>
          </p:nvGraphicFramePr>
          <p:xfrm>
            <a:off x="5150" y="2614"/>
            <a:ext cx="113" cy="181"/>
          </p:xfrm>
          <a:graphic>
            <a:graphicData uri="http://schemas.openxmlformats.org/presentationml/2006/ole">
              <mc:AlternateContent xmlns:mc="http://schemas.openxmlformats.org/markup-compatibility/2006">
                <mc:Choice xmlns:v="urn:schemas-microsoft-com:vml" Requires="v">
                  <p:oleObj name="图片" r:id="rId12" imgW="95693" imgH="151894" progId="Word.Picture.8">
                    <p:embed/>
                  </p:oleObj>
                </mc:Choice>
                <mc:Fallback>
                  <p:oleObj name="图片" r:id="rId12" imgW="95693" imgH="151894" progId="Word.Picture.8">
                    <p:embed/>
                    <p:pic>
                      <p:nvPicPr>
                        <p:cNvPr id="0" name="Object 1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0" y="2614"/>
                          <a:ext cx="11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8" name="Object 168">
              <a:extLst>
                <a:ext uri="{FF2B5EF4-FFF2-40B4-BE49-F238E27FC236}">
                  <a16:creationId xmlns:a16="http://schemas.microsoft.com/office/drawing/2014/main" id="{0C814D64-0589-3D91-8268-5032948CF62C}"/>
                </a:ext>
              </a:extLst>
            </p:cNvPr>
            <p:cNvGraphicFramePr>
              <a:graphicFrameLocks noChangeAspect="1"/>
            </p:cNvGraphicFramePr>
            <p:nvPr/>
          </p:nvGraphicFramePr>
          <p:xfrm>
            <a:off x="5148" y="2795"/>
            <a:ext cx="117" cy="187"/>
          </p:xfrm>
          <a:graphic>
            <a:graphicData uri="http://schemas.openxmlformats.org/presentationml/2006/ole">
              <mc:AlternateContent xmlns:mc="http://schemas.openxmlformats.org/markup-compatibility/2006">
                <mc:Choice xmlns:v="urn:schemas-microsoft-com:vml" Requires="v">
                  <p:oleObj name="图片" r:id="rId14" imgW="95693" imgH="151894" progId="Word.Picture.8">
                    <p:embed/>
                  </p:oleObj>
                </mc:Choice>
                <mc:Fallback>
                  <p:oleObj name="图片" r:id="rId14" imgW="95693" imgH="151894" progId="Word.Picture.8">
                    <p:embed/>
                    <p:pic>
                      <p:nvPicPr>
                        <p:cNvPr id="0" name="Object 1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8" y="2795"/>
                          <a:ext cx="11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9" name="Object 167">
              <a:extLst>
                <a:ext uri="{FF2B5EF4-FFF2-40B4-BE49-F238E27FC236}">
                  <a16:creationId xmlns:a16="http://schemas.microsoft.com/office/drawing/2014/main" id="{74478E75-433D-886B-1B1A-C35642BD0FC2}"/>
                </a:ext>
              </a:extLst>
            </p:cNvPr>
            <p:cNvGraphicFramePr>
              <a:graphicFrameLocks noChangeAspect="1"/>
            </p:cNvGraphicFramePr>
            <p:nvPr/>
          </p:nvGraphicFramePr>
          <p:xfrm>
            <a:off x="5142" y="3022"/>
            <a:ext cx="142" cy="227"/>
          </p:xfrm>
          <a:graphic>
            <a:graphicData uri="http://schemas.openxmlformats.org/presentationml/2006/ole">
              <mc:AlternateContent xmlns:mc="http://schemas.openxmlformats.org/markup-compatibility/2006">
                <mc:Choice xmlns:v="urn:schemas-microsoft-com:vml" Requires="v">
                  <p:oleObj name="图片" r:id="rId16" imgW="95693" imgH="151894" progId="Word.Picture.8">
                    <p:embed/>
                  </p:oleObj>
                </mc:Choice>
                <mc:Fallback>
                  <p:oleObj name="图片" r:id="rId16" imgW="95693" imgH="151894" progId="Word.Picture.8">
                    <p:embed/>
                    <p:pic>
                      <p:nvPicPr>
                        <p:cNvPr id="0" name="Object 16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2" y="3022"/>
                          <a:ext cx="1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0" name="Object 166">
              <a:extLst>
                <a:ext uri="{FF2B5EF4-FFF2-40B4-BE49-F238E27FC236}">
                  <a16:creationId xmlns:a16="http://schemas.microsoft.com/office/drawing/2014/main" id="{8B21A9F8-A609-0DCF-3CDB-C49EA7D18F8D}"/>
                </a:ext>
              </a:extLst>
            </p:cNvPr>
            <p:cNvGraphicFramePr>
              <a:graphicFrameLocks noChangeAspect="1"/>
            </p:cNvGraphicFramePr>
            <p:nvPr/>
          </p:nvGraphicFramePr>
          <p:xfrm>
            <a:off x="5143" y="3203"/>
            <a:ext cx="141" cy="226"/>
          </p:xfrm>
          <a:graphic>
            <a:graphicData uri="http://schemas.openxmlformats.org/presentationml/2006/ole">
              <mc:AlternateContent xmlns:mc="http://schemas.openxmlformats.org/markup-compatibility/2006">
                <mc:Choice xmlns:v="urn:schemas-microsoft-com:vml" Requires="v">
                  <p:oleObj name="图片" r:id="rId18" imgW="95693" imgH="151894" progId="Word.Picture.8">
                    <p:embed/>
                  </p:oleObj>
                </mc:Choice>
                <mc:Fallback>
                  <p:oleObj name="图片" r:id="rId18" imgW="95693" imgH="151894" progId="Word.Picture.8">
                    <p:embed/>
                    <p:pic>
                      <p:nvPicPr>
                        <p:cNvPr id="0" name="Object 16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3" y="3203"/>
                          <a:ext cx="14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1" name="Object 165">
              <a:extLst>
                <a:ext uri="{FF2B5EF4-FFF2-40B4-BE49-F238E27FC236}">
                  <a16:creationId xmlns:a16="http://schemas.microsoft.com/office/drawing/2014/main" id="{EE459E68-5A5D-D033-70E0-8A092AA91258}"/>
                </a:ext>
              </a:extLst>
            </p:cNvPr>
            <p:cNvGraphicFramePr>
              <a:graphicFrameLocks noChangeAspect="1"/>
            </p:cNvGraphicFramePr>
            <p:nvPr/>
          </p:nvGraphicFramePr>
          <p:xfrm>
            <a:off x="5148" y="3430"/>
            <a:ext cx="117" cy="187"/>
          </p:xfrm>
          <a:graphic>
            <a:graphicData uri="http://schemas.openxmlformats.org/presentationml/2006/ole">
              <mc:AlternateContent xmlns:mc="http://schemas.openxmlformats.org/markup-compatibility/2006">
                <mc:Choice xmlns:v="urn:schemas-microsoft-com:vml" Requires="v">
                  <p:oleObj name="图片" r:id="rId20" imgW="95693" imgH="151894" progId="Word.Picture.8">
                    <p:embed/>
                  </p:oleObj>
                </mc:Choice>
                <mc:Fallback>
                  <p:oleObj name="图片" r:id="rId20" imgW="95693" imgH="151894" progId="Word.Picture.8">
                    <p:embed/>
                    <p:pic>
                      <p:nvPicPr>
                        <p:cNvPr id="0" name="Object 16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48" y="3430"/>
                          <a:ext cx="11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02" name="Rectangle 385">
              <a:extLst>
                <a:ext uri="{FF2B5EF4-FFF2-40B4-BE49-F238E27FC236}">
                  <a16:creationId xmlns:a16="http://schemas.microsoft.com/office/drawing/2014/main" id="{5D077A31-664E-286F-E642-66C5CB4CCE44}"/>
                </a:ext>
              </a:extLst>
            </p:cNvPr>
            <p:cNvSpPr>
              <a:spLocks noChangeArrowheads="1"/>
            </p:cNvSpPr>
            <p:nvPr/>
          </p:nvSpPr>
          <p:spPr bwMode="auto">
            <a:xfrm>
              <a:off x="1292" y="1117"/>
              <a:ext cx="622"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LT</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703" name="Rectangle 559">
              <a:extLst>
                <a:ext uri="{FF2B5EF4-FFF2-40B4-BE49-F238E27FC236}">
                  <a16:creationId xmlns:a16="http://schemas.microsoft.com/office/drawing/2014/main" id="{AAF713EC-992F-CB8E-44C0-53C8C9BF64B5}"/>
                </a:ext>
              </a:extLst>
            </p:cNvPr>
            <p:cNvSpPr>
              <a:spLocks noChangeArrowheads="1"/>
            </p:cNvSpPr>
            <p:nvPr/>
          </p:nvSpPr>
          <p:spPr bwMode="auto">
            <a:xfrm>
              <a:off x="4964" y="3426"/>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704" name="Rectangle 558">
              <a:extLst>
                <a:ext uri="{FF2B5EF4-FFF2-40B4-BE49-F238E27FC236}">
                  <a16:creationId xmlns:a16="http://schemas.microsoft.com/office/drawing/2014/main" id="{C7FE9D3A-96C0-FDA2-E657-A6F653F80742}"/>
                </a:ext>
              </a:extLst>
            </p:cNvPr>
            <p:cNvSpPr>
              <a:spLocks noChangeArrowheads="1"/>
            </p:cNvSpPr>
            <p:nvPr/>
          </p:nvSpPr>
          <p:spPr bwMode="auto">
            <a:xfrm>
              <a:off x="4667"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05" name="Rectangle 557">
              <a:extLst>
                <a:ext uri="{FF2B5EF4-FFF2-40B4-BE49-F238E27FC236}">
                  <a16:creationId xmlns:a16="http://schemas.microsoft.com/office/drawing/2014/main" id="{58C4B10B-0F2A-D5DF-67AB-10AC21D7D568}"/>
                </a:ext>
              </a:extLst>
            </p:cNvPr>
            <p:cNvSpPr>
              <a:spLocks noChangeArrowheads="1"/>
            </p:cNvSpPr>
            <p:nvPr/>
          </p:nvSpPr>
          <p:spPr bwMode="auto">
            <a:xfrm>
              <a:off x="4370"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06" name="Rectangle 556">
              <a:extLst>
                <a:ext uri="{FF2B5EF4-FFF2-40B4-BE49-F238E27FC236}">
                  <a16:creationId xmlns:a16="http://schemas.microsoft.com/office/drawing/2014/main" id="{3F9706FE-7D83-17EB-3947-925B07EAF0B3}"/>
                </a:ext>
              </a:extLst>
            </p:cNvPr>
            <p:cNvSpPr>
              <a:spLocks noChangeArrowheads="1"/>
            </p:cNvSpPr>
            <p:nvPr/>
          </p:nvSpPr>
          <p:spPr bwMode="auto">
            <a:xfrm>
              <a:off x="4074" y="3426"/>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07" name="Rectangle 555">
              <a:extLst>
                <a:ext uri="{FF2B5EF4-FFF2-40B4-BE49-F238E27FC236}">
                  <a16:creationId xmlns:a16="http://schemas.microsoft.com/office/drawing/2014/main" id="{BAEB51FE-1448-CF23-552A-A1501A90369F}"/>
                </a:ext>
              </a:extLst>
            </p:cNvPr>
            <p:cNvSpPr>
              <a:spLocks noChangeArrowheads="1"/>
            </p:cNvSpPr>
            <p:nvPr/>
          </p:nvSpPr>
          <p:spPr bwMode="auto">
            <a:xfrm>
              <a:off x="3777"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08" name="Rectangle 554">
              <a:extLst>
                <a:ext uri="{FF2B5EF4-FFF2-40B4-BE49-F238E27FC236}">
                  <a16:creationId xmlns:a16="http://schemas.microsoft.com/office/drawing/2014/main" id="{7B683F5E-3FED-6DC7-63B9-18D3B142D3C2}"/>
                </a:ext>
              </a:extLst>
            </p:cNvPr>
            <p:cNvSpPr>
              <a:spLocks noChangeArrowheads="1"/>
            </p:cNvSpPr>
            <p:nvPr/>
          </p:nvSpPr>
          <p:spPr bwMode="auto">
            <a:xfrm>
              <a:off x="3480"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09" name="Rectangle 553">
              <a:extLst>
                <a:ext uri="{FF2B5EF4-FFF2-40B4-BE49-F238E27FC236}">
                  <a16:creationId xmlns:a16="http://schemas.microsoft.com/office/drawing/2014/main" id="{5703E8B6-3FFE-E149-0E80-024B9F78A494}"/>
                </a:ext>
              </a:extLst>
            </p:cNvPr>
            <p:cNvSpPr>
              <a:spLocks noChangeArrowheads="1"/>
            </p:cNvSpPr>
            <p:nvPr/>
          </p:nvSpPr>
          <p:spPr bwMode="auto">
            <a:xfrm>
              <a:off x="3183"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10" name="Rectangle 552">
              <a:extLst>
                <a:ext uri="{FF2B5EF4-FFF2-40B4-BE49-F238E27FC236}">
                  <a16:creationId xmlns:a16="http://schemas.microsoft.com/office/drawing/2014/main" id="{F2DC4CEC-699F-608B-8C7B-B34666046DB0}"/>
                </a:ext>
              </a:extLst>
            </p:cNvPr>
            <p:cNvSpPr>
              <a:spLocks noChangeArrowheads="1"/>
            </p:cNvSpPr>
            <p:nvPr/>
          </p:nvSpPr>
          <p:spPr bwMode="auto">
            <a:xfrm>
              <a:off x="2886"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11" name="Rectangle 551">
              <a:extLst>
                <a:ext uri="{FF2B5EF4-FFF2-40B4-BE49-F238E27FC236}">
                  <a16:creationId xmlns:a16="http://schemas.microsoft.com/office/drawing/2014/main" id="{1DE39182-FFA9-2659-E341-FCE44C587E20}"/>
                </a:ext>
              </a:extLst>
            </p:cNvPr>
            <p:cNvSpPr>
              <a:spLocks noChangeArrowheads="1"/>
            </p:cNvSpPr>
            <p:nvPr/>
          </p:nvSpPr>
          <p:spPr bwMode="auto">
            <a:xfrm>
              <a:off x="2589"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12" name="Rectangle 550">
              <a:extLst>
                <a:ext uri="{FF2B5EF4-FFF2-40B4-BE49-F238E27FC236}">
                  <a16:creationId xmlns:a16="http://schemas.microsoft.com/office/drawing/2014/main" id="{F4B39A69-925E-B1CF-5C44-2F474957296A}"/>
                </a:ext>
              </a:extLst>
            </p:cNvPr>
            <p:cNvSpPr>
              <a:spLocks noChangeArrowheads="1"/>
            </p:cNvSpPr>
            <p:nvPr/>
          </p:nvSpPr>
          <p:spPr bwMode="auto">
            <a:xfrm>
              <a:off x="2292"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13" name="Rectangle 549">
              <a:extLst>
                <a:ext uri="{FF2B5EF4-FFF2-40B4-BE49-F238E27FC236}">
                  <a16:creationId xmlns:a16="http://schemas.microsoft.com/office/drawing/2014/main" id="{83463982-554F-02E6-DF9D-21D63C6FA3D6}"/>
                </a:ext>
              </a:extLst>
            </p:cNvPr>
            <p:cNvSpPr>
              <a:spLocks noChangeArrowheads="1"/>
            </p:cNvSpPr>
            <p:nvPr/>
          </p:nvSpPr>
          <p:spPr bwMode="auto">
            <a:xfrm>
              <a:off x="1995"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14" name="Rectangle 548">
              <a:extLst>
                <a:ext uri="{FF2B5EF4-FFF2-40B4-BE49-F238E27FC236}">
                  <a16:creationId xmlns:a16="http://schemas.microsoft.com/office/drawing/2014/main" id="{A5FE3866-14A4-BC62-44F8-BDFCC1FD5B8D}"/>
                </a:ext>
              </a:extLst>
            </p:cNvPr>
            <p:cNvSpPr>
              <a:spLocks noChangeArrowheads="1"/>
            </p:cNvSpPr>
            <p:nvPr/>
          </p:nvSpPr>
          <p:spPr bwMode="auto">
            <a:xfrm>
              <a:off x="1698" y="3426"/>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15" name="Rectangle 547">
              <a:extLst>
                <a:ext uri="{FF2B5EF4-FFF2-40B4-BE49-F238E27FC236}">
                  <a16:creationId xmlns:a16="http://schemas.microsoft.com/office/drawing/2014/main" id="{52035FF2-3956-5EB8-D341-68AA9AE45B9F}"/>
                </a:ext>
              </a:extLst>
            </p:cNvPr>
            <p:cNvSpPr>
              <a:spLocks noChangeArrowheads="1"/>
            </p:cNvSpPr>
            <p:nvPr/>
          </p:nvSpPr>
          <p:spPr bwMode="auto">
            <a:xfrm>
              <a:off x="1400" y="3426"/>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16" name="Rectangle 546">
              <a:extLst>
                <a:ext uri="{FF2B5EF4-FFF2-40B4-BE49-F238E27FC236}">
                  <a16:creationId xmlns:a16="http://schemas.microsoft.com/office/drawing/2014/main" id="{6748D95D-6B65-50D8-EAED-71198B829B0D}"/>
                </a:ext>
              </a:extLst>
            </p:cNvPr>
            <p:cNvSpPr>
              <a:spLocks noChangeArrowheads="1"/>
            </p:cNvSpPr>
            <p:nvPr/>
          </p:nvSpPr>
          <p:spPr bwMode="auto">
            <a:xfrm>
              <a:off x="1156" y="3426"/>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17" name="Rectangle 545">
              <a:extLst>
                <a:ext uri="{FF2B5EF4-FFF2-40B4-BE49-F238E27FC236}">
                  <a16:creationId xmlns:a16="http://schemas.microsoft.com/office/drawing/2014/main" id="{3B23CC31-04AF-A8C4-15C5-40B2EDB0BCD3}"/>
                </a:ext>
              </a:extLst>
            </p:cNvPr>
            <p:cNvSpPr>
              <a:spLocks noChangeArrowheads="1"/>
            </p:cNvSpPr>
            <p:nvPr/>
          </p:nvSpPr>
          <p:spPr bwMode="auto">
            <a:xfrm>
              <a:off x="838" y="3426"/>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18" name="Rectangle 544">
              <a:extLst>
                <a:ext uri="{FF2B5EF4-FFF2-40B4-BE49-F238E27FC236}">
                  <a16:creationId xmlns:a16="http://schemas.microsoft.com/office/drawing/2014/main" id="{D44BC593-674E-9C06-FFFA-0EF18373E409}"/>
                </a:ext>
              </a:extLst>
            </p:cNvPr>
            <p:cNvSpPr>
              <a:spLocks noChangeArrowheads="1"/>
            </p:cNvSpPr>
            <p:nvPr/>
          </p:nvSpPr>
          <p:spPr bwMode="auto">
            <a:xfrm>
              <a:off x="205" y="3426"/>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9</a:t>
              </a:r>
            </a:p>
          </p:txBody>
        </p:sp>
        <p:sp>
          <p:nvSpPr>
            <p:cNvPr id="114719" name="Rectangle 543">
              <a:extLst>
                <a:ext uri="{FF2B5EF4-FFF2-40B4-BE49-F238E27FC236}">
                  <a16:creationId xmlns:a16="http://schemas.microsoft.com/office/drawing/2014/main" id="{B580924D-AE15-D701-9126-8B89659A659A}"/>
                </a:ext>
              </a:extLst>
            </p:cNvPr>
            <p:cNvSpPr>
              <a:spLocks noChangeArrowheads="1"/>
            </p:cNvSpPr>
            <p:nvPr/>
          </p:nvSpPr>
          <p:spPr bwMode="auto">
            <a:xfrm>
              <a:off x="4964" y="3215"/>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720" name="Rectangle 542">
              <a:extLst>
                <a:ext uri="{FF2B5EF4-FFF2-40B4-BE49-F238E27FC236}">
                  <a16:creationId xmlns:a16="http://schemas.microsoft.com/office/drawing/2014/main" id="{D9FD78C1-B524-AA4F-B60B-7F72CFBEA145}"/>
                </a:ext>
              </a:extLst>
            </p:cNvPr>
            <p:cNvSpPr>
              <a:spLocks noChangeArrowheads="1"/>
            </p:cNvSpPr>
            <p:nvPr/>
          </p:nvSpPr>
          <p:spPr bwMode="auto">
            <a:xfrm>
              <a:off x="4667"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1" name="Rectangle 541">
              <a:extLst>
                <a:ext uri="{FF2B5EF4-FFF2-40B4-BE49-F238E27FC236}">
                  <a16:creationId xmlns:a16="http://schemas.microsoft.com/office/drawing/2014/main" id="{2BB77BB6-CF05-4BBE-F9FD-E0411499301D}"/>
                </a:ext>
              </a:extLst>
            </p:cNvPr>
            <p:cNvSpPr>
              <a:spLocks noChangeArrowheads="1"/>
            </p:cNvSpPr>
            <p:nvPr/>
          </p:nvSpPr>
          <p:spPr bwMode="auto">
            <a:xfrm>
              <a:off x="4370"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2" name="Rectangle 540">
              <a:extLst>
                <a:ext uri="{FF2B5EF4-FFF2-40B4-BE49-F238E27FC236}">
                  <a16:creationId xmlns:a16="http://schemas.microsoft.com/office/drawing/2014/main" id="{CDCE14AE-36C7-C568-D7AD-8223957786A2}"/>
                </a:ext>
              </a:extLst>
            </p:cNvPr>
            <p:cNvSpPr>
              <a:spLocks noChangeArrowheads="1"/>
            </p:cNvSpPr>
            <p:nvPr/>
          </p:nvSpPr>
          <p:spPr bwMode="auto">
            <a:xfrm>
              <a:off x="4074" y="3215"/>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3" name="Rectangle 539">
              <a:extLst>
                <a:ext uri="{FF2B5EF4-FFF2-40B4-BE49-F238E27FC236}">
                  <a16:creationId xmlns:a16="http://schemas.microsoft.com/office/drawing/2014/main" id="{00F79098-4C01-0041-3E1A-1A8ABD8B5A28}"/>
                </a:ext>
              </a:extLst>
            </p:cNvPr>
            <p:cNvSpPr>
              <a:spLocks noChangeArrowheads="1"/>
            </p:cNvSpPr>
            <p:nvPr/>
          </p:nvSpPr>
          <p:spPr bwMode="auto">
            <a:xfrm>
              <a:off x="3777"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4" name="Rectangle 538">
              <a:extLst>
                <a:ext uri="{FF2B5EF4-FFF2-40B4-BE49-F238E27FC236}">
                  <a16:creationId xmlns:a16="http://schemas.microsoft.com/office/drawing/2014/main" id="{C972EA6E-59AD-835A-6D7B-4361F0E7F843}"/>
                </a:ext>
              </a:extLst>
            </p:cNvPr>
            <p:cNvSpPr>
              <a:spLocks noChangeArrowheads="1"/>
            </p:cNvSpPr>
            <p:nvPr/>
          </p:nvSpPr>
          <p:spPr bwMode="auto">
            <a:xfrm>
              <a:off x="3480"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5" name="Rectangle 537">
              <a:extLst>
                <a:ext uri="{FF2B5EF4-FFF2-40B4-BE49-F238E27FC236}">
                  <a16:creationId xmlns:a16="http://schemas.microsoft.com/office/drawing/2014/main" id="{233D597A-A778-18DB-FCA4-258DEF0E6945}"/>
                </a:ext>
              </a:extLst>
            </p:cNvPr>
            <p:cNvSpPr>
              <a:spLocks noChangeArrowheads="1"/>
            </p:cNvSpPr>
            <p:nvPr/>
          </p:nvSpPr>
          <p:spPr bwMode="auto">
            <a:xfrm>
              <a:off x="3183"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6" name="Rectangle 536">
              <a:extLst>
                <a:ext uri="{FF2B5EF4-FFF2-40B4-BE49-F238E27FC236}">
                  <a16:creationId xmlns:a16="http://schemas.microsoft.com/office/drawing/2014/main" id="{F72B0932-A765-F044-26D4-42BF2B3C8595}"/>
                </a:ext>
              </a:extLst>
            </p:cNvPr>
            <p:cNvSpPr>
              <a:spLocks noChangeArrowheads="1"/>
            </p:cNvSpPr>
            <p:nvPr/>
          </p:nvSpPr>
          <p:spPr bwMode="auto">
            <a:xfrm>
              <a:off x="2886"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27" name="Rectangle 535">
              <a:extLst>
                <a:ext uri="{FF2B5EF4-FFF2-40B4-BE49-F238E27FC236}">
                  <a16:creationId xmlns:a16="http://schemas.microsoft.com/office/drawing/2014/main" id="{C0586218-E734-2E87-0D86-8E41DE2615FD}"/>
                </a:ext>
              </a:extLst>
            </p:cNvPr>
            <p:cNvSpPr>
              <a:spLocks noChangeArrowheads="1"/>
            </p:cNvSpPr>
            <p:nvPr/>
          </p:nvSpPr>
          <p:spPr bwMode="auto">
            <a:xfrm>
              <a:off x="2589"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28" name="Rectangle 534">
              <a:extLst>
                <a:ext uri="{FF2B5EF4-FFF2-40B4-BE49-F238E27FC236}">
                  <a16:creationId xmlns:a16="http://schemas.microsoft.com/office/drawing/2014/main" id="{5C8BD97D-9642-B123-37A9-40EEA7498691}"/>
                </a:ext>
              </a:extLst>
            </p:cNvPr>
            <p:cNvSpPr>
              <a:spLocks noChangeArrowheads="1"/>
            </p:cNvSpPr>
            <p:nvPr/>
          </p:nvSpPr>
          <p:spPr bwMode="auto">
            <a:xfrm>
              <a:off x="2292"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29" name="Rectangle 533">
              <a:extLst>
                <a:ext uri="{FF2B5EF4-FFF2-40B4-BE49-F238E27FC236}">
                  <a16:creationId xmlns:a16="http://schemas.microsoft.com/office/drawing/2014/main" id="{C2AEA1ED-0246-8112-C30C-0A5D59F168CB}"/>
                </a:ext>
              </a:extLst>
            </p:cNvPr>
            <p:cNvSpPr>
              <a:spLocks noChangeArrowheads="1"/>
            </p:cNvSpPr>
            <p:nvPr/>
          </p:nvSpPr>
          <p:spPr bwMode="auto">
            <a:xfrm>
              <a:off x="1995"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30" name="Rectangle 532">
              <a:extLst>
                <a:ext uri="{FF2B5EF4-FFF2-40B4-BE49-F238E27FC236}">
                  <a16:creationId xmlns:a16="http://schemas.microsoft.com/office/drawing/2014/main" id="{3E735AB7-CD73-E0A8-2381-296346C9FED6}"/>
                </a:ext>
              </a:extLst>
            </p:cNvPr>
            <p:cNvSpPr>
              <a:spLocks noChangeArrowheads="1"/>
            </p:cNvSpPr>
            <p:nvPr/>
          </p:nvSpPr>
          <p:spPr bwMode="auto">
            <a:xfrm>
              <a:off x="1698" y="3215"/>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31" name="Rectangle 531">
              <a:extLst>
                <a:ext uri="{FF2B5EF4-FFF2-40B4-BE49-F238E27FC236}">
                  <a16:creationId xmlns:a16="http://schemas.microsoft.com/office/drawing/2014/main" id="{967FBF83-8623-E95A-52B5-91C99CF47843}"/>
                </a:ext>
              </a:extLst>
            </p:cNvPr>
            <p:cNvSpPr>
              <a:spLocks noChangeArrowheads="1"/>
            </p:cNvSpPr>
            <p:nvPr/>
          </p:nvSpPr>
          <p:spPr bwMode="auto">
            <a:xfrm>
              <a:off x="1400" y="3215"/>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32" name="Rectangle 530">
              <a:extLst>
                <a:ext uri="{FF2B5EF4-FFF2-40B4-BE49-F238E27FC236}">
                  <a16:creationId xmlns:a16="http://schemas.microsoft.com/office/drawing/2014/main" id="{D23CEF02-6CA4-54FE-B8BE-21BC0F406D12}"/>
                </a:ext>
              </a:extLst>
            </p:cNvPr>
            <p:cNvSpPr>
              <a:spLocks noChangeArrowheads="1"/>
            </p:cNvSpPr>
            <p:nvPr/>
          </p:nvSpPr>
          <p:spPr bwMode="auto">
            <a:xfrm>
              <a:off x="1156" y="3215"/>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33" name="Rectangle 529">
              <a:extLst>
                <a:ext uri="{FF2B5EF4-FFF2-40B4-BE49-F238E27FC236}">
                  <a16:creationId xmlns:a16="http://schemas.microsoft.com/office/drawing/2014/main" id="{4407A1D5-80F1-BBD5-7D28-DE0A5AC37FC3}"/>
                </a:ext>
              </a:extLst>
            </p:cNvPr>
            <p:cNvSpPr>
              <a:spLocks noChangeArrowheads="1"/>
            </p:cNvSpPr>
            <p:nvPr/>
          </p:nvSpPr>
          <p:spPr bwMode="auto">
            <a:xfrm>
              <a:off x="838" y="3215"/>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34" name="Rectangle 528">
              <a:extLst>
                <a:ext uri="{FF2B5EF4-FFF2-40B4-BE49-F238E27FC236}">
                  <a16:creationId xmlns:a16="http://schemas.microsoft.com/office/drawing/2014/main" id="{7DC7F828-3D2E-455C-1449-04949850DA6D}"/>
                </a:ext>
              </a:extLst>
            </p:cNvPr>
            <p:cNvSpPr>
              <a:spLocks noChangeArrowheads="1"/>
            </p:cNvSpPr>
            <p:nvPr/>
          </p:nvSpPr>
          <p:spPr bwMode="auto">
            <a:xfrm>
              <a:off x="205" y="3215"/>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8</a:t>
              </a:r>
            </a:p>
          </p:txBody>
        </p:sp>
        <p:sp>
          <p:nvSpPr>
            <p:cNvPr id="114735" name="Rectangle 527">
              <a:extLst>
                <a:ext uri="{FF2B5EF4-FFF2-40B4-BE49-F238E27FC236}">
                  <a16:creationId xmlns:a16="http://schemas.microsoft.com/office/drawing/2014/main" id="{AD62F286-8305-FC1A-B5C5-683EF0992589}"/>
                </a:ext>
              </a:extLst>
            </p:cNvPr>
            <p:cNvSpPr>
              <a:spLocks noChangeArrowheads="1"/>
            </p:cNvSpPr>
            <p:nvPr/>
          </p:nvSpPr>
          <p:spPr bwMode="auto">
            <a:xfrm>
              <a:off x="4964" y="3004"/>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736" name="Rectangle 526">
              <a:extLst>
                <a:ext uri="{FF2B5EF4-FFF2-40B4-BE49-F238E27FC236}">
                  <a16:creationId xmlns:a16="http://schemas.microsoft.com/office/drawing/2014/main" id="{F0FC1073-05E7-22FB-0B43-BCBE60202F1F}"/>
                </a:ext>
              </a:extLst>
            </p:cNvPr>
            <p:cNvSpPr>
              <a:spLocks noChangeArrowheads="1"/>
            </p:cNvSpPr>
            <p:nvPr/>
          </p:nvSpPr>
          <p:spPr bwMode="auto">
            <a:xfrm>
              <a:off x="4667"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37" name="Rectangle 525">
              <a:extLst>
                <a:ext uri="{FF2B5EF4-FFF2-40B4-BE49-F238E27FC236}">
                  <a16:creationId xmlns:a16="http://schemas.microsoft.com/office/drawing/2014/main" id="{4EB0A120-BA71-FFDC-38F0-E05B848743D5}"/>
                </a:ext>
              </a:extLst>
            </p:cNvPr>
            <p:cNvSpPr>
              <a:spLocks noChangeArrowheads="1"/>
            </p:cNvSpPr>
            <p:nvPr/>
          </p:nvSpPr>
          <p:spPr bwMode="auto">
            <a:xfrm>
              <a:off x="4370"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38" name="Rectangle 524">
              <a:extLst>
                <a:ext uri="{FF2B5EF4-FFF2-40B4-BE49-F238E27FC236}">
                  <a16:creationId xmlns:a16="http://schemas.microsoft.com/office/drawing/2014/main" id="{58A55B08-8FFF-53A8-FA5E-B2158D1A6D34}"/>
                </a:ext>
              </a:extLst>
            </p:cNvPr>
            <p:cNvSpPr>
              <a:spLocks noChangeArrowheads="1"/>
            </p:cNvSpPr>
            <p:nvPr/>
          </p:nvSpPr>
          <p:spPr bwMode="auto">
            <a:xfrm>
              <a:off x="4074" y="3004"/>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39" name="Rectangle 523">
              <a:extLst>
                <a:ext uri="{FF2B5EF4-FFF2-40B4-BE49-F238E27FC236}">
                  <a16:creationId xmlns:a16="http://schemas.microsoft.com/office/drawing/2014/main" id="{1470F523-5529-E94B-DF4A-3B57200593A6}"/>
                </a:ext>
              </a:extLst>
            </p:cNvPr>
            <p:cNvSpPr>
              <a:spLocks noChangeArrowheads="1"/>
            </p:cNvSpPr>
            <p:nvPr/>
          </p:nvSpPr>
          <p:spPr bwMode="auto">
            <a:xfrm>
              <a:off x="3777"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40" name="Rectangle 522">
              <a:extLst>
                <a:ext uri="{FF2B5EF4-FFF2-40B4-BE49-F238E27FC236}">
                  <a16:creationId xmlns:a16="http://schemas.microsoft.com/office/drawing/2014/main" id="{61920468-DE7F-318D-700D-C748456BF3D6}"/>
                </a:ext>
              </a:extLst>
            </p:cNvPr>
            <p:cNvSpPr>
              <a:spLocks noChangeArrowheads="1"/>
            </p:cNvSpPr>
            <p:nvPr/>
          </p:nvSpPr>
          <p:spPr bwMode="auto">
            <a:xfrm>
              <a:off x="3480"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1" name="Rectangle 521">
              <a:extLst>
                <a:ext uri="{FF2B5EF4-FFF2-40B4-BE49-F238E27FC236}">
                  <a16:creationId xmlns:a16="http://schemas.microsoft.com/office/drawing/2014/main" id="{51222D24-248F-5D7B-9886-A66DDFFB7D37}"/>
                </a:ext>
              </a:extLst>
            </p:cNvPr>
            <p:cNvSpPr>
              <a:spLocks noChangeArrowheads="1"/>
            </p:cNvSpPr>
            <p:nvPr/>
          </p:nvSpPr>
          <p:spPr bwMode="auto">
            <a:xfrm>
              <a:off x="3183"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2" name="Rectangle 520">
              <a:extLst>
                <a:ext uri="{FF2B5EF4-FFF2-40B4-BE49-F238E27FC236}">
                  <a16:creationId xmlns:a16="http://schemas.microsoft.com/office/drawing/2014/main" id="{79CD39F8-948D-2A96-FDA5-9A47AA086173}"/>
                </a:ext>
              </a:extLst>
            </p:cNvPr>
            <p:cNvSpPr>
              <a:spLocks noChangeArrowheads="1"/>
            </p:cNvSpPr>
            <p:nvPr/>
          </p:nvSpPr>
          <p:spPr bwMode="auto">
            <a:xfrm>
              <a:off x="2886"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3" name="Rectangle 519">
              <a:extLst>
                <a:ext uri="{FF2B5EF4-FFF2-40B4-BE49-F238E27FC236}">
                  <a16:creationId xmlns:a16="http://schemas.microsoft.com/office/drawing/2014/main" id="{76D8E910-EA74-4B8C-D52C-96195ADB92E9}"/>
                </a:ext>
              </a:extLst>
            </p:cNvPr>
            <p:cNvSpPr>
              <a:spLocks noChangeArrowheads="1"/>
            </p:cNvSpPr>
            <p:nvPr/>
          </p:nvSpPr>
          <p:spPr bwMode="auto">
            <a:xfrm>
              <a:off x="2589"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4" name="Rectangle 518">
              <a:extLst>
                <a:ext uri="{FF2B5EF4-FFF2-40B4-BE49-F238E27FC236}">
                  <a16:creationId xmlns:a16="http://schemas.microsoft.com/office/drawing/2014/main" id="{EB0C5A5F-6AA9-AF43-B14A-EBD4063298B4}"/>
                </a:ext>
              </a:extLst>
            </p:cNvPr>
            <p:cNvSpPr>
              <a:spLocks noChangeArrowheads="1"/>
            </p:cNvSpPr>
            <p:nvPr/>
          </p:nvSpPr>
          <p:spPr bwMode="auto">
            <a:xfrm>
              <a:off x="2292"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5" name="Rectangle 517">
              <a:extLst>
                <a:ext uri="{FF2B5EF4-FFF2-40B4-BE49-F238E27FC236}">
                  <a16:creationId xmlns:a16="http://schemas.microsoft.com/office/drawing/2014/main" id="{A6B84777-AFCC-FDFA-C08E-6CD9B06D2667}"/>
                </a:ext>
              </a:extLst>
            </p:cNvPr>
            <p:cNvSpPr>
              <a:spLocks noChangeArrowheads="1"/>
            </p:cNvSpPr>
            <p:nvPr/>
          </p:nvSpPr>
          <p:spPr bwMode="auto">
            <a:xfrm>
              <a:off x="1995"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6" name="Rectangle 516">
              <a:extLst>
                <a:ext uri="{FF2B5EF4-FFF2-40B4-BE49-F238E27FC236}">
                  <a16:creationId xmlns:a16="http://schemas.microsoft.com/office/drawing/2014/main" id="{797028DD-AA77-1758-B2F4-9608266C35A1}"/>
                </a:ext>
              </a:extLst>
            </p:cNvPr>
            <p:cNvSpPr>
              <a:spLocks noChangeArrowheads="1"/>
            </p:cNvSpPr>
            <p:nvPr/>
          </p:nvSpPr>
          <p:spPr bwMode="auto">
            <a:xfrm>
              <a:off x="1698" y="3004"/>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47" name="Rectangle 515">
              <a:extLst>
                <a:ext uri="{FF2B5EF4-FFF2-40B4-BE49-F238E27FC236}">
                  <a16:creationId xmlns:a16="http://schemas.microsoft.com/office/drawing/2014/main" id="{3A80C8AC-AA8C-7D76-5F2A-2264DF4F7F90}"/>
                </a:ext>
              </a:extLst>
            </p:cNvPr>
            <p:cNvSpPr>
              <a:spLocks noChangeArrowheads="1"/>
            </p:cNvSpPr>
            <p:nvPr/>
          </p:nvSpPr>
          <p:spPr bwMode="auto">
            <a:xfrm>
              <a:off x="1400" y="3004"/>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8" name="Rectangle 514">
              <a:extLst>
                <a:ext uri="{FF2B5EF4-FFF2-40B4-BE49-F238E27FC236}">
                  <a16:creationId xmlns:a16="http://schemas.microsoft.com/office/drawing/2014/main" id="{3255D0AB-8A49-C827-8F52-6982FFB5886D}"/>
                </a:ext>
              </a:extLst>
            </p:cNvPr>
            <p:cNvSpPr>
              <a:spLocks noChangeArrowheads="1"/>
            </p:cNvSpPr>
            <p:nvPr/>
          </p:nvSpPr>
          <p:spPr bwMode="auto">
            <a:xfrm>
              <a:off x="1156" y="3004"/>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49" name="Rectangle 513">
              <a:extLst>
                <a:ext uri="{FF2B5EF4-FFF2-40B4-BE49-F238E27FC236}">
                  <a16:creationId xmlns:a16="http://schemas.microsoft.com/office/drawing/2014/main" id="{54431859-2C12-6786-E31B-F736D141B82C}"/>
                </a:ext>
              </a:extLst>
            </p:cNvPr>
            <p:cNvSpPr>
              <a:spLocks noChangeArrowheads="1"/>
            </p:cNvSpPr>
            <p:nvPr/>
          </p:nvSpPr>
          <p:spPr bwMode="auto">
            <a:xfrm>
              <a:off x="838" y="3004"/>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50" name="Rectangle 512">
              <a:extLst>
                <a:ext uri="{FF2B5EF4-FFF2-40B4-BE49-F238E27FC236}">
                  <a16:creationId xmlns:a16="http://schemas.microsoft.com/office/drawing/2014/main" id="{0D202A64-4650-2153-ED82-48991C72DC4A}"/>
                </a:ext>
              </a:extLst>
            </p:cNvPr>
            <p:cNvSpPr>
              <a:spLocks noChangeArrowheads="1"/>
            </p:cNvSpPr>
            <p:nvPr/>
          </p:nvSpPr>
          <p:spPr bwMode="auto">
            <a:xfrm>
              <a:off x="205" y="3004"/>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7</a:t>
              </a:r>
            </a:p>
          </p:txBody>
        </p:sp>
        <p:sp>
          <p:nvSpPr>
            <p:cNvPr id="114751" name="Rectangle 511">
              <a:extLst>
                <a:ext uri="{FF2B5EF4-FFF2-40B4-BE49-F238E27FC236}">
                  <a16:creationId xmlns:a16="http://schemas.microsoft.com/office/drawing/2014/main" id="{0E8EF73E-E022-778E-7067-3093C985C439}"/>
                </a:ext>
              </a:extLst>
            </p:cNvPr>
            <p:cNvSpPr>
              <a:spLocks noChangeArrowheads="1"/>
            </p:cNvSpPr>
            <p:nvPr/>
          </p:nvSpPr>
          <p:spPr bwMode="auto">
            <a:xfrm>
              <a:off x="4964" y="2793"/>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752" name="Rectangle 510">
              <a:extLst>
                <a:ext uri="{FF2B5EF4-FFF2-40B4-BE49-F238E27FC236}">
                  <a16:creationId xmlns:a16="http://schemas.microsoft.com/office/drawing/2014/main" id="{8981DD6B-62B6-73BF-D5B0-9EC8956BA231}"/>
                </a:ext>
              </a:extLst>
            </p:cNvPr>
            <p:cNvSpPr>
              <a:spLocks noChangeArrowheads="1"/>
            </p:cNvSpPr>
            <p:nvPr/>
          </p:nvSpPr>
          <p:spPr bwMode="auto">
            <a:xfrm>
              <a:off x="4667"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53" name="Rectangle 509">
              <a:extLst>
                <a:ext uri="{FF2B5EF4-FFF2-40B4-BE49-F238E27FC236}">
                  <a16:creationId xmlns:a16="http://schemas.microsoft.com/office/drawing/2014/main" id="{9CC6311C-C2F5-351D-6750-BA5E18DE1BF2}"/>
                </a:ext>
              </a:extLst>
            </p:cNvPr>
            <p:cNvSpPr>
              <a:spLocks noChangeArrowheads="1"/>
            </p:cNvSpPr>
            <p:nvPr/>
          </p:nvSpPr>
          <p:spPr bwMode="auto">
            <a:xfrm>
              <a:off x="4370"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54" name="Rectangle 508">
              <a:extLst>
                <a:ext uri="{FF2B5EF4-FFF2-40B4-BE49-F238E27FC236}">
                  <a16:creationId xmlns:a16="http://schemas.microsoft.com/office/drawing/2014/main" id="{DC36BEE9-3B3E-892F-5080-2428A2B3ECE3}"/>
                </a:ext>
              </a:extLst>
            </p:cNvPr>
            <p:cNvSpPr>
              <a:spLocks noChangeArrowheads="1"/>
            </p:cNvSpPr>
            <p:nvPr/>
          </p:nvSpPr>
          <p:spPr bwMode="auto">
            <a:xfrm>
              <a:off x="4074" y="2793"/>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55" name="Rectangle 507">
              <a:extLst>
                <a:ext uri="{FF2B5EF4-FFF2-40B4-BE49-F238E27FC236}">
                  <a16:creationId xmlns:a16="http://schemas.microsoft.com/office/drawing/2014/main" id="{AD3EC8F7-6238-E9B3-D599-395A6FD23A42}"/>
                </a:ext>
              </a:extLst>
            </p:cNvPr>
            <p:cNvSpPr>
              <a:spLocks noChangeArrowheads="1"/>
            </p:cNvSpPr>
            <p:nvPr/>
          </p:nvSpPr>
          <p:spPr bwMode="auto">
            <a:xfrm>
              <a:off x="3777"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56" name="Rectangle 506">
              <a:extLst>
                <a:ext uri="{FF2B5EF4-FFF2-40B4-BE49-F238E27FC236}">
                  <a16:creationId xmlns:a16="http://schemas.microsoft.com/office/drawing/2014/main" id="{4E4A25DE-281E-E671-2976-52AB5B774376}"/>
                </a:ext>
              </a:extLst>
            </p:cNvPr>
            <p:cNvSpPr>
              <a:spLocks noChangeArrowheads="1"/>
            </p:cNvSpPr>
            <p:nvPr/>
          </p:nvSpPr>
          <p:spPr bwMode="auto">
            <a:xfrm>
              <a:off x="3480"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57" name="Rectangle 505">
              <a:extLst>
                <a:ext uri="{FF2B5EF4-FFF2-40B4-BE49-F238E27FC236}">
                  <a16:creationId xmlns:a16="http://schemas.microsoft.com/office/drawing/2014/main" id="{D291DCCC-0FA8-8F45-F3E9-242EBE098B9F}"/>
                </a:ext>
              </a:extLst>
            </p:cNvPr>
            <p:cNvSpPr>
              <a:spLocks noChangeArrowheads="1"/>
            </p:cNvSpPr>
            <p:nvPr/>
          </p:nvSpPr>
          <p:spPr bwMode="auto">
            <a:xfrm>
              <a:off x="3183"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58" name="Rectangle 504">
              <a:extLst>
                <a:ext uri="{FF2B5EF4-FFF2-40B4-BE49-F238E27FC236}">
                  <a16:creationId xmlns:a16="http://schemas.microsoft.com/office/drawing/2014/main" id="{F7FC3A64-3EA9-26CB-1C6F-792CAB84E23E}"/>
                </a:ext>
              </a:extLst>
            </p:cNvPr>
            <p:cNvSpPr>
              <a:spLocks noChangeArrowheads="1"/>
            </p:cNvSpPr>
            <p:nvPr/>
          </p:nvSpPr>
          <p:spPr bwMode="auto">
            <a:xfrm>
              <a:off x="2886"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59" name="Rectangle 503">
              <a:extLst>
                <a:ext uri="{FF2B5EF4-FFF2-40B4-BE49-F238E27FC236}">
                  <a16:creationId xmlns:a16="http://schemas.microsoft.com/office/drawing/2014/main" id="{AA89E877-4341-6806-E219-1B316517C02B}"/>
                </a:ext>
              </a:extLst>
            </p:cNvPr>
            <p:cNvSpPr>
              <a:spLocks noChangeArrowheads="1"/>
            </p:cNvSpPr>
            <p:nvPr/>
          </p:nvSpPr>
          <p:spPr bwMode="auto">
            <a:xfrm>
              <a:off x="2589"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60" name="Rectangle 502">
              <a:extLst>
                <a:ext uri="{FF2B5EF4-FFF2-40B4-BE49-F238E27FC236}">
                  <a16:creationId xmlns:a16="http://schemas.microsoft.com/office/drawing/2014/main" id="{7A3F7F33-FF2C-796C-E0FF-B20F8018EF3A}"/>
                </a:ext>
              </a:extLst>
            </p:cNvPr>
            <p:cNvSpPr>
              <a:spLocks noChangeArrowheads="1"/>
            </p:cNvSpPr>
            <p:nvPr/>
          </p:nvSpPr>
          <p:spPr bwMode="auto">
            <a:xfrm>
              <a:off x="2292"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61" name="Rectangle 501">
              <a:extLst>
                <a:ext uri="{FF2B5EF4-FFF2-40B4-BE49-F238E27FC236}">
                  <a16:creationId xmlns:a16="http://schemas.microsoft.com/office/drawing/2014/main" id="{49827842-12AF-1D3B-0FF0-52CCB9015BFE}"/>
                </a:ext>
              </a:extLst>
            </p:cNvPr>
            <p:cNvSpPr>
              <a:spLocks noChangeArrowheads="1"/>
            </p:cNvSpPr>
            <p:nvPr/>
          </p:nvSpPr>
          <p:spPr bwMode="auto">
            <a:xfrm>
              <a:off x="1995"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62" name="Rectangle 500">
              <a:extLst>
                <a:ext uri="{FF2B5EF4-FFF2-40B4-BE49-F238E27FC236}">
                  <a16:creationId xmlns:a16="http://schemas.microsoft.com/office/drawing/2014/main" id="{DA12BAD4-B199-67E9-8C09-F929D06F0D93}"/>
                </a:ext>
              </a:extLst>
            </p:cNvPr>
            <p:cNvSpPr>
              <a:spLocks noChangeArrowheads="1"/>
            </p:cNvSpPr>
            <p:nvPr/>
          </p:nvSpPr>
          <p:spPr bwMode="auto">
            <a:xfrm>
              <a:off x="1698" y="2793"/>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63" name="Rectangle 499">
              <a:extLst>
                <a:ext uri="{FF2B5EF4-FFF2-40B4-BE49-F238E27FC236}">
                  <a16:creationId xmlns:a16="http://schemas.microsoft.com/office/drawing/2014/main" id="{CFA974AB-37E8-D52A-A607-E69BAE5FBAE5}"/>
                </a:ext>
              </a:extLst>
            </p:cNvPr>
            <p:cNvSpPr>
              <a:spLocks noChangeArrowheads="1"/>
            </p:cNvSpPr>
            <p:nvPr/>
          </p:nvSpPr>
          <p:spPr bwMode="auto">
            <a:xfrm>
              <a:off x="1400" y="2793"/>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64" name="Rectangle 498">
              <a:extLst>
                <a:ext uri="{FF2B5EF4-FFF2-40B4-BE49-F238E27FC236}">
                  <a16:creationId xmlns:a16="http://schemas.microsoft.com/office/drawing/2014/main" id="{3982214A-DA23-310F-836E-1D487A7EF23A}"/>
                </a:ext>
              </a:extLst>
            </p:cNvPr>
            <p:cNvSpPr>
              <a:spLocks noChangeArrowheads="1"/>
            </p:cNvSpPr>
            <p:nvPr/>
          </p:nvSpPr>
          <p:spPr bwMode="auto">
            <a:xfrm>
              <a:off x="1156" y="2793"/>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65" name="Rectangle 497">
              <a:extLst>
                <a:ext uri="{FF2B5EF4-FFF2-40B4-BE49-F238E27FC236}">
                  <a16:creationId xmlns:a16="http://schemas.microsoft.com/office/drawing/2014/main" id="{81CE2A51-20E9-E567-6F88-C55417E811CB}"/>
                </a:ext>
              </a:extLst>
            </p:cNvPr>
            <p:cNvSpPr>
              <a:spLocks noChangeArrowheads="1"/>
            </p:cNvSpPr>
            <p:nvPr/>
          </p:nvSpPr>
          <p:spPr bwMode="auto">
            <a:xfrm>
              <a:off x="838" y="2793"/>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66" name="Rectangle 496">
              <a:extLst>
                <a:ext uri="{FF2B5EF4-FFF2-40B4-BE49-F238E27FC236}">
                  <a16:creationId xmlns:a16="http://schemas.microsoft.com/office/drawing/2014/main" id="{C155368E-F7C3-4980-9370-B8D35F915A1A}"/>
                </a:ext>
              </a:extLst>
            </p:cNvPr>
            <p:cNvSpPr>
              <a:spLocks noChangeArrowheads="1"/>
            </p:cNvSpPr>
            <p:nvPr/>
          </p:nvSpPr>
          <p:spPr bwMode="auto">
            <a:xfrm>
              <a:off x="205" y="2793"/>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6</a:t>
              </a:r>
            </a:p>
          </p:txBody>
        </p:sp>
        <p:sp>
          <p:nvSpPr>
            <p:cNvPr id="114767" name="Rectangle 495">
              <a:extLst>
                <a:ext uri="{FF2B5EF4-FFF2-40B4-BE49-F238E27FC236}">
                  <a16:creationId xmlns:a16="http://schemas.microsoft.com/office/drawing/2014/main" id="{9EF4A06F-B55C-F19F-37FE-3BABC3D5BE8A}"/>
                </a:ext>
              </a:extLst>
            </p:cNvPr>
            <p:cNvSpPr>
              <a:spLocks noChangeArrowheads="1"/>
            </p:cNvSpPr>
            <p:nvPr/>
          </p:nvSpPr>
          <p:spPr bwMode="auto">
            <a:xfrm>
              <a:off x="4964" y="2582"/>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768" name="Rectangle 494">
              <a:extLst>
                <a:ext uri="{FF2B5EF4-FFF2-40B4-BE49-F238E27FC236}">
                  <a16:creationId xmlns:a16="http://schemas.microsoft.com/office/drawing/2014/main" id="{D847C5E4-11AF-519F-F9A1-ECB1FE46E7D0}"/>
                </a:ext>
              </a:extLst>
            </p:cNvPr>
            <p:cNvSpPr>
              <a:spLocks noChangeArrowheads="1"/>
            </p:cNvSpPr>
            <p:nvPr/>
          </p:nvSpPr>
          <p:spPr bwMode="auto">
            <a:xfrm>
              <a:off x="4667"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69" name="Rectangle 493">
              <a:extLst>
                <a:ext uri="{FF2B5EF4-FFF2-40B4-BE49-F238E27FC236}">
                  <a16:creationId xmlns:a16="http://schemas.microsoft.com/office/drawing/2014/main" id="{173E913D-CD12-27DC-83EE-5C8E37D57C36}"/>
                </a:ext>
              </a:extLst>
            </p:cNvPr>
            <p:cNvSpPr>
              <a:spLocks noChangeArrowheads="1"/>
            </p:cNvSpPr>
            <p:nvPr/>
          </p:nvSpPr>
          <p:spPr bwMode="auto">
            <a:xfrm>
              <a:off x="4370"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70" name="Rectangle 492">
              <a:extLst>
                <a:ext uri="{FF2B5EF4-FFF2-40B4-BE49-F238E27FC236}">
                  <a16:creationId xmlns:a16="http://schemas.microsoft.com/office/drawing/2014/main" id="{556F215B-9F31-DD5A-B815-B103B128B084}"/>
                </a:ext>
              </a:extLst>
            </p:cNvPr>
            <p:cNvSpPr>
              <a:spLocks noChangeArrowheads="1"/>
            </p:cNvSpPr>
            <p:nvPr/>
          </p:nvSpPr>
          <p:spPr bwMode="auto">
            <a:xfrm>
              <a:off x="4074" y="2582"/>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71" name="Rectangle 491">
              <a:extLst>
                <a:ext uri="{FF2B5EF4-FFF2-40B4-BE49-F238E27FC236}">
                  <a16:creationId xmlns:a16="http://schemas.microsoft.com/office/drawing/2014/main" id="{0EDFD11E-D91D-F725-E216-99A48A35ED89}"/>
                </a:ext>
              </a:extLst>
            </p:cNvPr>
            <p:cNvSpPr>
              <a:spLocks noChangeArrowheads="1"/>
            </p:cNvSpPr>
            <p:nvPr/>
          </p:nvSpPr>
          <p:spPr bwMode="auto">
            <a:xfrm>
              <a:off x="3777"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72" name="Rectangle 490">
              <a:extLst>
                <a:ext uri="{FF2B5EF4-FFF2-40B4-BE49-F238E27FC236}">
                  <a16:creationId xmlns:a16="http://schemas.microsoft.com/office/drawing/2014/main" id="{F6A99703-0730-DC96-7BE0-6809A6E2D235}"/>
                </a:ext>
              </a:extLst>
            </p:cNvPr>
            <p:cNvSpPr>
              <a:spLocks noChangeArrowheads="1"/>
            </p:cNvSpPr>
            <p:nvPr/>
          </p:nvSpPr>
          <p:spPr bwMode="auto">
            <a:xfrm>
              <a:off x="3480"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73" name="Rectangle 489">
              <a:extLst>
                <a:ext uri="{FF2B5EF4-FFF2-40B4-BE49-F238E27FC236}">
                  <a16:creationId xmlns:a16="http://schemas.microsoft.com/office/drawing/2014/main" id="{8A06AA2A-22AF-095E-0256-E19964FEE19F}"/>
                </a:ext>
              </a:extLst>
            </p:cNvPr>
            <p:cNvSpPr>
              <a:spLocks noChangeArrowheads="1"/>
            </p:cNvSpPr>
            <p:nvPr/>
          </p:nvSpPr>
          <p:spPr bwMode="auto">
            <a:xfrm>
              <a:off x="3183"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74" name="Rectangle 488">
              <a:extLst>
                <a:ext uri="{FF2B5EF4-FFF2-40B4-BE49-F238E27FC236}">
                  <a16:creationId xmlns:a16="http://schemas.microsoft.com/office/drawing/2014/main" id="{8E9727C3-6061-B600-F854-7A94B9DA9A72}"/>
                </a:ext>
              </a:extLst>
            </p:cNvPr>
            <p:cNvSpPr>
              <a:spLocks noChangeArrowheads="1"/>
            </p:cNvSpPr>
            <p:nvPr/>
          </p:nvSpPr>
          <p:spPr bwMode="auto">
            <a:xfrm>
              <a:off x="2886"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75" name="Rectangle 487">
              <a:extLst>
                <a:ext uri="{FF2B5EF4-FFF2-40B4-BE49-F238E27FC236}">
                  <a16:creationId xmlns:a16="http://schemas.microsoft.com/office/drawing/2014/main" id="{FE74242D-DCFA-E6D7-60FB-4A6324EDA8CC}"/>
                </a:ext>
              </a:extLst>
            </p:cNvPr>
            <p:cNvSpPr>
              <a:spLocks noChangeArrowheads="1"/>
            </p:cNvSpPr>
            <p:nvPr/>
          </p:nvSpPr>
          <p:spPr bwMode="auto">
            <a:xfrm>
              <a:off x="2589"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76" name="Rectangle 486">
              <a:extLst>
                <a:ext uri="{FF2B5EF4-FFF2-40B4-BE49-F238E27FC236}">
                  <a16:creationId xmlns:a16="http://schemas.microsoft.com/office/drawing/2014/main" id="{770CA17A-487F-1167-0E6A-FEA177E495A9}"/>
                </a:ext>
              </a:extLst>
            </p:cNvPr>
            <p:cNvSpPr>
              <a:spLocks noChangeArrowheads="1"/>
            </p:cNvSpPr>
            <p:nvPr/>
          </p:nvSpPr>
          <p:spPr bwMode="auto">
            <a:xfrm>
              <a:off x="2292"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77" name="Rectangle 485">
              <a:extLst>
                <a:ext uri="{FF2B5EF4-FFF2-40B4-BE49-F238E27FC236}">
                  <a16:creationId xmlns:a16="http://schemas.microsoft.com/office/drawing/2014/main" id="{02540DC4-EC57-11EA-93A4-2FA9BAB16978}"/>
                </a:ext>
              </a:extLst>
            </p:cNvPr>
            <p:cNvSpPr>
              <a:spLocks noChangeArrowheads="1"/>
            </p:cNvSpPr>
            <p:nvPr/>
          </p:nvSpPr>
          <p:spPr bwMode="auto">
            <a:xfrm>
              <a:off x="1995"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78" name="Rectangle 484">
              <a:extLst>
                <a:ext uri="{FF2B5EF4-FFF2-40B4-BE49-F238E27FC236}">
                  <a16:creationId xmlns:a16="http://schemas.microsoft.com/office/drawing/2014/main" id="{636104AF-A308-FC3F-2775-55926A785CBD}"/>
                </a:ext>
              </a:extLst>
            </p:cNvPr>
            <p:cNvSpPr>
              <a:spLocks noChangeArrowheads="1"/>
            </p:cNvSpPr>
            <p:nvPr/>
          </p:nvSpPr>
          <p:spPr bwMode="auto">
            <a:xfrm>
              <a:off x="1698" y="2582"/>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79" name="Rectangle 483">
              <a:extLst>
                <a:ext uri="{FF2B5EF4-FFF2-40B4-BE49-F238E27FC236}">
                  <a16:creationId xmlns:a16="http://schemas.microsoft.com/office/drawing/2014/main" id="{FF405907-D916-1FB4-87BB-69D109D464C9}"/>
                </a:ext>
              </a:extLst>
            </p:cNvPr>
            <p:cNvSpPr>
              <a:spLocks noChangeArrowheads="1"/>
            </p:cNvSpPr>
            <p:nvPr/>
          </p:nvSpPr>
          <p:spPr bwMode="auto">
            <a:xfrm>
              <a:off x="1400" y="2582"/>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80" name="Rectangle 482">
              <a:extLst>
                <a:ext uri="{FF2B5EF4-FFF2-40B4-BE49-F238E27FC236}">
                  <a16:creationId xmlns:a16="http://schemas.microsoft.com/office/drawing/2014/main" id="{24C4FE2D-74B8-95D2-8090-F7F3F0081B66}"/>
                </a:ext>
              </a:extLst>
            </p:cNvPr>
            <p:cNvSpPr>
              <a:spLocks noChangeArrowheads="1"/>
            </p:cNvSpPr>
            <p:nvPr/>
          </p:nvSpPr>
          <p:spPr bwMode="auto">
            <a:xfrm>
              <a:off x="1156" y="2582"/>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81" name="Rectangle 481">
              <a:extLst>
                <a:ext uri="{FF2B5EF4-FFF2-40B4-BE49-F238E27FC236}">
                  <a16:creationId xmlns:a16="http://schemas.microsoft.com/office/drawing/2014/main" id="{5E725EEE-9C6C-83F2-2AAB-E0A8566B78C5}"/>
                </a:ext>
              </a:extLst>
            </p:cNvPr>
            <p:cNvSpPr>
              <a:spLocks noChangeArrowheads="1"/>
            </p:cNvSpPr>
            <p:nvPr/>
          </p:nvSpPr>
          <p:spPr bwMode="auto">
            <a:xfrm>
              <a:off x="838" y="2582"/>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82" name="Rectangle 480">
              <a:extLst>
                <a:ext uri="{FF2B5EF4-FFF2-40B4-BE49-F238E27FC236}">
                  <a16:creationId xmlns:a16="http://schemas.microsoft.com/office/drawing/2014/main" id="{F09AE4BB-A76E-1A1B-C37A-5C0FAFD25487}"/>
                </a:ext>
              </a:extLst>
            </p:cNvPr>
            <p:cNvSpPr>
              <a:spLocks noChangeArrowheads="1"/>
            </p:cNvSpPr>
            <p:nvPr/>
          </p:nvSpPr>
          <p:spPr bwMode="auto">
            <a:xfrm>
              <a:off x="205" y="2582"/>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5</a:t>
              </a:r>
            </a:p>
          </p:txBody>
        </p:sp>
        <p:sp>
          <p:nvSpPr>
            <p:cNvPr id="114783" name="Rectangle 479">
              <a:extLst>
                <a:ext uri="{FF2B5EF4-FFF2-40B4-BE49-F238E27FC236}">
                  <a16:creationId xmlns:a16="http://schemas.microsoft.com/office/drawing/2014/main" id="{059E505A-3532-4E49-3FAB-E1EF2F50DF70}"/>
                </a:ext>
              </a:extLst>
            </p:cNvPr>
            <p:cNvSpPr>
              <a:spLocks noChangeArrowheads="1"/>
            </p:cNvSpPr>
            <p:nvPr/>
          </p:nvSpPr>
          <p:spPr bwMode="auto">
            <a:xfrm>
              <a:off x="4964" y="2371"/>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784" name="Rectangle 478">
              <a:extLst>
                <a:ext uri="{FF2B5EF4-FFF2-40B4-BE49-F238E27FC236}">
                  <a16:creationId xmlns:a16="http://schemas.microsoft.com/office/drawing/2014/main" id="{9F1133C6-C578-59A0-A9D6-375C9254871B}"/>
                </a:ext>
              </a:extLst>
            </p:cNvPr>
            <p:cNvSpPr>
              <a:spLocks noChangeArrowheads="1"/>
            </p:cNvSpPr>
            <p:nvPr/>
          </p:nvSpPr>
          <p:spPr bwMode="auto">
            <a:xfrm>
              <a:off x="4667"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85" name="Rectangle 477">
              <a:extLst>
                <a:ext uri="{FF2B5EF4-FFF2-40B4-BE49-F238E27FC236}">
                  <a16:creationId xmlns:a16="http://schemas.microsoft.com/office/drawing/2014/main" id="{D2AB7A10-7B61-B435-A032-D21D4112D7EC}"/>
                </a:ext>
              </a:extLst>
            </p:cNvPr>
            <p:cNvSpPr>
              <a:spLocks noChangeArrowheads="1"/>
            </p:cNvSpPr>
            <p:nvPr/>
          </p:nvSpPr>
          <p:spPr bwMode="auto">
            <a:xfrm>
              <a:off x="4370"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86" name="Rectangle 476">
              <a:extLst>
                <a:ext uri="{FF2B5EF4-FFF2-40B4-BE49-F238E27FC236}">
                  <a16:creationId xmlns:a16="http://schemas.microsoft.com/office/drawing/2014/main" id="{CFB20DFB-4EE1-E78E-03CC-492A96E64B8D}"/>
                </a:ext>
              </a:extLst>
            </p:cNvPr>
            <p:cNvSpPr>
              <a:spLocks noChangeArrowheads="1"/>
            </p:cNvSpPr>
            <p:nvPr/>
          </p:nvSpPr>
          <p:spPr bwMode="auto">
            <a:xfrm>
              <a:off x="4074" y="2371"/>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87" name="Rectangle 475">
              <a:extLst>
                <a:ext uri="{FF2B5EF4-FFF2-40B4-BE49-F238E27FC236}">
                  <a16:creationId xmlns:a16="http://schemas.microsoft.com/office/drawing/2014/main" id="{5B224D48-2A6E-002B-3A94-3F37D5A01958}"/>
                </a:ext>
              </a:extLst>
            </p:cNvPr>
            <p:cNvSpPr>
              <a:spLocks noChangeArrowheads="1"/>
            </p:cNvSpPr>
            <p:nvPr/>
          </p:nvSpPr>
          <p:spPr bwMode="auto">
            <a:xfrm>
              <a:off x="3777"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88" name="Rectangle 474">
              <a:extLst>
                <a:ext uri="{FF2B5EF4-FFF2-40B4-BE49-F238E27FC236}">
                  <a16:creationId xmlns:a16="http://schemas.microsoft.com/office/drawing/2014/main" id="{E884C9CE-7A61-A447-6FC8-90D9CF4FECEB}"/>
                </a:ext>
              </a:extLst>
            </p:cNvPr>
            <p:cNvSpPr>
              <a:spLocks noChangeArrowheads="1"/>
            </p:cNvSpPr>
            <p:nvPr/>
          </p:nvSpPr>
          <p:spPr bwMode="auto">
            <a:xfrm>
              <a:off x="3480"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89" name="Rectangle 473">
              <a:extLst>
                <a:ext uri="{FF2B5EF4-FFF2-40B4-BE49-F238E27FC236}">
                  <a16:creationId xmlns:a16="http://schemas.microsoft.com/office/drawing/2014/main" id="{03DE7C66-4ACF-4DF6-5AAC-64919B8F5E88}"/>
                </a:ext>
              </a:extLst>
            </p:cNvPr>
            <p:cNvSpPr>
              <a:spLocks noChangeArrowheads="1"/>
            </p:cNvSpPr>
            <p:nvPr/>
          </p:nvSpPr>
          <p:spPr bwMode="auto">
            <a:xfrm>
              <a:off x="3183"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90" name="Rectangle 472">
              <a:extLst>
                <a:ext uri="{FF2B5EF4-FFF2-40B4-BE49-F238E27FC236}">
                  <a16:creationId xmlns:a16="http://schemas.microsoft.com/office/drawing/2014/main" id="{71F057A7-96DC-5196-EF9E-F6422B7AA87E}"/>
                </a:ext>
              </a:extLst>
            </p:cNvPr>
            <p:cNvSpPr>
              <a:spLocks noChangeArrowheads="1"/>
            </p:cNvSpPr>
            <p:nvPr/>
          </p:nvSpPr>
          <p:spPr bwMode="auto">
            <a:xfrm>
              <a:off x="2886"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91" name="Rectangle 471">
              <a:extLst>
                <a:ext uri="{FF2B5EF4-FFF2-40B4-BE49-F238E27FC236}">
                  <a16:creationId xmlns:a16="http://schemas.microsoft.com/office/drawing/2014/main" id="{6AB4EFBE-2E11-B099-3825-CD8375B84AF7}"/>
                </a:ext>
              </a:extLst>
            </p:cNvPr>
            <p:cNvSpPr>
              <a:spLocks noChangeArrowheads="1"/>
            </p:cNvSpPr>
            <p:nvPr/>
          </p:nvSpPr>
          <p:spPr bwMode="auto">
            <a:xfrm>
              <a:off x="2589"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92" name="Rectangle 470">
              <a:extLst>
                <a:ext uri="{FF2B5EF4-FFF2-40B4-BE49-F238E27FC236}">
                  <a16:creationId xmlns:a16="http://schemas.microsoft.com/office/drawing/2014/main" id="{5B1AD3D4-0958-83CD-23BB-4E39B9134D79}"/>
                </a:ext>
              </a:extLst>
            </p:cNvPr>
            <p:cNvSpPr>
              <a:spLocks noChangeArrowheads="1"/>
            </p:cNvSpPr>
            <p:nvPr/>
          </p:nvSpPr>
          <p:spPr bwMode="auto">
            <a:xfrm>
              <a:off x="2292"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93" name="Rectangle 469">
              <a:extLst>
                <a:ext uri="{FF2B5EF4-FFF2-40B4-BE49-F238E27FC236}">
                  <a16:creationId xmlns:a16="http://schemas.microsoft.com/office/drawing/2014/main" id="{925A45F0-79CF-7E95-B613-A04893B660CA}"/>
                </a:ext>
              </a:extLst>
            </p:cNvPr>
            <p:cNvSpPr>
              <a:spLocks noChangeArrowheads="1"/>
            </p:cNvSpPr>
            <p:nvPr/>
          </p:nvSpPr>
          <p:spPr bwMode="auto">
            <a:xfrm>
              <a:off x="1995"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94" name="Rectangle 468">
              <a:extLst>
                <a:ext uri="{FF2B5EF4-FFF2-40B4-BE49-F238E27FC236}">
                  <a16:creationId xmlns:a16="http://schemas.microsoft.com/office/drawing/2014/main" id="{58976311-79FC-B0EB-37B0-8D4DA2FC96F9}"/>
                </a:ext>
              </a:extLst>
            </p:cNvPr>
            <p:cNvSpPr>
              <a:spLocks noChangeArrowheads="1"/>
            </p:cNvSpPr>
            <p:nvPr/>
          </p:nvSpPr>
          <p:spPr bwMode="auto">
            <a:xfrm>
              <a:off x="1698" y="2371"/>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95" name="Rectangle 467">
              <a:extLst>
                <a:ext uri="{FF2B5EF4-FFF2-40B4-BE49-F238E27FC236}">
                  <a16:creationId xmlns:a16="http://schemas.microsoft.com/office/drawing/2014/main" id="{5D41E2E9-66C9-C925-3AAD-E9FCF26A37DF}"/>
                </a:ext>
              </a:extLst>
            </p:cNvPr>
            <p:cNvSpPr>
              <a:spLocks noChangeArrowheads="1"/>
            </p:cNvSpPr>
            <p:nvPr/>
          </p:nvSpPr>
          <p:spPr bwMode="auto">
            <a:xfrm>
              <a:off x="1400" y="2371"/>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96" name="Rectangle 466">
              <a:extLst>
                <a:ext uri="{FF2B5EF4-FFF2-40B4-BE49-F238E27FC236}">
                  <a16:creationId xmlns:a16="http://schemas.microsoft.com/office/drawing/2014/main" id="{06AF6D9D-FCE8-2937-9499-FF83E5B804B8}"/>
                </a:ext>
              </a:extLst>
            </p:cNvPr>
            <p:cNvSpPr>
              <a:spLocks noChangeArrowheads="1"/>
            </p:cNvSpPr>
            <p:nvPr/>
          </p:nvSpPr>
          <p:spPr bwMode="auto">
            <a:xfrm>
              <a:off x="1156" y="2371"/>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797" name="Rectangle 465">
              <a:extLst>
                <a:ext uri="{FF2B5EF4-FFF2-40B4-BE49-F238E27FC236}">
                  <a16:creationId xmlns:a16="http://schemas.microsoft.com/office/drawing/2014/main" id="{5DA50E12-D71D-271E-0D62-E82EEC32AD67}"/>
                </a:ext>
              </a:extLst>
            </p:cNvPr>
            <p:cNvSpPr>
              <a:spLocks noChangeArrowheads="1"/>
            </p:cNvSpPr>
            <p:nvPr/>
          </p:nvSpPr>
          <p:spPr bwMode="auto">
            <a:xfrm>
              <a:off x="838" y="2371"/>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798" name="Rectangle 464">
              <a:extLst>
                <a:ext uri="{FF2B5EF4-FFF2-40B4-BE49-F238E27FC236}">
                  <a16:creationId xmlns:a16="http://schemas.microsoft.com/office/drawing/2014/main" id="{F8A8E15F-AE3B-AC3D-2925-06F455EF7E86}"/>
                </a:ext>
              </a:extLst>
            </p:cNvPr>
            <p:cNvSpPr>
              <a:spLocks noChangeArrowheads="1"/>
            </p:cNvSpPr>
            <p:nvPr/>
          </p:nvSpPr>
          <p:spPr bwMode="auto">
            <a:xfrm>
              <a:off x="205" y="2371"/>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4</a:t>
              </a:r>
            </a:p>
          </p:txBody>
        </p:sp>
        <p:sp>
          <p:nvSpPr>
            <p:cNvPr id="114799" name="Rectangle 463">
              <a:extLst>
                <a:ext uri="{FF2B5EF4-FFF2-40B4-BE49-F238E27FC236}">
                  <a16:creationId xmlns:a16="http://schemas.microsoft.com/office/drawing/2014/main" id="{581D7761-9DD9-1509-557F-EB9F5C80E9EE}"/>
                </a:ext>
              </a:extLst>
            </p:cNvPr>
            <p:cNvSpPr>
              <a:spLocks noChangeArrowheads="1"/>
            </p:cNvSpPr>
            <p:nvPr/>
          </p:nvSpPr>
          <p:spPr bwMode="auto">
            <a:xfrm>
              <a:off x="4964" y="2160"/>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800" name="Rectangle 462">
              <a:extLst>
                <a:ext uri="{FF2B5EF4-FFF2-40B4-BE49-F238E27FC236}">
                  <a16:creationId xmlns:a16="http://schemas.microsoft.com/office/drawing/2014/main" id="{6C37D440-2F65-72EA-4007-A02F84191F0F}"/>
                </a:ext>
              </a:extLst>
            </p:cNvPr>
            <p:cNvSpPr>
              <a:spLocks noChangeArrowheads="1"/>
            </p:cNvSpPr>
            <p:nvPr/>
          </p:nvSpPr>
          <p:spPr bwMode="auto">
            <a:xfrm>
              <a:off x="4667"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1" name="Rectangle 461">
              <a:extLst>
                <a:ext uri="{FF2B5EF4-FFF2-40B4-BE49-F238E27FC236}">
                  <a16:creationId xmlns:a16="http://schemas.microsoft.com/office/drawing/2014/main" id="{15F9C49A-2F49-0985-532D-51A98B06F606}"/>
                </a:ext>
              </a:extLst>
            </p:cNvPr>
            <p:cNvSpPr>
              <a:spLocks noChangeArrowheads="1"/>
            </p:cNvSpPr>
            <p:nvPr/>
          </p:nvSpPr>
          <p:spPr bwMode="auto">
            <a:xfrm>
              <a:off x="4370"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02" name="Rectangle 460">
              <a:extLst>
                <a:ext uri="{FF2B5EF4-FFF2-40B4-BE49-F238E27FC236}">
                  <a16:creationId xmlns:a16="http://schemas.microsoft.com/office/drawing/2014/main" id="{3CD7D4FF-D201-5B7B-5890-1E3C73FB3255}"/>
                </a:ext>
              </a:extLst>
            </p:cNvPr>
            <p:cNvSpPr>
              <a:spLocks noChangeArrowheads="1"/>
            </p:cNvSpPr>
            <p:nvPr/>
          </p:nvSpPr>
          <p:spPr bwMode="auto">
            <a:xfrm>
              <a:off x="4074" y="2160"/>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03" name="Rectangle 459">
              <a:extLst>
                <a:ext uri="{FF2B5EF4-FFF2-40B4-BE49-F238E27FC236}">
                  <a16:creationId xmlns:a16="http://schemas.microsoft.com/office/drawing/2014/main" id="{2FECAB72-C15C-C50F-809E-D7C72686F6C1}"/>
                </a:ext>
              </a:extLst>
            </p:cNvPr>
            <p:cNvSpPr>
              <a:spLocks noChangeArrowheads="1"/>
            </p:cNvSpPr>
            <p:nvPr/>
          </p:nvSpPr>
          <p:spPr bwMode="auto">
            <a:xfrm>
              <a:off x="3777"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4" name="Rectangle 458">
              <a:extLst>
                <a:ext uri="{FF2B5EF4-FFF2-40B4-BE49-F238E27FC236}">
                  <a16:creationId xmlns:a16="http://schemas.microsoft.com/office/drawing/2014/main" id="{11495885-7564-51D6-B004-091F969D90E7}"/>
                </a:ext>
              </a:extLst>
            </p:cNvPr>
            <p:cNvSpPr>
              <a:spLocks noChangeArrowheads="1"/>
            </p:cNvSpPr>
            <p:nvPr/>
          </p:nvSpPr>
          <p:spPr bwMode="auto">
            <a:xfrm>
              <a:off x="3480"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5" name="Rectangle 457">
              <a:extLst>
                <a:ext uri="{FF2B5EF4-FFF2-40B4-BE49-F238E27FC236}">
                  <a16:creationId xmlns:a16="http://schemas.microsoft.com/office/drawing/2014/main" id="{E401B4A3-EC32-7F75-1AF1-5CB310FA736D}"/>
                </a:ext>
              </a:extLst>
            </p:cNvPr>
            <p:cNvSpPr>
              <a:spLocks noChangeArrowheads="1"/>
            </p:cNvSpPr>
            <p:nvPr/>
          </p:nvSpPr>
          <p:spPr bwMode="auto">
            <a:xfrm>
              <a:off x="3183"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6" name="Rectangle 456">
              <a:extLst>
                <a:ext uri="{FF2B5EF4-FFF2-40B4-BE49-F238E27FC236}">
                  <a16:creationId xmlns:a16="http://schemas.microsoft.com/office/drawing/2014/main" id="{E2B665C6-FE0F-487A-B563-FA889800ABC7}"/>
                </a:ext>
              </a:extLst>
            </p:cNvPr>
            <p:cNvSpPr>
              <a:spLocks noChangeArrowheads="1"/>
            </p:cNvSpPr>
            <p:nvPr/>
          </p:nvSpPr>
          <p:spPr bwMode="auto">
            <a:xfrm>
              <a:off x="2886"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7" name="Rectangle 455">
              <a:extLst>
                <a:ext uri="{FF2B5EF4-FFF2-40B4-BE49-F238E27FC236}">
                  <a16:creationId xmlns:a16="http://schemas.microsoft.com/office/drawing/2014/main" id="{A082C2E8-5C17-93D8-98FE-1FCB81F21E86}"/>
                </a:ext>
              </a:extLst>
            </p:cNvPr>
            <p:cNvSpPr>
              <a:spLocks noChangeArrowheads="1"/>
            </p:cNvSpPr>
            <p:nvPr/>
          </p:nvSpPr>
          <p:spPr bwMode="auto">
            <a:xfrm>
              <a:off x="2589"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8" name="Rectangle 454">
              <a:extLst>
                <a:ext uri="{FF2B5EF4-FFF2-40B4-BE49-F238E27FC236}">
                  <a16:creationId xmlns:a16="http://schemas.microsoft.com/office/drawing/2014/main" id="{2E56E122-0797-BC57-5D44-CD5D6C522EE5}"/>
                </a:ext>
              </a:extLst>
            </p:cNvPr>
            <p:cNvSpPr>
              <a:spLocks noChangeArrowheads="1"/>
            </p:cNvSpPr>
            <p:nvPr/>
          </p:nvSpPr>
          <p:spPr bwMode="auto">
            <a:xfrm>
              <a:off x="2292"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09" name="Rectangle 453">
              <a:extLst>
                <a:ext uri="{FF2B5EF4-FFF2-40B4-BE49-F238E27FC236}">
                  <a16:creationId xmlns:a16="http://schemas.microsoft.com/office/drawing/2014/main" id="{36767D79-4EC7-5BC4-0766-23BA9204EBB1}"/>
                </a:ext>
              </a:extLst>
            </p:cNvPr>
            <p:cNvSpPr>
              <a:spLocks noChangeArrowheads="1"/>
            </p:cNvSpPr>
            <p:nvPr/>
          </p:nvSpPr>
          <p:spPr bwMode="auto">
            <a:xfrm>
              <a:off x="1995"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10" name="Rectangle 452">
              <a:extLst>
                <a:ext uri="{FF2B5EF4-FFF2-40B4-BE49-F238E27FC236}">
                  <a16:creationId xmlns:a16="http://schemas.microsoft.com/office/drawing/2014/main" id="{FCB1DE5F-AA9F-85C7-6429-C49775E173C2}"/>
                </a:ext>
              </a:extLst>
            </p:cNvPr>
            <p:cNvSpPr>
              <a:spLocks noChangeArrowheads="1"/>
            </p:cNvSpPr>
            <p:nvPr/>
          </p:nvSpPr>
          <p:spPr bwMode="auto">
            <a:xfrm>
              <a:off x="1698" y="2160"/>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11" name="Rectangle 451">
              <a:extLst>
                <a:ext uri="{FF2B5EF4-FFF2-40B4-BE49-F238E27FC236}">
                  <a16:creationId xmlns:a16="http://schemas.microsoft.com/office/drawing/2014/main" id="{3A0EA11E-FD6E-C3C6-43FA-19A9F1644FB2}"/>
                </a:ext>
              </a:extLst>
            </p:cNvPr>
            <p:cNvSpPr>
              <a:spLocks noChangeArrowheads="1"/>
            </p:cNvSpPr>
            <p:nvPr/>
          </p:nvSpPr>
          <p:spPr bwMode="auto">
            <a:xfrm>
              <a:off x="1400" y="2160"/>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12" name="Rectangle 450">
              <a:extLst>
                <a:ext uri="{FF2B5EF4-FFF2-40B4-BE49-F238E27FC236}">
                  <a16:creationId xmlns:a16="http://schemas.microsoft.com/office/drawing/2014/main" id="{CDC16B89-1F0C-F54A-A6D8-E90F409417DD}"/>
                </a:ext>
              </a:extLst>
            </p:cNvPr>
            <p:cNvSpPr>
              <a:spLocks noChangeArrowheads="1"/>
            </p:cNvSpPr>
            <p:nvPr/>
          </p:nvSpPr>
          <p:spPr bwMode="auto">
            <a:xfrm>
              <a:off x="1156" y="2160"/>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cs typeface="Times New Roman" panose="02020603050405020304" pitchFamily="18" charset="0"/>
                </a:rPr>
                <a:t>1</a:t>
              </a:r>
              <a:endParaRPr kumimoji="1" lang="en-US" altLang="zh-CN" sz="1600">
                <a:solidFill>
                  <a:srgbClr val="000066"/>
                </a:solidFill>
                <a:latin typeface="Times New Roman" panose="02020603050405020304" pitchFamily="18" charset="0"/>
              </a:endParaRPr>
            </a:p>
          </p:txBody>
        </p:sp>
        <p:sp>
          <p:nvSpPr>
            <p:cNvPr id="114813" name="Rectangle 449">
              <a:extLst>
                <a:ext uri="{FF2B5EF4-FFF2-40B4-BE49-F238E27FC236}">
                  <a16:creationId xmlns:a16="http://schemas.microsoft.com/office/drawing/2014/main" id="{BE5AED99-CB67-3DE8-D1E5-090FDD0F24C3}"/>
                </a:ext>
              </a:extLst>
            </p:cNvPr>
            <p:cNvSpPr>
              <a:spLocks noChangeArrowheads="1"/>
            </p:cNvSpPr>
            <p:nvPr/>
          </p:nvSpPr>
          <p:spPr bwMode="auto">
            <a:xfrm>
              <a:off x="838" y="2160"/>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14" name="Rectangle 448">
              <a:extLst>
                <a:ext uri="{FF2B5EF4-FFF2-40B4-BE49-F238E27FC236}">
                  <a16:creationId xmlns:a16="http://schemas.microsoft.com/office/drawing/2014/main" id="{9226F1C7-92EC-E61E-DDA7-42EE3617C554}"/>
                </a:ext>
              </a:extLst>
            </p:cNvPr>
            <p:cNvSpPr>
              <a:spLocks noChangeArrowheads="1"/>
            </p:cNvSpPr>
            <p:nvPr/>
          </p:nvSpPr>
          <p:spPr bwMode="auto">
            <a:xfrm>
              <a:off x="205" y="2160"/>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3</a:t>
              </a:r>
            </a:p>
          </p:txBody>
        </p:sp>
        <p:sp>
          <p:nvSpPr>
            <p:cNvPr id="114815" name="Rectangle 447">
              <a:extLst>
                <a:ext uri="{FF2B5EF4-FFF2-40B4-BE49-F238E27FC236}">
                  <a16:creationId xmlns:a16="http://schemas.microsoft.com/office/drawing/2014/main" id="{485EB906-05E9-C0E6-D945-17EAB49927A4}"/>
                </a:ext>
              </a:extLst>
            </p:cNvPr>
            <p:cNvSpPr>
              <a:spLocks noChangeArrowheads="1"/>
            </p:cNvSpPr>
            <p:nvPr/>
          </p:nvSpPr>
          <p:spPr bwMode="auto">
            <a:xfrm>
              <a:off x="4964" y="1949"/>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816" name="Rectangle 446">
              <a:extLst>
                <a:ext uri="{FF2B5EF4-FFF2-40B4-BE49-F238E27FC236}">
                  <a16:creationId xmlns:a16="http://schemas.microsoft.com/office/drawing/2014/main" id="{7CFC2079-2ECA-44E4-43D2-C37DF85FA74B}"/>
                </a:ext>
              </a:extLst>
            </p:cNvPr>
            <p:cNvSpPr>
              <a:spLocks noChangeArrowheads="1"/>
            </p:cNvSpPr>
            <p:nvPr/>
          </p:nvSpPr>
          <p:spPr bwMode="auto">
            <a:xfrm>
              <a:off x="4667"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17" name="Rectangle 445">
              <a:extLst>
                <a:ext uri="{FF2B5EF4-FFF2-40B4-BE49-F238E27FC236}">
                  <a16:creationId xmlns:a16="http://schemas.microsoft.com/office/drawing/2014/main" id="{4F1942E5-22C0-AF50-593F-524D2E524EB9}"/>
                </a:ext>
              </a:extLst>
            </p:cNvPr>
            <p:cNvSpPr>
              <a:spLocks noChangeArrowheads="1"/>
            </p:cNvSpPr>
            <p:nvPr/>
          </p:nvSpPr>
          <p:spPr bwMode="auto">
            <a:xfrm>
              <a:off x="4370"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18" name="Rectangle 444">
              <a:extLst>
                <a:ext uri="{FF2B5EF4-FFF2-40B4-BE49-F238E27FC236}">
                  <a16:creationId xmlns:a16="http://schemas.microsoft.com/office/drawing/2014/main" id="{8618BE05-138E-9223-0AAF-F205F333E157}"/>
                </a:ext>
              </a:extLst>
            </p:cNvPr>
            <p:cNvSpPr>
              <a:spLocks noChangeArrowheads="1"/>
            </p:cNvSpPr>
            <p:nvPr/>
          </p:nvSpPr>
          <p:spPr bwMode="auto">
            <a:xfrm>
              <a:off x="4074" y="1949"/>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19" name="Rectangle 443">
              <a:extLst>
                <a:ext uri="{FF2B5EF4-FFF2-40B4-BE49-F238E27FC236}">
                  <a16:creationId xmlns:a16="http://schemas.microsoft.com/office/drawing/2014/main" id="{7CD5D43F-C16C-BA36-257D-59E8DE602CAC}"/>
                </a:ext>
              </a:extLst>
            </p:cNvPr>
            <p:cNvSpPr>
              <a:spLocks noChangeArrowheads="1"/>
            </p:cNvSpPr>
            <p:nvPr/>
          </p:nvSpPr>
          <p:spPr bwMode="auto">
            <a:xfrm>
              <a:off x="3777"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20" name="Rectangle 442">
              <a:extLst>
                <a:ext uri="{FF2B5EF4-FFF2-40B4-BE49-F238E27FC236}">
                  <a16:creationId xmlns:a16="http://schemas.microsoft.com/office/drawing/2014/main" id="{1EC95A31-1E8A-8732-59AA-29B15557949B}"/>
                </a:ext>
              </a:extLst>
            </p:cNvPr>
            <p:cNvSpPr>
              <a:spLocks noChangeArrowheads="1"/>
            </p:cNvSpPr>
            <p:nvPr/>
          </p:nvSpPr>
          <p:spPr bwMode="auto">
            <a:xfrm>
              <a:off x="3480"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21" name="Rectangle 441">
              <a:extLst>
                <a:ext uri="{FF2B5EF4-FFF2-40B4-BE49-F238E27FC236}">
                  <a16:creationId xmlns:a16="http://schemas.microsoft.com/office/drawing/2014/main" id="{0E0C0D05-EEAA-44F5-0AE3-F30EE1BB17E0}"/>
                </a:ext>
              </a:extLst>
            </p:cNvPr>
            <p:cNvSpPr>
              <a:spLocks noChangeArrowheads="1"/>
            </p:cNvSpPr>
            <p:nvPr/>
          </p:nvSpPr>
          <p:spPr bwMode="auto">
            <a:xfrm>
              <a:off x="3183"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22" name="Rectangle 440">
              <a:extLst>
                <a:ext uri="{FF2B5EF4-FFF2-40B4-BE49-F238E27FC236}">
                  <a16:creationId xmlns:a16="http://schemas.microsoft.com/office/drawing/2014/main" id="{D936545F-A3EA-0A60-E423-2C12D03B6CCB}"/>
                </a:ext>
              </a:extLst>
            </p:cNvPr>
            <p:cNvSpPr>
              <a:spLocks noChangeArrowheads="1"/>
            </p:cNvSpPr>
            <p:nvPr/>
          </p:nvSpPr>
          <p:spPr bwMode="auto">
            <a:xfrm>
              <a:off x="2886"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23" name="Rectangle 439">
              <a:extLst>
                <a:ext uri="{FF2B5EF4-FFF2-40B4-BE49-F238E27FC236}">
                  <a16:creationId xmlns:a16="http://schemas.microsoft.com/office/drawing/2014/main" id="{24B99482-E332-1FF8-94C0-0F88408C2565}"/>
                </a:ext>
              </a:extLst>
            </p:cNvPr>
            <p:cNvSpPr>
              <a:spLocks noChangeArrowheads="1"/>
            </p:cNvSpPr>
            <p:nvPr/>
          </p:nvSpPr>
          <p:spPr bwMode="auto">
            <a:xfrm>
              <a:off x="2589"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24" name="Rectangle 438">
              <a:extLst>
                <a:ext uri="{FF2B5EF4-FFF2-40B4-BE49-F238E27FC236}">
                  <a16:creationId xmlns:a16="http://schemas.microsoft.com/office/drawing/2014/main" id="{13592990-18E2-DACB-1836-565A886EA49C}"/>
                </a:ext>
              </a:extLst>
            </p:cNvPr>
            <p:cNvSpPr>
              <a:spLocks noChangeArrowheads="1"/>
            </p:cNvSpPr>
            <p:nvPr/>
          </p:nvSpPr>
          <p:spPr bwMode="auto">
            <a:xfrm>
              <a:off x="2292"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25" name="Rectangle 437">
              <a:extLst>
                <a:ext uri="{FF2B5EF4-FFF2-40B4-BE49-F238E27FC236}">
                  <a16:creationId xmlns:a16="http://schemas.microsoft.com/office/drawing/2014/main" id="{3BA71716-FEC3-17B9-DEC2-B19720E40FCB}"/>
                </a:ext>
              </a:extLst>
            </p:cNvPr>
            <p:cNvSpPr>
              <a:spLocks noChangeArrowheads="1"/>
            </p:cNvSpPr>
            <p:nvPr/>
          </p:nvSpPr>
          <p:spPr bwMode="auto">
            <a:xfrm>
              <a:off x="1995"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26" name="Rectangle 436">
              <a:extLst>
                <a:ext uri="{FF2B5EF4-FFF2-40B4-BE49-F238E27FC236}">
                  <a16:creationId xmlns:a16="http://schemas.microsoft.com/office/drawing/2014/main" id="{A5859F5B-22D2-0363-530F-2DB47B546213}"/>
                </a:ext>
              </a:extLst>
            </p:cNvPr>
            <p:cNvSpPr>
              <a:spLocks noChangeArrowheads="1"/>
            </p:cNvSpPr>
            <p:nvPr/>
          </p:nvSpPr>
          <p:spPr bwMode="auto">
            <a:xfrm>
              <a:off x="1698" y="1949"/>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27" name="Rectangle 435">
              <a:extLst>
                <a:ext uri="{FF2B5EF4-FFF2-40B4-BE49-F238E27FC236}">
                  <a16:creationId xmlns:a16="http://schemas.microsoft.com/office/drawing/2014/main" id="{FF979E76-261F-AB65-E56F-C2863E2D4F5D}"/>
                </a:ext>
              </a:extLst>
            </p:cNvPr>
            <p:cNvSpPr>
              <a:spLocks noChangeArrowheads="1"/>
            </p:cNvSpPr>
            <p:nvPr/>
          </p:nvSpPr>
          <p:spPr bwMode="auto">
            <a:xfrm>
              <a:off x="1400" y="1949"/>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28" name="Rectangle 434">
              <a:extLst>
                <a:ext uri="{FF2B5EF4-FFF2-40B4-BE49-F238E27FC236}">
                  <a16:creationId xmlns:a16="http://schemas.microsoft.com/office/drawing/2014/main" id="{9D548D19-14A3-E330-3A02-41F229811C80}"/>
                </a:ext>
              </a:extLst>
            </p:cNvPr>
            <p:cNvSpPr>
              <a:spLocks noChangeArrowheads="1"/>
            </p:cNvSpPr>
            <p:nvPr/>
          </p:nvSpPr>
          <p:spPr bwMode="auto">
            <a:xfrm>
              <a:off x="1134" y="1949"/>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cs typeface="Times New Roman" panose="02020603050405020304" pitchFamily="18" charset="0"/>
                </a:rPr>
                <a:t>1</a:t>
              </a:r>
              <a:endParaRPr kumimoji="1" lang="en-US" altLang="zh-CN" sz="1600">
                <a:solidFill>
                  <a:srgbClr val="000066"/>
                </a:solidFill>
                <a:latin typeface="Times New Roman" panose="02020603050405020304" pitchFamily="18" charset="0"/>
              </a:endParaRPr>
            </a:p>
          </p:txBody>
        </p:sp>
        <p:sp>
          <p:nvSpPr>
            <p:cNvPr id="114829" name="Rectangle 433">
              <a:extLst>
                <a:ext uri="{FF2B5EF4-FFF2-40B4-BE49-F238E27FC236}">
                  <a16:creationId xmlns:a16="http://schemas.microsoft.com/office/drawing/2014/main" id="{0C3449EE-5FA7-19EA-367D-3142CF9CD9AB}"/>
                </a:ext>
              </a:extLst>
            </p:cNvPr>
            <p:cNvSpPr>
              <a:spLocks noChangeArrowheads="1"/>
            </p:cNvSpPr>
            <p:nvPr/>
          </p:nvSpPr>
          <p:spPr bwMode="auto">
            <a:xfrm>
              <a:off x="838" y="1949"/>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30" name="Rectangle 432">
              <a:extLst>
                <a:ext uri="{FF2B5EF4-FFF2-40B4-BE49-F238E27FC236}">
                  <a16:creationId xmlns:a16="http://schemas.microsoft.com/office/drawing/2014/main" id="{CA4B2197-F9D9-5563-A387-27C085DCF660}"/>
                </a:ext>
              </a:extLst>
            </p:cNvPr>
            <p:cNvSpPr>
              <a:spLocks noChangeArrowheads="1"/>
            </p:cNvSpPr>
            <p:nvPr/>
          </p:nvSpPr>
          <p:spPr bwMode="auto">
            <a:xfrm>
              <a:off x="205" y="1949"/>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2</a:t>
              </a:r>
            </a:p>
          </p:txBody>
        </p:sp>
        <p:sp>
          <p:nvSpPr>
            <p:cNvPr id="114831" name="Rectangle 431">
              <a:extLst>
                <a:ext uri="{FF2B5EF4-FFF2-40B4-BE49-F238E27FC236}">
                  <a16:creationId xmlns:a16="http://schemas.microsoft.com/office/drawing/2014/main" id="{F8637738-A22C-B132-75B9-022BFB4C8A5B}"/>
                </a:ext>
              </a:extLst>
            </p:cNvPr>
            <p:cNvSpPr>
              <a:spLocks noChangeArrowheads="1"/>
            </p:cNvSpPr>
            <p:nvPr/>
          </p:nvSpPr>
          <p:spPr bwMode="auto">
            <a:xfrm>
              <a:off x="4964" y="1738"/>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832" name="Rectangle 430">
              <a:extLst>
                <a:ext uri="{FF2B5EF4-FFF2-40B4-BE49-F238E27FC236}">
                  <a16:creationId xmlns:a16="http://schemas.microsoft.com/office/drawing/2014/main" id="{5F9DC08C-5224-81C6-F20B-B2498A7B7ABF}"/>
                </a:ext>
              </a:extLst>
            </p:cNvPr>
            <p:cNvSpPr>
              <a:spLocks noChangeArrowheads="1"/>
            </p:cNvSpPr>
            <p:nvPr/>
          </p:nvSpPr>
          <p:spPr bwMode="auto">
            <a:xfrm>
              <a:off x="4667"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33" name="Rectangle 429">
              <a:extLst>
                <a:ext uri="{FF2B5EF4-FFF2-40B4-BE49-F238E27FC236}">
                  <a16:creationId xmlns:a16="http://schemas.microsoft.com/office/drawing/2014/main" id="{2640E1BB-65A6-7776-1FB3-E555B2521FF7}"/>
                </a:ext>
              </a:extLst>
            </p:cNvPr>
            <p:cNvSpPr>
              <a:spLocks noChangeArrowheads="1"/>
            </p:cNvSpPr>
            <p:nvPr/>
          </p:nvSpPr>
          <p:spPr bwMode="auto">
            <a:xfrm>
              <a:off x="4370"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34" name="Rectangle 428">
              <a:extLst>
                <a:ext uri="{FF2B5EF4-FFF2-40B4-BE49-F238E27FC236}">
                  <a16:creationId xmlns:a16="http://schemas.microsoft.com/office/drawing/2014/main" id="{B649FDC1-D10C-2345-F8B6-72A42FA89CC4}"/>
                </a:ext>
              </a:extLst>
            </p:cNvPr>
            <p:cNvSpPr>
              <a:spLocks noChangeArrowheads="1"/>
            </p:cNvSpPr>
            <p:nvPr/>
          </p:nvSpPr>
          <p:spPr bwMode="auto">
            <a:xfrm>
              <a:off x="4074" y="1738"/>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35" name="Rectangle 427">
              <a:extLst>
                <a:ext uri="{FF2B5EF4-FFF2-40B4-BE49-F238E27FC236}">
                  <a16:creationId xmlns:a16="http://schemas.microsoft.com/office/drawing/2014/main" id="{0E25C912-A176-7EB3-BF00-F8B2E9E111E4}"/>
                </a:ext>
              </a:extLst>
            </p:cNvPr>
            <p:cNvSpPr>
              <a:spLocks noChangeArrowheads="1"/>
            </p:cNvSpPr>
            <p:nvPr/>
          </p:nvSpPr>
          <p:spPr bwMode="auto">
            <a:xfrm>
              <a:off x="3777"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36" name="Rectangle 426">
              <a:extLst>
                <a:ext uri="{FF2B5EF4-FFF2-40B4-BE49-F238E27FC236}">
                  <a16:creationId xmlns:a16="http://schemas.microsoft.com/office/drawing/2014/main" id="{08DED676-7B7F-6D9E-3979-B418EF11CF91}"/>
                </a:ext>
              </a:extLst>
            </p:cNvPr>
            <p:cNvSpPr>
              <a:spLocks noChangeArrowheads="1"/>
            </p:cNvSpPr>
            <p:nvPr/>
          </p:nvSpPr>
          <p:spPr bwMode="auto">
            <a:xfrm>
              <a:off x="3480"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37" name="Rectangle 425">
              <a:extLst>
                <a:ext uri="{FF2B5EF4-FFF2-40B4-BE49-F238E27FC236}">
                  <a16:creationId xmlns:a16="http://schemas.microsoft.com/office/drawing/2014/main" id="{994BC986-6F01-F987-B82B-4F60CD130797}"/>
                </a:ext>
              </a:extLst>
            </p:cNvPr>
            <p:cNvSpPr>
              <a:spLocks noChangeArrowheads="1"/>
            </p:cNvSpPr>
            <p:nvPr/>
          </p:nvSpPr>
          <p:spPr bwMode="auto">
            <a:xfrm>
              <a:off x="3183"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38" name="Rectangle 424">
              <a:extLst>
                <a:ext uri="{FF2B5EF4-FFF2-40B4-BE49-F238E27FC236}">
                  <a16:creationId xmlns:a16="http://schemas.microsoft.com/office/drawing/2014/main" id="{DA1025B8-E1A4-BFCC-D05A-995AF13A2FD2}"/>
                </a:ext>
              </a:extLst>
            </p:cNvPr>
            <p:cNvSpPr>
              <a:spLocks noChangeArrowheads="1"/>
            </p:cNvSpPr>
            <p:nvPr/>
          </p:nvSpPr>
          <p:spPr bwMode="auto">
            <a:xfrm>
              <a:off x="2886"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39" name="Rectangle 423">
              <a:extLst>
                <a:ext uri="{FF2B5EF4-FFF2-40B4-BE49-F238E27FC236}">
                  <a16:creationId xmlns:a16="http://schemas.microsoft.com/office/drawing/2014/main" id="{685FF560-EA4F-1A9E-F356-BAD706CF6E9C}"/>
                </a:ext>
              </a:extLst>
            </p:cNvPr>
            <p:cNvSpPr>
              <a:spLocks noChangeArrowheads="1"/>
            </p:cNvSpPr>
            <p:nvPr/>
          </p:nvSpPr>
          <p:spPr bwMode="auto">
            <a:xfrm>
              <a:off x="2589"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40" name="Rectangle 422">
              <a:extLst>
                <a:ext uri="{FF2B5EF4-FFF2-40B4-BE49-F238E27FC236}">
                  <a16:creationId xmlns:a16="http://schemas.microsoft.com/office/drawing/2014/main" id="{593D6872-D8BF-7214-4020-61A2768C089A}"/>
                </a:ext>
              </a:extLst>
            </p:cNvPr>
            <p:cNvSpPr>
              <a:spLocks noChangeArrowheads="1"/>
            </p:cNvSpPr>
            <p:nvPr/>
          </p:nvSpPr>
          <p:spPr bwMode="auto">
            <a:xfrm>
              <a:off x="2292"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41" name="Rectangle 421">
              <a:extLst>
                <a:ext uri="{FF2B5EF4-FFF2-40B4-BE49-F238E27FC236}">
                  <a16:creationId xmlns:a16="http://schemas.microsoft.com/office/drawing/2014/main" id="{276D3D83-9F8D-668D-0669-8CFA3CBDE80F}"/>
                </a:ext>
              </a:extLst>
            </p:cNvPr>
            <p:cNvSpPr>
              <a:spLocks noChangeArrowheads="1"/>
            </p:cNvSpPr>
            <p:nvPr/>
          </p:nvSpPr>
          <p:spPr bwMode="auto">
            <a:xfrm>
              <a:off x="1995"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42" name="Rectangle 420">
              <a:extLst>
                <a:ext uri="{FF2B5EF4-FFF2-40B4-BE49-F238E27FC236}">
                  <a16:creationId xmlns:a16="http://schemas.microsoft.com/office/drawing/2014/main" id="{25B1BA96-D7B9-4D88-08EA-D2604445149D}"/>
                </a:ext>
              </a:extLst>
            </p:cNvPr>
            <p:cNvSpPr>
              <a:spLocks noChangeArrowheads="1"/>
            </p:cNvSpPr>
            <p:nvPr/>
          </p:nvSpPr>
          <p:spPr bwMode="auto">
            <a:xfrm>
              <a:off x="1698" y="1738"/>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43" name="Rectangle 419">
              <a:extLst>
                <a:ext uri="{FF2B5EF4-FFF2-40B4-BE49-F238E27FC236}">
                  <a16:creationId xmlns:a16="http://schemas.microsoft.com/office/drawing/2014/main" id="{1533EF36-9F52-44A0-67C5-0EB2498E79CF}"/>
                </a:ext>
              </a:extLst>
            </p:cNvPr>
            <p:cNvSpPr>
              <a:spLocks noChangeArrowheads="1"/>
            </p:cNvSpPr>
            <p:nvPr/>
          </p:nvSpPr>
          <p:spPr bwMode="auto">
            <a:xfrm>
              <a:off x="1400" y="1738"/>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44" name="Rectangle 418">
              <a:extLst>
                <a:ext uri="{FF2B5EF4-FFF2-40B4-BE49-F238E27FC236}">
                  <a16:creationId xmlns:a16="http://schemas.microsoft.com/office/drawing/2014/main" id="{1F52BBEE-C336-F480-E784-0314FA0876E8}"/>
                </a:ext>
              </a:extLst>
            </p:cNvPr>
            <p:cNvSpPr>
              <a:spLocks noChangeArrowheads="1"/>
            </p:cNvSpPr>
            <p:nvPr/>
          </p:nvSpPr>
          <p:spPr bwMode="auto">
            <a:xfrm>
              <a:off x="1134" y="1738"/>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cs typeface="Times New Roman" panose="02020603050405020304" pitchFamily="18" charset="0"/>
                </a:rPr>
                <a:t>1</a:t>
              </a:r>
              <a:endParaRPr kumimoji="1" lang="en-US" altLang="zh-CN" sz="1600">
                <a:solidFill>
                  <a:srgbClr val="000066"/>
                </a:solidFill>
                <a:latin typeface="Times New Roman" panose="02020603050405020304" pitchFamily="18" charset="0"/>
              </a:endParaRPr>
            </a:p>
          </p:txBody>
        </p:sp>
        <p:sp>
          <p:nvSpPr>
            <p:cNvPr id="114845" name="Rectangle 417">
              <a:extLst>
                <a:ext uri="{FF2B5EF4-FFF2-40B4-BE49-F238E27FC236}">
                  <a16:creationId xmlns:a16="http://schemas.microsoft.com/office/drawing/2014/main" id="{20B104F4-FAC2-42D9-0420-0C878F97D397}"/>
                </a:ext>
              </a:extLst>
            </p:cNvPr>
            <p:cNvSpPr>
              <a:spLocks noChangeArrowheads="1"/>
            </p:cNvSpPr>
            <p:nvPr/>
          </p:nvSpPr>
          <p:spPr bwMode="auto">
            <a:xfrm>
              <a:off x="860" y="1738"/>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46" name="Rectangle 416">
              <a:extLst>
                <a:ext uri="{FF2B5EF4-FFF2-40B4-BE49-F238E27FC236}">
                  <a16:creationId xmlns:a16="http://schemas.microsoft.com/office/drawing/2014/main" id="{BB8D23CD-DFDA-C570-9C24-72E060D1F323}"/>
                </a:ext>
              </a:extLst>
            </p:cNvPr>
            <p:cNvSpPr>
              <a:spLocks noChangeArrowheads="1"/>
            </p:cNvSpPr>
            <p:nvPr/>
          </p:nvSpPr>
          <p:spPr bwMode="auto">
            <a:xfrm>
              <a:off x="205" y="1738"/>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47" name="Rectangle 415">
              <a:extLst>
                <a:ext uri="{FF2B5EF4-FFF2-40B4-BE49-F238E27FC236}">
                  <a16:creationId xmlns:a16="http://schemas.microsoft.com/office/drawing/2014/main" id="{DD8869D5-2622-00F3-0A32-5742B27F2057}"/>
                </a:ext>
              </a:extLst>
            </p:cNvPr>
            <p:cNvSpPr>
              <a:spLocks noChangeArrowheads="1"/>
            </p:cNvSpPr>
            <p:nvPr/>
          </p:nvSpPr>
          <p:spPr bwMode="auto">
            <a:xfrm>
              <a:off x="4964" y="1527"/>
              <a:ext cx="41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848" name="Rectangle 414">
              <a:extLst>
                <a:ext uri="{FF2B5EF4-FFF2-40B4-BE49-F238E27FC236}">
                  <a16:creationId xmlns:a16="http://schemas.microsoft.com/office/drawing/2014/main" id="{CE9140CB-306A-FE03-4D07-1D0D1E198EF2}"/>
                </a:ext>
              </a:extLst>
            </p:cNvPr>
            <p:cNvSpPr>
              <a:spLocks noChangeArrowheads="1"/>
            </p:cNvSpPr>
            <p:nvPr/>
          </p:nvSpPr>
          <p:spPr bwMode="auto">
            <a:xfrm>
              <a:off x="4667"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49" name="Rectangle 413">
              <a:extLst>
                <a:ext uri="{FF2B5EF4-FFF2-40B4-BE49-F238E27FC236}">
                  <a16:creationId xmlns:a16="http://schemas.microsoft.com/office/drawing/2014/main" id="{B484459A-A7BE-3FD7-0BE1-1D77F254F2FB}"/>
                </a:ext>
              </a:extLst>
            </p:cNvPr>
            <p:cNvSpPr>
              <a:spLocks noChangeArrowheads="1"/>
            </p:cNvSpPr>
            <p:nvPr/>
          </p:nvSpPr>
          <p:spPr bwMode="auto">
            <a:xfrm>
              <a:off x="4370"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50" name="Rectangle 412">
              <a:extLst>
                <a:ext uri="{FF2B5EF4-FFF2-40B4-BE49-F238E27FC236}">
                  <a16:creationId xmlns:a16="http://schemas.microsoft.com/office/drawing/2014/main" id="{FB6094B6-190D-E84D-52C3-46D9032AC562}"/>
                </a:ext>
              </a:extLst>
            </p:cNvPr>
            <p:cNvSpPr>
              <a:spLocks noChangeArrowheads="1"/>
            </p:cNvSpPr>
            <p:nvPr/>
          </p:nvSpPr>
          <p:spPr bwMode="auto">
            <a:xfrm>
              <a:off x="4074" y="1527"/>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51" name="Rectangle 411">
              <a:extLst>
                <a:ext uri="{FF2B5EF4-FFF2-40B4-BE49-F238E27FC236}">
                  <a16:creationId xmlns:a16="http://schemas.microsoft.com/office/drawing/2014/main" id="{5BE06576-96BC-CD6F-3F5B-63ED4FD2E604}"/>
                </a:ext>
              </a:extLst>
            </p:cNvPr>
            <p:cNvSpPr>
              <a:spLocks noChangeArrowheads="1"/>
            </p:cNvSpPr>
            <p:nvPr/>
          </p:nvSpPr>
          <p:spPr bwMode="auto">
            <a:xfrm>
              <a:off x="3777"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52" name="Rectangle 410">
              <a:extLst>
                <a:ext uri="{FF2B5EF4-FFF2-40B4-BE49-F238E27FC236}">
                  <a16:creationId xmlns:a16="http://schemas.microsoft.com/office/drawing/2014/main" id="{A4C9F805-F2BD-3B27-4578-CFE8FE2AEF24}"/>
                </a:ext>
              </a:extLst>
            </p:cNvPr>
            <p:cNvSpPr>
              <a:spLocks noChangeArrowheads="1"/>
            </p:cNvSpPr>
            <p:nvPr/>
          </p:nvSpPr>
          <p:spPr bwMode="auto">
            <a:xfrm>
              <a:off x="3480"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53" name="Rectangle 409">
              <a:extLst>
                <a:ext uri="{FF2B5EF4-FFF2-40B4-BE49-F238E27FC236}">
                  <a16:creationId xmlns:a16="http://schemas.microsoft.com/office/drawing/2014/main" id="{1FF4B8AD-3398-9E3F-CE45-775C6C455EEC}"/>
                </a:ext>
              </a:extLst>
            </p:cNvPr>
            <p:cNvSpPr>
              <a:spLocks noChangeArrowheads="1"/>
            </p:cNvSpPr>
            <p:nvPr/>
          </p:nvSpPr>
          <p:spPr bwMode="auto">
            <a:xfrm>
              <a:off x="3183"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54" name="Rectangle 408">
              <a:extLst>
                <a:ext uri="{FF2B5EF4-FFF2-40B4-BE49-F238E27FC236}">
                  <a16:creationId xmlns:a16="http://schemas.microsoft.com/office/drawing/2014/main" id="{4DE97891-89A9-96F6-7909-A685311EC233}"/>
                </a:ext>
              </a:extLst>
            </p:cNvPr>
            <p:cNvSpPr>
              <a:spLocks noChangeArrowheads="1"/>
            </p:cNvSpPr>
            <p:nvPr/>
          </p:nvSpPr>
          <p:spPr bwMode="auto">
            <a:xfrm>
              <a:off x="2886"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55" name="Rectangle 407">
              <a:extLst>
                <a:ext uri="{FF2B5EF4-FFF2-40B4-BE49-F238E27FC236}">
                  <a16:creationId xmlns:a16="http://schemas.microsoft.com/office/drawing/2014/main" id="{0848A0BB-5A71-D1B9-B105-CFAFABB29528}"/>
                </a:ext>
              </a:extLst>
            </p:cNvPr>
            <p:cNvSpPr>
              <a:spLocks noChangeArrowheads="1"/>
            </p:cNvSpPr>
            <p:nvPr/>
          </p:nvSpPr>
          <p:spPr bwMode="auto">
            <a:xfrm>
              <a:off x="2589"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56" name="Rectangle 406">
              <a:extLst>
                <a:ext uri="{FF2B5EF4-FFF2-40B4-BE49-F238E27FC236}">
                  <a16:creationId xmlns:a16="http://schemas.microsoft.com/office/drawing/2014/main" id="{3C8F535D-A388-9D65-A731-FEF9D2C90730}"/>
                </a:ext>
              </a:extLst>
            </p:cNvPr>
            <p:cNvSpPr>
              <a:spLocks noChangeArrowheads="1"/>
            </p:cNvSpPr>
            <p:nvPr/>
          </p:nvSpPr>
          <p:spPr bwMode="auto">
            <a:xfrm>
              <a:off x="2292"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57" name="Rectangle 405">
              <a:extLst>
                <a:ext uri="{FF2B5EF4-FFF2-40B4-BE49-F238E27FC236}">
                  <a16:creationId xmlns:a16="http://schemas.microsoft.com/office/drawing/2014/main" id="{3585EED8-0239-4432-659B-B9A7684AAEE5}"/>
                </a:ext>
              </a:extLst>
            </p:cNvPr>
            <p:cNvSpPr>
              <a:spLocks noChangeArrowheads="1"/>
            </p:cNvSpPr>
            <p:nvPr/>
          </p:nvSpPr>
          <p:spPr bwMode="auto">
            <a:xfrm>
              <a:off x="1995"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58" name="Rectangle 404">
              <a:extLst>
                <a:ext uri="{FF2B5EF4-FFF2-40B4-BE49-F238E27FC236}">
                  <a16:creationId xmlns:a16="http://schemas.microsoft.com/office/drawing/2014/main" id="{702F6C39-6B15-6E78-EED3-EDEDD6E97258}"/>
                </a:ext>
              </a:extLst>
            </p:cNvPr>
            <p:cNvSpPr>
              <a:spLocks noChangeArrowheads="1"/>
            </p:cNvSpPr>
            <p:nvPr/>
          </p:nvSpPr>
          <p:spPr bwMode="auto">
            <a:xfrm>
              <a:off x="1698" y="1527"/>
              <a:ext cx="2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59" name="Rectangle 403">
              <a:extLst>
                <a:ext uri="{FF2B5EF4-FFF2-40B4-BE49-F238E27FC236}">
                  <a16:creationId xmlns:a16="http://schemas.microsoft.com/office/drawing/2014/main" id="{6D0A44A5-9E8D-00BB-F233-66A3380EE566}"/>
                </a:ext>
              </a:extLst>
            </p:cNvPr>
            <p:cNvSpPr>
              <a:spLocks noChangeArrowheads="1"/>
            </p:cNvSpPr>
            <p:nvPr/>
          </p:nvSpPr>
          <p:spPr bwMode="auto">
            <a:xfrm>
              <a:off x="1400" y="1527"/>
              <a:ext cx="29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60" name="Rectangle 402">
              <a:extLst>
                <a:ext uri="{FF2B5EF4-FFF2-40B4-BE49-F238E27FC236}">
                  <a16:creationId xmlns:a16="http://schemas.microsoft.com/office/drawing/2014/main" id="{F508E624-5C0C-A5B0-57D6-44E6FEF485E4}"/>
                </a:ext>
              </a:extLst>
            </p:cNvPr>
            <p:cNvSpPr>
              <a:spLocks noChangeArrowheads="1"/>
            </p:cNvSpPr>
            <p:nvPr/>
          </p:nvSpPr>
          <p:spPr bwMode="auto">
            <a:xfrm>
              <a:off x="1132" y="1527"/>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4861" name="Rectangle 401">
              <a:extLst>
                <a:ext uri="{FF2B5EF4-FFF2-40B4-BE49-F238E27FC236}">
                  <a16:creationId xmlns:a16="http://schemas.microsoft.com/office/drawing/2014/main" id="{18E6871A-5C4A-A52D-52F8-1097F2831044}"/>
                </a:ext>
              </a:extLst>
            </p:cNvPr>
            <p:cNvSpPr>
              <a:spLocks noChangeArrowheads="1"/>
            </p:cNvSpPr>
            <p:nvPr/>
          </p:nvSpPr>
          <p:spPr bwMode="auto">
            <a:xfrm>
              <a:off x="860" y="1527"/>
              <a:ext cx="29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62" name="Rectangle 400">
              <a:extLst>
                <a:ext uri="{FF2B5EF4-FFF2-40B4-BE49-F238E27FC236}">
                  <a16:creationId xmlns:a16="http://schemas.microsoft.com/office/drawing/2014/main" id="{2BC332B3-1F5F-6CBB-5213-F1C0E9E6BD55}"/>
                </a:ext>
              </a:extLst>
            </p:cNvPr>
            <p:cNvSpPr>
              <a:spLocks noChangeArrowheads="1"/>
            </p:cNvSpPr>
            <p:nvPr/>
          </p:nvSpPr>
          <p:spPr bwMode="auto">
            <a:xfrm>
              <a:off x="205" y="1527"/>
              <a:ext cx="6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4863" name="Rectangle 398">
              <a:extLst>
                <a:ext uri="{FF2B5EF4-FFF2-40B4-BE49-F238E27FC236}">
                  <a16:creationId xmlns:a16="http://schemas.microsoft.com/office/drawing/2014/main" id="{38AEB2B4-55AB-4039-CD27-805F00B34BDB}"/>
                </a:ext>
              </a:extLst>
            </p:cNvPr>
            <p:cNvSpPr>
              <a:spLocks noChangeArrowheads="1"/>
            </p:cNvSpPr>
            <p:nvPr/>
          </p:nvSpPr>
          <p:spPr bwMode="auto">
            <a:xfrm>
              <a:off x="4670" y="1065"/>
              <a:ext cx="297"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g</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64" name="Rectangle 397">
              <a:extLst>
                <a:ext uri="{FF2B5EF4-FFF2-40B4-BE49-F238E27FC236}">
                  <a16:creationId xmlns:a16="http://schemas.microsoft.com/office/drawing/2014/main" id="{B5337BB3-17A0-AA57-1BEF-F5A9584FCC0A}"/>
                </a:ext>
              </a:extLst>
            </p:cNvPr>
            <p:cNvSpPr>
              <a:spLocks noChangeArrowheads="1"/>
            </p:cNvSpPr>
            <p:nvPr/>
          </p:nvSpPr>
          <p:spPr bwMode="auto">
            <a:xfrm>
              <a:off x="4373" y="1065"/>
              <a:ext cx="297"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f</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65" name="Rectangle 396">
              <a:extLst>
                <a:ext uri="{FF2B5EF4-FFF2-40B4-BE49-F238E27FC236}">
                  <a16:creationId xmlns:a16="http://schemas.microsoft.com/office/drawing/2014/main" id="{71A9C5C4-8D91-6B4C-0B3F-6ED12FBD8373}"/>
                </a:ext>
              </a:extLst>
            </p:cNvPr>
            <p:cNvSpPr>
              <a:spLocks noChangeArrowheads="1"/>
            </p:cNvSpPr>
            <p:nvPr/>
          </p:nvSpPr>
          <p:spPr bwMode="auto">
            <a:xfrm>
              <a:off x="4077" y="1065"/>
              <a:ext cx="296"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e</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66" name="Rectangle 395">
              <a:extLst>
                <a:ext uri="{FF2B5EF4-FFF2-40B4-BE49-F238E27FC236}">
                  <a16:creationId xmlns:a16="http://schemas.microsoft.com/office/drawing/2014/main" id="{6C16352A-85BD-1161-EF62-7A69EF74C1EC}"/>
                </a:ext>
              </a:extLst>
            </p:cNvPr>
            <p:cNvSpPr>
              <a:spLocks noChangeArrowheads="1"/>
            </p:cNvSpPr>
            <p:nvPr/>
          </p:nvSpPr>
          <p:spPr bwMode="auto">
            <a:xfrm>
              <a:off x="3780" y="1065"/>
              <a:ext cx="297"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67" name="Rectangle 394">
              <a:extLst>
                <a:ext uri="{FF2B5EF4-FFF2-40B4-BE49-F238E27FC236}">
                  <a16:creationId xmlns:a16="http://schemas.microsoft.com/office/drawing/2014/main" id="{6E50AF37-6CCA-5495-E0D4-5C628F57EC13}"/>
                </a:ext>
              </a:extLst>
            </p:cNvPr>
            <p:cNvSpPr>
              <a:spLocks noChangeArrowheads="1"/>
            </p:cNvSpPr>
            <p:nvPr/>
          </p:nvSpPr>
          <p:spPr bwMode="auto">
            <a:xfrm>
              <a:off x="3483" y="1065"/>
              <a:ext cx="297"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c</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68" name="Rectangle 393">
              <a:extLst>
                <a:ext uri="{FF2B5EF4-FFF2-40B4-BE49-F238E27FC236}">
                  <a16:creationId xmlns:a16="http://schemas.microsoft.com/office/drawing/2014/main" id="{F39DE624-F64E-F89D-E9C1-07B14F237F3D}"/>
                </a:ext>
              </a:extLst>
            </p:cNvPr>
            <p:cNvSpPr>
              <a:spLocks noChangeArrowheads="1"/>
            </p:cNvSpPr>
            <p:nvPr/>
          </p:nvSpPr>
          <p:spPr bwMode="auto">
            <a:xfrm>
              <a:off x="3186" y="1065"/>
              <a:ext cx="297"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b</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69" name="Rectangle 392">
              <a:extLst>
                <a:ext uri="{FF2B5EF4-FFF2-40B4-BE49-F238E27FC236}">
                  <a16:creationId xmlns:a16="http://schemas.microsoft.com/office/drawing/2014/main" id="{6F2FC5F7-E767-991A-D470-B25A2866B73B}"/>
                </a:ext>
              </a:extLst>
            </p:cNvPr>
            <p:cNvSpPr>
              <a:spLocks noChangeArrowheads="1"/>
            </p:cNvSpPr>
            <p:nvPr/>
          </p:nvSpPr>
          <p:spPr bwMode="auto">
            <a:xfrm>
              <a:off x="2889" y="1065"/>
              <a:ext cx="297"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a</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870" name="Rectangle 386">
              <a:extLst>
                <a:ext uri="{FF2B5EF4-FFF2-40B4-BE49-F238E27FC236}">
                  <a16:creationId xmlns:a16="http://schemas.microsoft.com/office/drawing/2014/main" id="{445C1275-5850-4073-7756-66C282E07AD3}"/>
                </a:ext>
              </a:extLst>
            </p:cNvPr>
            <p:cNvSpPr>
              <a:spLocks noChangeArrowheads="1"/>
            </p:cNvSpPr>
            <p:nvPr/>
          </p:nvSpPr>
          <p:spPr bwMode="auto">
            <a:xfrm>
              <a:off x="1103" y="1065"/>
              <a:ext cx="296"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4871" name="Rectangle 383">
              <a:extLst>
                <a:ext uri="{FF2B5EF4-FFF2-40B4-BE49-F238E27FC236}">
                  <a16:creationId xmlns:a16="http://schemas.microsoft.com/office/drawing/2014/main" id="{946A8551-6ECB-89FF-F416-B1612DDEDF2F}"/>
                </a:ext>
              </a:extLst>
            </p:cNvPr>
            <p:cNvSpPr>
              <a:spLocks noChangeArrowheads="1"/>
            </p:cNvSpPr>
            <p:nvPr/>
          </p:nvSpPr>
          <p:spPr bwMode="auto">
            <a:xfrm>
              <a:off x="4918" y="854"/>
              <a:ext cx="548" cy="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600">
                  <a:solidFill>
                    <a:srgbClr val="000066"/>
                  </a:solidFill>
                  <a:latin typeface="Times New Roman" panose="02020603050405020304" pitchFamily="18" charset="0"/>
                  <a:ea typeface="楷体_GB2312" pitchFamily="49" charset="-122"/>
                  <a:cs typeface="Times New Roman" panose="02020603050405020304" pitchFamily="18" charset="0"/>
                </a:rPr>
                <a:t>字形</a:t>
              </a:r>
            </a:p>
          </p:txBody>
        </p:sp>
        <p:sp>
          <p:nvSpPr>
            <p:cNvPr id="114872" name="Rectangle 376">
              <a:extLst>
                <a:ext uri="{FF2B5EF4-FFF2-40B4-BE49-F238E27FC236}">
                  <a16:creationId xmlns:a16="http://schemas.microsoft.com/office/drawing/2014/main" id="{F27DBB9D-59FB-F9E8-7F58-0F4C71023BBA}"/>
                </a:ext>
              </a:extLst>
            </p:cNvPr>
            <p:cNvSpPr>
              <a:spLocks noChangeArrowheads="1"/>
            </p:cNvSpPr>
            <p:nvPr/>
          </p:nvSpPr>
          <p:spPr bwMode="auto">
            <a:xfrm>
              <a:off x="2885" y="854"/>
              <a:ext cx="207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600">
                  <a:solidFill>
                    <a:srgbClr val="000066"/>
                  </a:solidFill>
                  <a:latin typeface="Times New Roman" panose="02020603050405020304" pitchFamily="18" charset="0"/>
                  <a:ea typeface="华康简宋" charset="-122"/>
                  <a:cs typeface="Times New Roman" panose="02020603050405020304" pitchFamily="18" charset="0"/>
                </a:rPr>
                <a:t>输  出</a:t>
              </a:r>
            </a:p>
          </p:txBody>
        </p:sp>
        <p:sp>
          <p:nvSpPr>
            <p:cNvPr id="114873" name="Rectangle 369">
              <a:extLst>
                <a:ext uri="{FF2B5EF4-FFF2-40B4-BE49-F238E27FC236}">
                  <a16:creationId xmlns:a16="http://schemas.microsoft.com/office/drawing/2014/main" id="{F314C20B-0374-ED75-4212-648D7B538471}"/>
                </a:ext>
              </a:extLst>
            </p:cNvPr>
            <p:cNvSpPr>
              <a:spLocks noChangeArrowheads="1"/>
            </p:cNvSpPr>
            <p:nvPr/>
          </p:nvSpPr>
          <p:spPr bwMode="auto">
            <a:xfrm>
              <a:off x="794" y="845"/>
              <a:ext cx="207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600">
                  <a:solidFill>
                    <a:srgbClr val="000066"/>
                  </a:solidFill>
                  <a:latin typeface="Times New Roman" panose="02020603050405020304" pitchFamily="18" charset="0"/>
                  <a:ea typeface="华康简宋" charset="-122"/>
                  <a:cs typeface="Times New Roman" panose="02020603050405020304" pitchFamily="18" charset="0"/>
                </a:rPr>
                <a:t>输  入</a:t>
              </a:r>
            </a:p>
          </p:txBody>
        </p:sp>
        <p:sp>
          <p:nvSpPr>
            <p:cNvPr id="114874" name="Rectangle 368">
              <a:extLst>
                <a:ext uri="{FF2B5EF4-FFF2-40B4-BE49-F238E27FC236}">
                  <a16:creationId xmlns:a16="http://schemas.microsoft.com/office/drawing/2014/main" id="{D799D6A6-6265-C3CE-4B30-9FD57C1036CF}"/>
                </a:ext>
              </a:extLst>
            </p:cNvPr>
            <p:cNvSpPr>
              <a:spLocks noChangeArrowheads="1"/>
            </p:cNvSpPr>
            <p:nvPr/>
          </p:nvSpPr>
          <p:spPr bwMode="auto">
            <a:xfrm>
              <a:off x="204" y="854"/>
              <a:ext cx="603" cy="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1600">
                  <a:solidFill>
                    <a:srgbClr val="000066"/>
                  </a:solidFill>
                  <a:latin typeface="Times New Roman" panose="02020603050405020304" pitchFamily="18" charset="0"/>
                  <a:cs typeface="Times New Roman" panose="02020603050405020304" pitchFamily="18" charset="0"/>
                </a:rPr>
                <a:t>十进制或功能</a:t>
              </a:r>
            </a:p>
          </p:txBody>
        </p:sp>
        <p:sp>
          <p:nvSpPr>
            <p:cNvPr id="114875" name="Line 560">
              <a:extLst>
                <a:ext uri="{FF2B5EF4-FFF2-40B4-BE49-F238E27FC236}">
                  <a16:creationId xmlns:a16="http://schemas.microsoft.com/office/drawing/2014/main" id="{A0288C74-94E4-3FF2-3794-388737999AA3}"/>
                </a:ext>
              </a:extLst>
            </p:cNvPr>
            <p:cNvSpPr>
              <a:spLocks noChangeShapeType="1"/>
            </p:cNvSpPr>
            <p:nvPr/>
          </p:nvSpPr>
          <p:spPr bwMode="auto">
            <a:xfrm>
              <a:off x="250" y="854"/>
              <a:ext cx="512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76" name="Line 561">
              <a:extLst>
                <a:ext uri="{FF2B5EF4-FFF2-40B4-BE49-F238E27FC236}">
                  <a16:creationId xmlns:a16="http://schemas.microsoft.com/office/drawing/2014/main" id="{0463731D-45A8-4034-72DD-297743677CF7}"/>
                </a:ext>
              </a:extLst>
            </p:cNvPr>
            <p:cNvSpPr>
              <a:spLocks noChangeShapeType="1"/>
            </p:cNvSpPr>
            <p:nvPr/>
          </p:nvSpPr>
          <p:spPr bwMode="auto">
            <a:xfrm>
              <a:off x="250" y="3637"/>
              <a:ext cx="513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77" name="Line 562">
              <a:extLst>
                <a:ext uri="{FF2B5EF4-FFF2-40B4-BE49-F238E27FC236}">
                  <a16:creationId xmlns:a16="http://schemas.microsoft.com/office/drawing/2014/main" id="{D6F51315-A4DB-AD4D-773B-84759FABFC3F}"/>
                </a:ext>
              </a:extLst>
            </p:cNvPr>
            <p:cNvSpPr>
              <a:spLocks noChangeShapeType="1"/>
            </p:cNvSpPr>
            <p:nvPr/>
          </p:nvSpPr>
          <p:spPr bwMode="auto">
            <a:xfrm>
              <a:off x="250" y="854"/>
              <a:ext cx="0" cy="27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78" name="Line 563">
              <a:extLst>
                <a:ext uri="{FF2B5EF4-FFF2-40B4-BE49-F238E27FC236}">
                  <a16:creationId xmlns:a16="http://schemas.microsoft.com/office/drawing/2014/main" id="{2933BDE8-984A-1515-6274-DE83B286BE85}"/>
                </a:ext>
              </a:extLst>
            </p:cNvPr>
            <p:cNvSpPr>
              <a:spLocks noChangeShapeType="1"/>
            </p:cNvSpPr>
            <p:nvPr/>
          </p:nvSpPr>
          <p:spPr bwMode="auto">
            <a:xfrm>
              <a:off x="5379" y="854"/>
              <a:ext cx="0" cy="67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79" name="Line 566">
              <a:extLst>
                <a:ext uri="{FF2B5EF4-FFF2-40B4-BE49-F238E27FC236}">
                  <a16:creationId xmlns:a16="http://schemas.microsoft.com/office/drawing/2014/main" id="{7E8554E3-BEC9-EB55-9F6D-2E5A81723E60}"/>
                </a:ext>
              </a:extLst>
            </p:cNvPr>
            <p:cNvSpPr>
              <a:spLocks noChangeShapeType="1"/>
            </p:cNvSpPr>
            <p:nvPr/>
          </p:nvSpPr>
          <p:spPr bwMode="auto">
            <a:xfrm>
              <a:off x="250" y="1505"/>
              <a:ext cx="5084" cy="2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0" name="Line 568">
              <a:extLst>
                <a:ext uri="{FF2B5EF4-FFF2-40B4-BE49-F238E27FC236}">
                  <a16:creationId xmlns:a16="http://schemas.microsoft.com/office/drawing/2014/main" id="{79FBAF61-D696-41A5-BE86-726425C599AC}"/>
                </a:ext>
              </a:extLst>
            </p:cNvPr>
            <p:cNvSpPr>
              <a:spLocks noChangeShapeType="1"/>
            </p:cNvSpPr>
            <p:nvPr/>
          </p:nvSpPr>
          <p:spPr bwMode="auto">
            <a:xfrm>
              <a:off x="853" y="854"/>
              <a:ext cx="0" cy="27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1" name="Line 570">
              <a:extLst>
                <a:ext uri="{FF2B5EF4-FFF2-40B4-BE49-F238E27FC236}">
                  <a16:creationId xmlns:a16="http://schemas.microsoft.com/office/drawing/2014/main" id="{380D993B-F674-6AB8-EA1D-32EBBB668F24}"/>
                </a:ext>
              </a:extLst>
            </p:cNvPr>
            <p:cNvSpPr>
              <a:spLocks noChangeShapeType="1"/>
            </p:cNvSpPr>
            <p:nvPr/>
          </p:nvSpPr>
          <p:spPr bwMode="auto">
            <a:xfrm>
              <a:off x="1149" y="1065"/>
              <a:ext cx="0" cy="257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2" name="Line 572">
              <a:extLst>
                <a:ext uri="{FF2B5EF4-FFF2-40B4-BE49-F238E27FC236}">
                  <a16:creationId xmlns:a16="http://schemas.microsoft.com/office/drawing/2014/main" id="{6F632712-94B9-0130-1812-3C64D1CDFECA}"/>
                </a:ext>
              </a:extLst>
            </p:cNvPr>
            <p:cNvSpPr>
              <a:spLocks noChangeShapeType="1"/>
            </p:cNvSpPr>
            <p:nvPr/>
          </p:nvSpPr>
          <p:spPr bwMode="auto">
            <a:xfrm>
              <a:off x="856" y="1065"/>
              <a:ext cx="415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3" name="Line 585">
              <a:extLst>
                <a:ext uri="{FF2B5EF4-FFF2-40B4-BE49-F238E27FC236}">
                  <a16:creationId xmlns:a16="http://schemas.microsoft.com/office/drawing/2014/main" id="{FE45784B-9F15-8D01-33A0-0BFAB4409728}"/>
                </a:ext>
              </a:extLst>
            </p:cNvPr>
            <p:cNvSpPr>
              <a:spLocks noChangeShapeType="1"/>
            </p:cNvSpPr>
            <p:nvPr/>
          </p:nvSpPr>
          <p:spPr bwMode="auto">
            <a:xfrm>
              <a:off x="2931" y="854"/>
              <a:ext cx="0" cy="27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4" name="Line 600">
              <a:extLst>
                <a:ext uri="{FF2B5EF4-FFF2-40B4-BE49-F238E27FC236}">
                  <a16:creationId xmlns:a16="http://schemas.microsoft.com/office/drawing/2014/main" id="{9D962B8A-0E35-667F-1F9B-1CC7BA617214}"/>
                </a:ext>
              </a:extLst>
            </p:cNvPr>
            <p:cNvSpPr>
              <a:spLocks noChangeShapeType="1"/>
            </p:cNvSpPr>
            <p:nvPr/>
          </p:nvSpPr>
          <p:spPr bwMode="auto">
            <a:xfrm>
              <a:off x="5009" y="854"/>
              <a:ext cx="0" cy="27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5" name="Line 602">
              <a:extLst>
                <a:ext uri="{FF2B5EF4-FFF2-40B4-BE49-F238E27FC236}">
                  <a16:creationId xmlns:a16="http://schemas.microsoft.com/office/drawing/2014/main" id="{07505F6A-BF5D-BEA6-FD9C-44C9D02727F2}"/>
                </a:ext>
              </a:extLst>
            </p:cNvPr>
            <p:cNvSpPr>
              <a:spLocks noChangeShapeType="1"/>
            </p:cNvSpPr>
            <p:nvPr/>
          </p:nvSpPr>
          <p:spPr bwMode="auto">
            <a:xfrm>
              <a:off x="5380" y="1527"/>
              <a:ext cx="0" cy="211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6" name="Line 607">
              <a:extLst>
                <a:ext uri="{FF2B5EF4-FFF2-40B4-BE49-F238E27FC236}">
                  <a16:creationId xmlns:a16="http://schemas.microsoft.com/office/drawing/2014/main" id="{E25457D5-9FEB-9C08-A7F7-DC97A0322624}"/>
                </a:ext>
              </a:extLst>
            </p:cNvPr>
            <p:cNvSpPr>
              <a:spLocks noChangeShapeType="1"/>
            </p:cNvSpPr>
            <p:nvPr/>
          </p:nvSpPr>
          <p:spPr bwMode="auto">
            <a:xfrm>
              <a:off x="1445" y="1065"/>
              <a:ext cx="0" cy="257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7" name="Line 610">
              <a:extLst>
                <a:ext uri="{FF2B5EF4-FFF2-40B4-BE49-F238E27FC236}">
                  <a16:creationId xmlns:a16="http://schemas.microsoft.com/office/drawing/2014/main" id="{D7CB08E7-5385-DA11-346A-8FBB5C6ADCE5}"/>
                </a:ext>
              </a:extLst>
            </p:cNvPr>
            <p:cNvSpPr>
              <a:spLocks noChangeShapeType="1"/>
            </p:cNvSpPr>
            <p:nvPr/>
          </p:nvSpPr>
          <p:spPr bwMode="auto">
            <a:xfrm>
              <a:off x="1743" y="1065"/>
              <a:ext cx="0" cy="257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8" name="Line 613">
              <a:extLst>
                <a:ext uri="{FF2B5EF4-FFF2-40B4-BE49-F238E27FC236}">
                  <a16:creationId xmlns:a16="http://schemas.microsoft.com/office/drawing/2014/main" id="{6C31C672-1A8F-69E2-4871-ADA51572F00A}"/>
                </a:ext>
              </a:extLst>
            </p:cNvPr>
            <p:cNvSpPr>
              <a:spLocks noChangeShapeType="1"/>
            </p:cNvSpPr>
            <p:nvPr/>
          </p:nvSpPr>
          <p:spPr bwMode="auto">
            <a:xfrm>
              <a:off x="2040"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89" name="Line 616">
              <a:extLst>
                <a:ext uri="{FF2B5EF4-FFF2-40B4-BE49-F238E27FC236}">
                  <a16:creationId xmlns:a16="http://schemas.microsoft.com/office/drawing/2014/main" id="{1D6AD156-9E52-D501-E842-CEFD7D7B18CC}"/>
                </a:ext>
              </a:extLst>
            </p:cNvPr>
            <p:cNvSpPr>
              <a:spLocks noChangeShapeType="1"/>
            </p:cNvSpPr>
            <p:nvPr/>
          </p:nvSpPr>
          <p:spPr bwMode="auto">
            <a:xfrm>
              <a:off x="2337"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0" name="Line 619">
              <a:extLst>
                <a:ext uri="{FF2B5EF4-FFF2-40B4-BE49-F238E27FC236}">
                  <a16:creationId xmlns:a16="http://schemas.microsoft.com/office/drawing/2014/main" id="{87862F58-FEBB-4F1A-B75C-20585043C09D}"/>
                </a:ext>
              </a:extLst>
            </p:cNvPr>
            <p:cNvSpPr>
              <a:spLocks noChangeShapeType="1"/>
            </p:cNvSpPr>
            <p:nvPr/>
          </p:nvSpPr>
          <p:spPr bwMode="auto">
            <a:xfrm>
              <a:off x="2634"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1" name="Line 626">
              <a:extLst>
                <a:ext uri="{FF2B5EF4-FFF2-40B4-BE49-F238E27FC236}">
                  <a16:creationId xmlns:a16="http://schemas.microsoft.com/office/drawing/2014/main" id="{9A2291A0-E241-458C-4C5D-1DBF93608E76}"/>
                </a:ext>
              </a:extLst>
            </p:cNvPr>
            <p:cNvSpPr>
              <a:spLocks noChangeShapeType="1"/>
            </p:cNvSpPr>
            <p:nvPr/>
          </p:nvSpPr>
          <p:spPr bwMode="auto">
            <a:xfrm>
              <a:off x="3228"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2" name="Line 629">
              <a:extLst>
                <a:ext uri="{FF2B5EF4-FFF2-40B4-BE49-F238E27FC236}">
                  <a16:creationId xmlns:a16="http://schemas.microsoft.com/office/drawing/2014/main" id="{2123F362-CA5B-BD85-A922-E86BC54BAFBE}"/>
                </a:ext>
              </a:extLst>
            </p:cNvPr>
            <p:cNvSpPr>
              <a:spLocks noChangeShapeType="1"/>
            </p:cNvSpPr>
            <p:nvPr/>
          </p:nvSpPr>
          <p:spPr bwMode="auto">
            <a:xfrm>
              <a:off x="3525"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3" name="Line 632">
              <a:extLst>
                <a:ext uri="{FF2B5EF4-FFF2-40B4-BE49-F238E27FC236}">
                  <a16:creationId xmlns:a16="http://schemas.microsoft.com/office/drawing/2014/main" id="{47187CBD-E0A0-DEC6-106B-25F01722EC45}"/>
                </a:ext>
              </a:extLst>
            </p:cNvPr>
            <p:cNvSpPr>
              <a:spLocks noChangeShapeType="1"/>
            </p:cNvSpPr>
            <p:nvPr/>
          </p:nvSpPr>
          <p:spPr bwMode="auto">
            <a:xfrm>
              <a:off x="3822"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4" name="Line 635">
              <a:extLst>
                <a:ext uri="{FF2B5EF4-FFF2-40B4-BE49-F238E27FC236}">
                  <a16:creationId xmlns:a16="http://schemas.microsoft.com/office/drawing/2014/main" id="{1B73F7B7-5404-FE93-1028-41795CE0B7D7}"/>
                </a:ext>
              </a:extLst>
            </p:cNvPr>
            <p:cNvSpPr>
              <a:spLocks noChangeShapeType="1"/>
            </p:cNvSpPr>
            <p:nvPr/>
          </p:nvSpPr>
          <p:spPr bwMode="auto">
            <a:xfrm>
              <a:off x="4119"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5" name="Line 638">
              <a:extLst>
                <a:ext uri="{FF2B5EF4-FFF2-40B4-BE49-F238E27FC236}">
                  <a16:creationId xmlns:a16="http://schemas.microsoft.com/office/drawing/2014/main" id="{BEB3C03D-EC0F-CE85-1283-3DFEF316C5D7}"/>
                </a:ext>
              </a:extLst>
            </p:cNvPr>
            <p:cNvSpPr>
              <a:spLocks noChangeShapeType="1"/>
            </p:cNvSpPr>
            <p:nvPr/>
          </p:nvSpPr>
          <p:spPr bwMode="auto">
            <a:xfrm>
              <a:off x="4415"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6" name="Line 641">
              <a:extLst>
                <a:ext uri="{FF2B5EF4-FFF2-40B4-BE49-F238E27FC236}">
                  <a16:creationId xmlns:a16="http://schemas.microsoft.com/office/drawing/2014/main" id="{C768E845-735D-4928-F783-6FBA5F992044}"/>
                </a:ext>
              </a:extLst>
            </p:cNvPr>
            <p:cNvSpPr>
              <a:spLocks noChangeShapeType="1"/>
            </p:cNvSpPr>
            <p:nvPr/>
          </p:nvSpPr>
          <p:spPr bwMode="auto">
            <a:xfrm>
              <a:off x="4712" y="1065"/>
              <a:ext cx="0" cy="257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7" name="Line 644">
              <a:extLst>
                <a:ext uri="{FF2B5EF4-FFF2-40B4-BE49-F238E27FC236}">
                  <a16:creationId xmlns:a16="http://schemas.microsoft.com/office/drawing/2014/main" id="{AE40E16D-ACE6-6286-26BC-F00E435B720E}"/>
                </a:ext>
              </a:extLst>
            </p:cNvPr>
            <p:cNvSpPr>
              <a:spLocks noChangeShapeType="1"/>
            </p:cNvSpPr>
            <p:nvPr/>
          </p:nvSpPr>
          <p:spPr bwMode="auto">
            <a:xfrm>
              <a:off x="250" y="1738"/>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8" name="Line 713">
              <a:extLst>
                <a:ext uri="{FF2B5EF4-FFF2-40B4-BE49-F238E27FC236}">
                  <a16:creationId xmlns:a16="http://schemas.microsoft.com/office/drawing/2014/main" id="{4B432BA9-D4E3-C982-29DB-5874B5A33695}"/>
                </a:ext>
              </a:extLst>
            </p:cNvPr>
            <p:cNvSpPr>
              <a:spLocks noChangeShapeType="1"/>
            </p:cNvSpPr>
            <p:nvPr/>
          </p:nvSpPr>
          <p:spPr bwMode="auto">
            <a:xfrm>
              <a:off x="250" y="1949"/>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99" name="Line 791">
              <a:extLst>
                <a:ext uri="{FF2B5EF4-FFF2-40B4-BE49-F238E27FC236}">
                  <a16:creationId xmlns:a16="http://schemas.microsoft.com/office/drawing/2014/main" id="{74BAF4FB-DCCE-1809-2F1B-8D00B8FC64B9}"/>
                </a:ext>
              </a:extLst>
            </p:cNvPr>
            <p:cNvSpPr>
              <a:spLocks noChangeShapeType="1"/>
            </p:cNvSpPr>
            <p:nvPr/>
          </p:nvSpPr>
          <p:spPr bwMode="auto">
            <a:xfrm>
              <a:off x="250" y="2160"/>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0" name="Line 869">
              <a:extLst>
                <a:ext uri="{FF2B5EF4-FFF2-40B4-BE49-F238E27FC236}">
                  <a16:creationId xmlns:a16="http://schemas.microsoft.com/office/drawing/2014/main" id="{E1652CF9-5713-B100-A84D-E447C9185457}"/>
                </a:ext>
              </a:extLst>
            </p:cNvPr>
            <p:cNvSpPr>
              <a:spLocks noChangeShapeType="1"/>
            </p:cNvSpPr>
            <p:nvPr/>
          </p:nvSpPr>
          <p:spPr bwMode="auto">
            <a:xfrm>
              <a:off x="250" y="2371"/>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1" name="Line 947">
              <a:extLst>
                <a:ext uri="{FF2B5EF4-FFF2-40B4-BE49-F238E27FC236}">
                  <a16:creationId xmlns:a16="http://schemas.microsoft.com/office/drawing/2014/main" id="{21793C8E-4A9D-4E5E-D171-DC14F0524EBF}"/>
                </a:ext>
              </a:extLst>
            </p:cNvPr>
            <p:cNvSpPr>
              <a:spLocks noChangeShapeType="1"/>
            </p:cNvSpPr>
            <p:nvPr/>
          </p:nvSpPr>
          <p:spPr bwMode="auto">
            <a:xfrm>
              <a:off x="250" y="2582"/>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2" name="Line 1025">
              <a:extLst>
                <a:ext uri="{FF2B5EF4-FFF2-40B4-BE49-F238E27FC236}">
                  <a16:creationId xmlns:a16="http://schemas.microsoft.com/office/drawing/2014/main" id="{944A0882-87C1-AB48-A51C-473C158F4010}"/>
                </a:ext>
              </a:extLst>
            </p:cNvPr>
            <p:cNvSpPr>
              <a:spLocks noChangeShapeType="1"/>
            </p:cNvSpPr>
            <p:nvPr/>
          </p:nvSpPr>
          <p:spPr bwMode="auto">
            <a:xfrm>
              <a:off x="250" y="2793"/>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3" name="Line 1103">
              <a:extLst>
                <a:ext uri="{FF2B5EF4-FFF2-40B4-BE49-F238E27FC236}">
                  <a16:creationId xmlns:a16="http://schemas.microsoft.com/office/drawing/2014/main" id="{218C0DB6-1A7B-EF62-BFFD-29B7350436EB}"/>
                </a:ext>
              </a:extLst>
            </p:cNvPr>
            <p:cNvSpPr>
              <a:spLocks noChangeShapeType="1"/>
            </p:cNvSpPr>
            <p:nvPr/>
          </p:nvSpPr>
          <p:spPr bwMode="auto">
            <a:xfrm>
              <a:off x="250" y="3004"/>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4" name="Line 1181">
              <a:extLst>
                <a:ext uri="{FF2B5EF4-FFF2-40B4-BE49-F238E27FC236}">
                  <a16:creationId xmlns:a16="http://schemas.microsoft.com/office/drawing/2014/main" id="{82EC7074-EF2C-760D-ECC2-7ED9DA5CE723}"/>
                </a:ext>
              </a:extLst>
            </p:cNvPr>
            <p:cNvSpPr>
              <a:spLocks noChangeShapeType="1"/>
            </p:cNvSpPr>
            <p:nvPr/>
          </p:nvSpPr>
          <p:spPr bwMode="auto">
            <a:xfrm>
              <a:off x="250" y="3215"/>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5" name="Line 1259">
              <a:extLst>
                <a:ext uri="{FF2B5EF4-FFF2-40B4-BE49-F238E27FC236}">
                  <a16:creationId xmlns:a16="http://schemas.microsoft.com/office/drawing/2014/main" id="{0A95E839-EBBA-ADD3-0D8D-3F49FB41A2B4}"/>
                </a:ext>
              </a:extLst>
            </p:cNvPr>
            <p:cNvSpPr>
              <a:spLocks noChangeShapeType="1"/>
            </p:cNvSpPr>
            <p:nvPr/>
          </p:nvSpPr>
          <p:spPr bwMode="auto">
            <a:xfrm>
              <a:off x="250" y="3426"/>
              <a:ext cx="513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06" name="Rectangle 1415">
              <a:extLst>
                <a:ext uri="{FF2B5EF4-FFF2-40B4-BE49-F238E27FC236}">
                  <a16:creationId xmlns:a16="http://schemas.microsoft.com/office/drawing/2014/main" id="{F63E3D50-04DF-D9FB-72E4-D4E09C7A04B1}"/>
                </a:ext>
              </a:extLst>
            </p:cNvPr>
            <p:cNvSpPr>
              <a:spLocks noChangeArrowheads="1"/>
            </p:cNvSpPr>
            <p:nvPr/>
          </p:nvSpPr>
          <p:spPr bwMode="auto">
            <a:xfrm>
              <a:off x="1656" y="1117"/>
              <a:ext cx="453"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3</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907" name="Rectangle 1416">
              <a:extLst>
                <a:ext uri="{FF2B5EF4-FFF2-40B4-BE49-F238E27FC236}">
                  <a16:creationId xmlns:a16="http://schemas.microsoft.com/office/drawing/2014/main" id="{3B1A8731-DBE6-5736-D81A-67A02B328510}"/>
                </a:ext>
              </a:extLst>
            </p:cNvPr>
            <p:cNvSpPr>
              <a:spLocks noChangeArrowheads="1"/>
            </p:cNvSpPr>
            <p:nvPr/>
          </p:nvSpPr>
          <p:spPr bwMode="auto">
            <a:xfrm>
              <a:off x="1973" y="1108"/>
              <a:ext cx="453"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2</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908" name="Rectangle 1417">
              <a:extLst>
                <a:ext uri="{FF2B5EF4-FFF2-40B4-BE49-F238E27FC236}">
                  <a16:creationId xmlns:a16="http://schemas.microsoft.com/office/drawing/2014/main" id="{B18EB2EB-4FA6-C69E-8A1B-6E4FFF77893D}"/>
                </a:ext>
              </a:extLst>
            </p:cNvPr>
            <p:cNvSpPr>
              <a:spLocks noChangeArrowheads="1"/>
            </p:cNvSpPr>
            <p:nvPr/>
          </p:nvSpPr>
          <p:spPr bwMode="auto">
            <a:xfrm>
              <a:off x="2246" y="1108"/>
              <a:ext cx="453"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909" name="Rectangle 1418">
              <a:extLst>
                <a:ext uri="{FF2B5EF4-FFF2-40B4-BE49-F238E27FC236}">
                  <a16:creationId xmlns:a16="http://schemas.microsoft.com/office/drawing/2014/main" id="{567EEE29-28CC-63F3-A01E-10E356ABF77E}"/>
                </a:ext>
              </a:extLst>
            </p:cNvPr>
            <p:cNvSpPr>
              <a:spLocks noChangeArrowheads="1"/>
            </p:cNvSpPr>
            <p:nvPr/>
          </p:nvSpPr>
          <p:spPr bwMode="auto">
            <a:xfrm>
              <a:off x="2518" y="1108"/>
              <a:ext cx="453"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910" name="Rectangle 1419">
              <a:extLst>
                <a:ext uri="{FF2B5EF4-FFF2-40B4-BE49-F238E27FC236}">
                  <a16:creationId xmlns:a16="http://schemas.microsoft.com/office/drawing/2014/main" id="{05DF2B15-23D5-E053-503B-1671B4FC5DBA}"/>
                </a:ext>
              </a:extLst>
            </p:cNvPr>
            <p:cNvSpPr>
              <a:spLocks noChangeArrowheads="1"/>
            </p:cNvSpPr>
            <p:nvPr/>
          </p:nvSpPr>
          <p:spPr bwMode="auto">
            <a:xfrm>
              <a:off x="975" y="1117"/>
              <a:ext cx="622"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latin typeface="Times New Roman" panose="02020603050405020304" pitchFamily="18" charset="0"/>
                  <a:ea typeface="华康简宋" charset="-122"/>
                  <a:cs typeface="Times New Roman" panose="02020603050405020304" pitchFamily="18" charset="0"/>
                </a:rPr>
                <a:t>BL</a:t>
              </a:r>
              <a:endParaRPr kumimoji="1" lang="en-US" altLang="zh-CN" sz="1600">
                <a:latin typeface="Times New Roman" panose="02020603050405020304" pitchFamily="18" charset="0"/>
                <a:ea typeface="华康简宋" charset="-122"/>
                <a:cs typeface="Times New Roman" panose="02020603050405020304" pitchFamily="18" charset="0"/>
              </a:endParaRPr>
            </a:p>
          </p:txBody>
        </p:sp>
        <p:sp>
          <p:nvSpPr>
            <p:cNvPr id="114911" name="Rectangle 1421">
              <a:extLst>
                <a:ext uri="{FF2B5EF4-FFF2-40B4-BE49-F238E27FC236}">
                  <a16:creationId xmlns:a16="http://schemas.microsoft.com/office/drawing/2014/main" id="{0731D58C-A461-86B4-C617-95C6C09BC297}"/>
                </a:ext>
              </a:extLst>
            </p:cNvPr>
            <p:cNvSpPr>
              <a:spLocks noChangeArrowheads="1"/>
            </p:cNvSpPr>
            <p:nvPr/>
          </p:nvSpPr>
          <p:spPr bwMode="auto">
            <a:xfrm>
              <a:off x="670" y="1108"/>
              <a:ext cx="622"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LE</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4912" name="Line 1422">
              <a:extLst>
                <a:ext uri="{FF2B5EF4-FFF2-40B4-BE49-F238E27FC236}">
                  <a16:creationId xmlns:a16="http://schemas.microsoft.com/office/drawing/2014/main" id="{0A6D1013-B5CB-EF4A-6D3A-741E23CF96CF}"/>
                </a:ext>
              </a:extLst>
            </p:cNvPr>
            <p:cNvSpPr>
              <a:spLocks noChangeShapeType="1"/>
            </p:cNvSpPr>
            <p:nvPr/>
          </p:nvSpPr>
          <p:spPr bwMode="auto">
            <a:xfrm>
              <a:off x="1565" y="1253"/>
              <a:ext cx="136"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913" name="Line 1423">
              <a:extLst>
                <a:ext uri="{FF2B5EF4-FFF2-40B4-BE49-F238E27FC236}">
                  <a16:creationId xmlns:a16="http://schemas.microsoft.com/office/drawing/2014/main" id="{D573BA2A-38EE-23A4-4194-2510AEEE79F3}"/>
                </a:ext>
              </a:extLst>
            </p:cNvPr>
            <p:cNvSpPr>
              <a:spLocks noChangeShapeType="1"/>
            </p:cNvSpPr>
            <p:nvPr/>
          </p:nvSpPr>
          <p:spPr bwMode="auto">
            <a:xfrm>
              <a:off x="1202" y="1253"/>
              <a:ext cx="136"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4691" name="Rectangle 1427">
            <a:extLst>
              <a:ext uri="{FF2B5EF4-FFF2-40B4-BE49-F238E27FC236}">
                <a16:creationId xmlns:a16="http://schemas.microsoft.com/office/drawing/2014/main" id="{3378EC39-A6F8-517A-7894-A57A3B4EAB60}"/>
              </a:ext>
            </a:extLst>
          </p:cNvPr>
          <p:cNvSpPr>
            <a:spLocks noChangeArrowheads="1"/>
          </p:cNvSpPr>
          <p:nvPr/>
        </p:nvSpPr>
        <p:spPr bwMode="auto">
          <a:xfrm>
            <a:off x="1692275" y="476250"/>
            <a:ext cx="553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400">
                <a:solidFill>
                  <a:srgbClr val="000066"/>
                </a:solidFill>
                <a:latin typeface="Times New Roman" panose="02020603050405020304" pitchFamily="18" charset="0"/>
                <a:ea typeface="楷体_GB2312" pitchFamily="49" charset="-122"/>
              </a:rPr>
              <a:t>CMOS</a:t>
            </a:r>
            <a:r>
              <a:rPr kumimoji="1" lang="zh-CN" altLang="en-US" sz="2400">
                <a:solidFill>
                  <a:srgbClr val="000066"/>
                </a:solidFill>
                <a:latin typeface="Times New Roman" panose="02020603050405020304" pitchFamily="18" charset="0"/>
                <a:ea typeface="楷体_GB2312" pitchFamily="49" charset="-122"/>
              </a:rPr>
              <a:t>七段显示译码器</a:t>
            </a:r>
            <a:r>
              <a:rPr kumimoji="1" lang="en-US" altLang="zh-CN" sz="2400">
                <a:solidFill>
                  <a:srgbClr val="000066"/>
                </a:solidFill>
                <a:latin typeface="Times New Roman" panose="02020603050405020304" pitchFamily="18" charset="0"/>
                <a:ea typeface="楷体_GB2312" pitchFamily="49" charset="-122"/>
              </a:rPr>
              <a:t>74HC4511</a:t>
            </a:r>
            <a:r>
              <a:rPr kumimoji="1" lang="zh-CN" altLang="en-US" sz="2400">
                <a:solidFill>
                  <a:srgbClr val="000066"/>
                </a:solidFill>
                <a:latin typeface="Times New Roman" panose="02020603050405020304" pitchFamily="18" charset="0"/>
                <a:ea typeface="楷体_GB2312" pitchFamily="49" charset="-122"/>
              </a:rPr>
              <a:t>功能表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37650"/>
                                        </p:tgtEl>
                                        <p:attrNameLst>
                                          <p:attrName>style.visibility</p:attrName>
                                        </p:attrNameLst>
                                      </p:cBhvr>
                                      <p:to>
                                        <p:strVal val="visible"/>
                                      </p:to>
                                    </p:set>
                                    <p:animEffect transition="in" filter="wipe(up)">
                                      <p:cBhvr>
                                        <p:cTn id="7" dur="2000"/>
                                        <p:tgtEl>
                                          <p:spTgt spid="43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0">
            <a:extLst>
              <a:ext uri="{FF2B5EF4-FFF2-40B4-BE49-F238E27FC236}">
                <a16:creationId xmlns:a16="http://schemas.microsoft.com/office/drawing/2014/main" id="{43E0F9D3-FCE1-1EEF-12A9-3606E7D51CF0}"/>
              </a:ext>
            </a:extLst>
          </p:cNvPr>
          <p:cNvSpPr>
            <a:spLocks noChangeArrowheads="1"/>
          </p:cNvSpPr>
          <p:nvPr/>
        </p:nvSpPr>
        <p:spPr bwMode="auto">
          <a:xfrm>
            <a:off x="1044575" y="549275"/>
            <a:ext cx="7704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800">
                <a:solidFill>
                  <a:schemeClr val="accent2"/>
                </a:solidFill>
                <a:latin typeface="Times New Roman" panose="02020603050405020304" pitchFamily="18" charset="0"/>
                <a:ea typeface="楷体_GB2312" pitchFamily="49" charset="-122"/>
              </a:rPr>
              <a:t>基本逻辑门电路的等效符号及其应用</a:t>
            </a:r>
          </a:p>
        </p:txBody>
      </p:sp>
      <p:sp>
        <p:nvSpPr>
          <p:cNvPr id="385045" name="Rectangle 21">
            <a:extLst>
              <a:ext uri="{FF2B5EF4-FFF2-40B4-BE49-F238E27FC236}">
                <a16:creationId xmlns:a16="http://schemas.microsoft.com/office/drawing/2014/main" id="{29EF4245-E7FD-4EE7-23F3-96C6CCFA5F90}"/>
              </a:ext>
            </a:extLst>
          </p:cNvPr>
          <p:cNvSpPr>
            <a:spLocks noChangeArrowheads="1"/>
          </p:cNvSpPr>
          <p:nvPr/>
        </p:nvSpPr>
        <p:spPr bwMode="auto">
          <a:xfrm>
            <a:off x="395288" y="3500438"/>
            <a:ext cx="5329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  基本逻辑门电路的等效符号</a:t>
            </a:r>
          </a:p>
        </p:txBody>
      </p:sp>
      <p:graphicFrame>
        <p:nvGraphicFramePr>
          <p:cNvPr id="385046" name="Object 2">
            <a:extLst>
              <a:ext uri="{FF2B5EF4-FFF2-40B4-BE49-F238E27FC236}">
                <a16:creationId xmlns:a16="http://schemas.microsoft.com/office/drawing/2014/main" id="{A3FE773B-A0A5-96A5-122F-D1C3A35F3577}"/>
              </a:ext>
            </a:extLst>
          </p:cNvPr>
          <p:cNvGraphicFramePr>
            <a:graphicFrameLocks noChangeAspect="1"/>
          </p:cNvGraphicFramePr>
          <p:nvPr/>
        </p:nvGraphicFramePr>
        <p:xfrm>
          <a:off x="5219700" y="3427413"/>
          <a:ext cx="1296988" cy="531812"/>
        </p:xfrm>
        <a:graphic>
          <a:graphicData uri="http://schemas.openxmlformats.org/presentationml/2006/ole">
            <mc:AlternateContent xmlns:mc="http://schemas.openxmlformats.org/markup-compatibility/2006">
              <mc:Choice xmlns:v="urn:schemas-microsoft-com:vml" Requires="v">
                <p:oleObj name="公式" r:id="rId3" imgW="457200" imgH="190500" progId="Equation.3">
                  <p:embed/>
                </p:oleObj>
              </mc:Choice>
              <mc:Fallback>
                <p:oleObj name="公式" r:id="rId3" imgW="457200" imgH="190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427413"/>
                        <a:ext cx="129698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47" name="Object 3">
            <a:extLst>
              <a:ext uri="{FF2B5EF4-FFF2-40B4-BE49-F238E27FC236}">
                <a16:creationId xmlns:a16="http://schemas.microsoft.com/office/drawing/2014/main" id="{822BD5F7-E691-AC26-12F0-328A2E8B493B}"/>
              </a:ext>
            </a:extLst>
          </p:cNvPr>
          <p:cNvGraphicFramePr>
            <a:graphicFrameLocks noChangeAspect="1"/>
          </p:cNvGraphicFramePr>
          <p:nvPr/>
        </p:nvGraphicFramePr>
        <p:xfrm>
          <a:off x="1116013" y="4508500"/>
          <a:ext cx="3308350" cy="1417638"/>
        </p:xfrm>
        <a:graphic>
          <a:graphicData uri="http://schemas.openxmlformats.org/presentationml/2006/ole">
            <mc:AlternateContent xmlns:mc="http://schemas.openxmlformats.org/markup-compatibility/2006">
              <mc:Choice xmlns:v="urn:schemas-microsoft-com:vml" Requires="v">
                <p:oleObj name="图片" r:id="rId5" imgW="1215150" imgH="486060" progId="Word.Picture.8">
                  <p:embed/>
                </p:oleObj>
              </mc:Choice>
              <mc:Fallback>
                <p:oleObj name="图片" r:id="rId5" imgW="1215150" imgH="486060" progId="Word.Picture.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508500"/>
                        <a:ext cx="330835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5048" name="Rectangle 24">
            <a:extLst>
              <a:ext uri="{FF2B5EF4-FFF2-40B4-BE49-F238E27FC236}">
                <a16:creationId xmlns:a16="http://schemas.microsoft.com/office/drawing/2014/main" id="{A8C38714-5767-EA3E-49BC-E0C24DB5EFED}"/>
              </a:ext>
            </a:extLst>
          </p:cNvPr>
          <p:cNvSpPr>
            <a:spLocks noChangeArrowheads="1"/>
          </p:cNvSpPr>
          <p:nvPr/>
        </p:nvSpPr>
        <p:spPr bwMode="auto">
          <a:xfrm>
            <a:off x="2484438" y="5876925"/>
            <a:ext cx="324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与非门及其等效符号</a:t>
            </a:r>
          </a:p>
        </p:txBody>
      </p:sp>
      <p:graphicFrame>
        <p:nvGraphicFramePr>
          <p:cNvPr id="385049" name="Object 4">
            <a:extLst>
              <a:ext uri="{FF2B5EF4-FFF2-40B4-BE49-F238E27FC236}">
                <a16:creationId xmlns:a16="http://schemas.microsoft.com/office/drawing/2014/main" id="{F3A6A6A9-7992-6CF2-52BD-7CF544C25C0E}"/>
              </a:ext>
            </a:extLst>
          </p:cNvPr>
          <p:cNvGraphicFramePr>
            <a:graphicFrameLocks noChangeAspect="1"/>
          </p:cNvGraphicFramePr>
          <p:nvPr/>
        </p:nvGraphicFramePr>
        <p:xfrm>
          <a:off x="4284663" y="5156200"/>
          <a:ext cx="827087" cy="368300"/>
        </p:xfrm>
        <a:graphic>
          <a:graphicData uri="http://schemas.openxmlformats.org/presentationml/2006/ole">
            <mc:AlternateContent xmlns:mc="http://schemas.openxmlformats.org/markup-compatibility/2006">
              <mc:Choice xmlns:v="urn:schemas-microsoft-com:vml" Requires="v">
                <p:oleObj name="图片" r:id="rId7" imgW="303797" imgH="126332" progId="Word.Picture.8">
                  <p:embed/>
                </p:oleObj>
              </mc:Choice>
              <mc:Fallback>
                <p:oleObj name="图片" r:id="rId7" imgW="303797" imgH="126332" progId="Word.Picture.8">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5156200"/>
                        <a:ext cx="827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50" name="Object 5">
            <a:extLst>
              <a:ext uri="{FF2B5EF4-FFF2-40B4-BE49-F238E27FC236}">
                <a16:creationId xmlns:a16="http://schemas.microsoft.com/office/drawing/2014/main" id="{D1DDC1D5-4FA3-5218-BC5F-59139625D8E7}"/>
              </a:ext>
            </a:extLst>
          </p:cNvPr>
          <p:cNvGraphicFramePr>
            <a:graphicFrameLocks noChangeAspect="1"/>
          </p:cNvGraphicFramePr>
          <p:nvPr/>
        </p:nvGraphicFramePr>
        <p:xfrm>
          <a:off x="5364163" y="4408488"/>
          <a:ext cx="3003550" cy="1395412"/>
        </p:xfrm>
        <a:graphic>
          <a:graphicData uri="http://schemas.openxmlformats.org/presentationml/2006/ole">
            <mc:AlternateContent xmlns:mc="http://schemas.openxmlformats.org/markup-compatibility/2006">
              <mc:Choice xmlns:v="urn:schemas-microsoft-com:vml" Requires="v">
                <p:oleObj name="图片" r:id="rId9" imgW="1102748" imgH="476946" progId="Word.Picture.8">
                  <p:embed/>
                </p:oleObj>
              </mc:Choice>
              <mc:Fallback>
                <p:oleObj name="图片" r:id="rId9" imgW="1102748" imgH="476946" progId="Word.Picture.8">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4408488"/>
                        <a:ext cx="300355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5051" name="Rectangle 27">
            <a:extLst>
              <a:ext uri="{FF2B5EF4-FFF2-40B4-BE49-F238E27FC236}">
                <a16:creationId xmlns:a16="http://schemas.microsoft.com/office/drawing/2014/main" id="{3CC0749B-0C72-A753-2F9A-779A2FEA2186}"/>
              </a:ext>
            </a:extLst>
          </p:cNvPr>
          <p:cNvSpPr>
            <a:spLocks noChangeArrowheads="1"/>
          </p:cNvSpPr>
          <p:nvPr/>
        </p:nvSpPr>
        <p:spPr bwMode="auto">
          <a:xfrm>
            <a:off x="250825" y="1484313"/>
            <a:ext cx="856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Verdana" panose="020B0604030504040204" pitchFamily="34" charset="0"/>
                <a:ea typeface="楷体_GB2312" pitchFamily="49" charset="-122"/>
              </a:rPr>
              <a:t>系统输入信号中，有的是高电平有效，有的是低电平有效。</a:t>
            </a:r>
          </a:p>
        </p:txBody>
      </p:sp>
      <p:sp>
        <p:nvSpPr>
          <p:cNvPr id="385052" name="Rectangle 28">
            <a:extLst>
              <a:ext uri="{FF2B5EF4-FFF2-40B4-BE49-F238E27FC236}">
                <a16:creationId xmlns:a16="http://schemas.microsoft.com/office/drawing/2014/main" id="{B249DCB6-74E4-194A-A31A-E6336E700824}"/>
              </a:ext>
            </a:extLst>
          </p:cNvPr>
          <p:cNvSpPr>
            <a:spLocks noChangeArrowheads="1"/>
          </p:cNvSpPr>
          <p:nvPr/>
        </p:nvSpPr>
        <p:spPr bwMode="auto">
          <a:xfrm>
            <a:off x="36513" y="2203450"/>
            <a:ext cx="88566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低电平有效，输入端加小圆圈；高电平有效，输入端不加</a:t>
            </a:r>
          </a:p>
          <a:p>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小圆圈。</a:t>
            </a:r>
          </a:p>
        </p:txBody>
      </p:sp>
      <p:graphicFrame>
        <p:nvGraphicFramePr>
          <p:cNvPr id="385053" name="Object 6">
            <a:extLst>
              <a:ext uri="{FF2B5EF4-FFF2-40B4-BE49-F238E27FC236}">
                <a16:creationId xmlns:a16="http://schemas.microsoft.com/office/drawing/2014/main" id="{73FDFEEB-9DD9-3852-B4E1-5C789AA96A68}"/>
              </a:ext>
            </a:extLst>
          </p:cNvPr>
          <p:cNvGraphicFramePr>
            <a:graphicFrameLocks noChangeAspect="1"/>
          </p:cNvGraphicFramePr>
          <p:nvPr/>
        </p:nvGraphicFramePr>
        <p:xfrm>
          <a:off x="6588125" y="3427413"/>
          <a:ext cx="1298575" cy="531812"/>
        </p:xfrm>
        <a:graphic>
          <a:graphicData uri="http://schemas.openxmlformats.org/presentationml/2006/ole">
            <mc:AlternateContent xmlns:mc="http://schemas.openxmlformats.org/markup-compatibility/2006">
              <mc:Choice xmlns:v="urn:schemas-microsoft-com:vml" Requires="v">
                <p:oleObj name="公式" r:id="rId11" imgW="457200" imgH="190500" progId="Equation.3">
                  <p:embed/>
                </p:oleObj>
              </mc:Choice>
              <mc:Fallback>
                <p:oleObj name="公式" r:id="rId11" imgW="457200" imgH="1905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8125" y="3427413"/>
                        <a:ext cx="12985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0" name="Oval 12">
            <a:extLst>
              <a:ext uri="{FF2B5EF4-FFF2-40B4-BE49-F238E27FC236}">
                <a16:creationId xmlns:a16="http://schemas.microsoft.com/office/drawing/2014/main" id="{631EECDA-876F-5337-8808-1FCED45ACE86}"/>
              </a:ext>
            </a:extLst>
          </p:cNvPr>
          <p:cNvSpPr>
            <a:spLocks noChangeArrowheads="1"/>
          </p:cNvSpPr>
          <p:nvPr/>
        </p:nvSpPr>
        <p:spPr bwMode="auto">
          <a:xfrm rot="10298897">
            <a:off x="611188" y="620713"/>
            <a:ext cx="360362" cy="358775"/>
          </a:xfrm>
          <a:prstGeom prst="ellipse">
            <a:avLst/>
          </a:prstGeom>
          <a:gradFill rotWithShape="1">
            <a:gsLst>
              <a:gs pos="0">
                <a:srgbClr val="005CBF"/>
              </a:gs>
              <a:gs pos="25000">
                <a:srgbClr val="0087E6"/>
              </a:gs>
              <a:gs pos="75000">
                <a:srgbClr val="21D6E0"/>
              </a:gs>
              <a:gs pos="100000">
                <a:srgbClr val="03D4A8"/>
              </a:gs>
            </a:gsLst>
            <a:lin ang="18900000" scaled="1"/>
          </a:gradFill>
          <a:ln>
            <a:noFill/>
          </a:ln>
          <a:effectLst>
            <a:outerShdw sy="50000" kx="2453608" algn="br" rotWithShape="0">
              <a:srgbClr val="3333CC">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endParaRPr lang="zh-CN" altLang="en-US">
              <a:latin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5051"/>
                                        </p:tgtEl>
                                        <p:attrNameLst>
                                          <p:attrName>style.visibility</p:attrName>
                                        </p:attrNameLst>
                                      </p:cBhvr>
                                      <p:to>
                                        <p:strVal val="visible"/>
                                      </p:to>
                                    </p:set>
                                    <p:animEffect transition="in" filter="strips(downRight)">
                                      <p:cBhvr>
                                        <p:cTn id="7" dur="500"/>
                                        <p:tgtEl>
                                          <p:spTgt spid="385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5052"/>
                                        </p:tgtEl>
                                        <p:attrNameLst>
                                          <p:attrName>style.visibility</p:attrName>
                                        </p:attrNameLst>
                                      </p:cBhvr>
                                      <p:to>
                                        <p:strVal val="visible"/>
                                      </p:to>
                                    </p:set>
                                    <p:animEffect transition="in" filter="strips(downRight)">
                                      <p:cBhvr>
                                        <p:cTn id="12" dur="500"/>
                                        <p:tgtEl>
                                          <p:spTgt spid="3850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5045"/>
                                        </p:tgtEl>
                                        <p:attrNameLst>
                                          <p:attrName>style.visibility</p:attrName>
                                        </p:attrNameLst>
                                      </p:cBhvr>
                                      <p:to>
                                        <p:strVal val="visible"/>
                                      </p:to>
                                    </p:set>
                                    <p:animEffect transition="in" filter="wipe(up)">
                                      <p:cBhvr>
                                        <p:cTn id="17" dur="500"/>
                                        <p:tgtEl>
                                          <p:spTgt spid="3850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85046"/>
                                        </p:tgtEl>
                                        <p:attrNameLst>
                                          <p:attrName>style.visibility</p:attrName>
                                        </p:attrNameLst>
                                      </p:cBhvr>
                                      <p:to>
                                        <p:strVal val="visible"/>
                                      </p:to>
                                    </p:set>
                                    <p:animEffect transition="in" filter="strips(downRight)">
                                      <p:cBhvr>
                                        <p:cTn id="22" dur="500"/>
                                        <p:tgtEl>
                                          <p:spTgt spid="3850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85047"/>
                                        </p:tgtEl>
                                        <p:attrNameLst>
                                          <p:attrName>style.visibility</p:attrName>
                                        </p:attrNameLst>
                                      </p:cBhvr>
                                      <p:to>
                                        <p:strVal val="visible"/>
                                      </p:to>
                                    </p:set>
                                    <p:animEffect transition="in" filter="wipe(left)">
                                      <p:cBhvr>
                                        <p:cTn id="27" dur="500"/>
                                        <p:tgtEl>
                                          <p:spTgt spid="3850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85053"/>
                                        </p:tgtEl>
                                        <p:attrNameLst>
                                          <p:attrName>style.visibility</p:attrName>
                                        </p:attrNameLst>
                                      </p:cBhvr>
                                      <p:to>
                                        <p:strVal val="visible"/>
                                      </p:to>
                                    </p:set>
                                    <p:animEffect transition="in" filter="strips(downRight)">
                                      <p:cBhvr>
                                        <p:cTn id="32" dur="500"/>
                                        <p:tgtEl>
                                          <p:spTgt spid="3850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85048"/>
                                        </p:tgtEl>
                                        <p:attrNameLst>
                                          <p:attrName>style.visibility</p:attrName>
                                        </p:attrNameLst>
                                      </p:cBhvr>
                                      <p:to>
                                        <p:strVal val="visible"/>
                                      </p:to>
                                    </p:set>
                                    <p:animEffect transition="in" filter="strips(downRight)">
                                      <p:cBhvr>
                                        <p:cTn id="37" dur="500"/>
                                        <p:tgtEl>
                                          <p:spTgt spid="3850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85049"/>
                                        </p:tgtEl>
                                        <p:attrNameLst>
                                          <p:attrName>style.visibility</p:attrName>
                                        </p:attrNameLst>
                                      </p:cBhvr>
                                      <p:to>
                                        <p:strVal val="visible"/>
                                      </p:to>
                                    </p:set>
                                    <p:animEffect transition="in" filter="wipe(left)">
                                      <p:cBhvr>
                                        <p:cTn id="42" dur="500"/>
                                        <p:tgtEl>
                                          <p:spTgt spid="3850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85050"/>
                                        </p:tgtEl>
                                        <p:attrNameLst>
                                          <p:attrName>style.visibility</p:attrName>
                                        </p:attrNameLst>
                                      </p:cBhvr>
                                      <p:to>
                                        <p:strVal val="visible"/>
                                      </p:to>
                                    </p:set>
                                    <p:animEffect transition="in" filter="wipe(left)">
                                      <p:cBhvr>
                                        <p:cTn id="47" dur="500"/>
                                        <p:tgtEl>
                                          <p:spTgt spid="385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5" grpId="0"/>
      <p:bldP spid="385048" grpId="0"/>
      <p:bldP spid="385051" grpId="0"/>
      <p:bldP spid="38505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8569" name="Group 3369">
            <a:extLst>
              <a:ext uri="{FF2B5EF4-FFF2-40B4-BE49-F238E27FC236}">
                <a16:creationId xmlns:a16="http://schemas.microsoft.com/office/drawing/2014/main" id="{D77175B7-F851-BCC2-4948-927D631F5C8D}"/>
              </a:ext>
            </a:extLst>
          </p:cNvPr>
          <p:cNvGrpSpPr>
            <a:grpSpLocks/>
          </p:cNvGrpSpPr>
          <p:nvPr/>
        </p:nvGrpSpPr>
        <p:grpSpPr bwMode="auto">
          <a:xfrm>
            <a:off x="0" y="1181100"/>
            <a:ext cx="9072563" cy="5056188"/>
            <a:chOff x="0" y="744"/>
            <a:chExt cx="5715" cy="3185"/>
          </a:xfrm>
        </p:grpSpPr>
        <p:sp>
          <p:nvSpPr>
            <p:cNvPr id="115716" name="Rectangle 2496">
              <a:extLst>
                <a:ext uri="{FF2B5EF4-FFF2-40B4-BE49-F238E27FC236}">
                  <a16:creationId xmlns:a16="http://schemas.microsoft.com/office/drawing/2014/main" id="{DA70DBB4-BCBC-6AE6-98CD-85EE5944E1E7}"/>
                </a:ext>
              </a:extLst>
            </p:cNvPr>
            <p:cNvSpPr>
              <a:spLocks noChangeArrowheads="1"/>
            </p:cNvSpPr>
            <p:nvPr/>
          </p:nvSpPr>
          <p:spPr bwMode="auto">
            <a:xfrm>
              <a:off x="654" y="752"/>
              <a:ext cx="2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5717" name="Rectangle 2668">
              <a:extLst>
                <a:ext uri="{FF2B5EF4-FFF2-40B4-BE49-F238E27FC236}">
                  <a16:creationId xmlns:a16="http://schemas.microsoft.com/office/drawing/2014/main" id="{437745D2-BB99-8FA3-F6F2-BFAA6BB3F211}"/>
                </a:ext>
              </a:extLst>
            </p:cNvPr>
            <p:cNvSpPr>
              <a:spLocks noChangeArrowheads="1"/>
            </p:cNvSpPr>
            <p:nvPr/>
          </p:nvSpPr>
          <p:spPr bwMode="auto">
            <a:xfrm>
              <a:off x="5248" y="3650"/>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a:t>
              </a:r>
            </a:p>
          </p:txBody>
        </p:sp>
        <p:sp>
          <p:nvSpPr>
            <p:cNvPr id="115718" name="Rectangle 2661">
              <a:extLst>
                <a:ext uri="{FF2B5EF4-FFF2-40B4-BE49-F238E27FC236}">
                  <a16:creationId xmlns:a16="http://schemas.microsoft.com/office/drawing/2014/main" id="{1461D31E-BD95-70DB-31D1-B8356E5E7715}"/>
                </a:ext>
              </a:extLst>
            </p:cNvPr>
            <p:cNvSpPr>
              <a:spLocks noChangeArrowheads="1"/>
            </p:cNvSpPr>
            <p:nvPr/>
          </p:nvSpPr>
          <p:spPr bwMode="auto">
            <a:xfrm>
              <a:off x="2934" y="3650"/>
              <a:ext cx="2314"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a:t>
              </a:r>
            </a:p>
          </p:txBody>
        </p:sp>
        <p:sp>
          <p:nvSpPr>
            <p:cNvPr id="115719" name="Rectangle 2660">
              <a:extLst>
                <a:ext uri="{FF2B5EF4-FFF2-40B4-BE49-F238E27FC236}">
                  <a16:creationId xmlns:a16="http://schemas.microsoft.com/office/drawing/2014/main" id="{9FBC056E-85AC-1472-3ACB-FBED94B3B7E0}"/>
                </a:ext>
              </a:extLst>
            </p:cNvPr>
            <p:cNvSpPr>
              <a:spLocks noChangeArrowheads="1"/>
            </p:cNvSpPr>
            <p:nvPr/>
          </p:nvSpPr>
          <p:spPr bwMode="auto">
            <a:xfrm>
              <a:off x="2603" y="3650"/>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20" name="Rectangle 2659">
              <a:extLst>
                <a:ext uri="{FF2B5EF4-FFF2-40B4-BE49-F238E27FC236}">
                  <a16:creationId xmlns:a16="http://schemas.microsoft.com/office/drawing/2014/main" id="{5C14B7C5-4558-94E3-8343-B68A527EA7C6}"/>
                </a:ext>
              </a:extLst>
            </p:cNvPr>
            <p:cNvSpPr>
              <a:spLocks noChangeArrowheads="1"/>
            </p:cNvSpPr>
            <p:nvPr/>
          </p:nvSpPr>
          <p:spPr bwMode="auto">
            <a:xfrm>
              <a:off x="2272" y="3650"/>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21" name="Rectangle 2658">
              <a:extLst>
                <a:ext uri="{FF2B5EF4-FFF2-40B4-BE49-F238E27FC236}">
                  <a16:creationId xmlns:a16="http://schemas.microsoft.com/office/drawing/2014/main" id="{711453BD-3417-C389-7E7C-04A4F872003E}"/>
                </a:ext>
              </a:extLst>
            </p:cNvPr>
            <p:cNvSpPr>
              <a:spLocks noChangeArrowheads="1"/>
            </p:cNvSpPr>
            <p:nvPr/>
          </p:nvSpPr>
          <p:spPr bwMode="auto">
            <a:xfrm>
              <a:off x="1942" y="3650"/>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22" name="Rectangle 2657">
              <a:extLst>
                <a:ext uri="{FF2B5EF4-FFF2-40B4-BE49-F238E27FC236}">
                  <a16:creationId xmlns:a16="http://schemas.microsoft.com/office/drawing/2014/main" id="{D6866234-4C17-AD2E-13AB-FDE4D567677D}"/>
                </a:ext>
              </a:extLst>
            </p:cNvPr>
            <p:cNvSpPr>
              <a:spLocks noChangeArrowheads="1"/>
            </p:cNvSpPr>
            <p:nvPr/>
          </p:nvSpPr>
          <p:spPr bwMode="auto">
            <a:xfrm>
              <a:off x="1611" y="3650"/>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23" name="Rectangle 2656">
              <a:extLst>
                <a:ext uri="{FF2B5EF4-FFF2-40B4-BE49-F238E27FC236}">
                  <a16:creationId xmlns:a16="http://schemas.microsoft.com/office/drawing/2014/main" id="{C993812B-2BA1-2C0E-0531-5CA18C168356}"/>
                </a:ext>
              </a:extLst>
            </p:cNvPr>
            <p:cNvSpPr>
              <a:spLocks noChangeArrowheads="1"/>
            </p:cNvSpPr>
            <p:nvPr/>
          </p:nvSpPr>
          <p:spPr bwMode="auto">
            <a:xfrm>
              <a:off x="1279" y="3650"/>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24" name="Rectangle 2655">
              <a:extLst>
                <a:ext uri="{FF2B5EF4-FFF2-40B4-BE49-F238E27FC236}">
                  <a16:creationId xmlns:a16="http://schemas.microsoft.com/office/drawing/2014/main" id="{0427CA49-24AA-B8F3-9163-4D431BE9D707}"/>
                </a:ext>
              </a:extLst>
            </p:cNvPr>
            <p:cNvSpPr>
              <a:spLocks noChangeArrowheads="1"/>
            </p:cNvSpPr>
            <p:nvPr/>
          </p:nvSpPr>
          <p:spPr bwMode="auto">
            <a:xfrm>
              <a:off x="950" y="3650"/>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cs typeface="Times New Roman" panose="02020603050405020304" pitchFamily="18" charset="0"/>
                </a:rPr>
                <a:t>1</a:t>
              </a:r>
              <a:endParaRPr kumimoji="1" lang="en-US" altLang="zh-CN" sz="1400">
                <a:solidFill>
                  <a:srgbClr val="000066"/>
                </a:solidFill>
                <a:latin typeface="Times New Roman" panose="02020603050405020304" pitchFamily="18" charset="0"/>
              </a:endParaRPr>
            </a:p>
          </p:txBody>
        </p:sp>
        <p:sp>
          <p:nvSpPr>
            <p:cNvPr id="115725" name="Rectangle 2654">
              <a:extLst>
                <a:ext uri="{FF2B5EF4-FFF2-40B4-BE49-F238E27FC236}">
                  <a16:creationId xmlns:a16="http://schemas.microsoft.com/office/drawing/2014/main" id="{B484D4C6-B682-FE84-897C-B26A20036F9A}"/>
                </a:ext>
              </a:extLst>
            </p:cNvPr>
            <p:cNvSpPr>
              <a:spLocks noChangeArrowheads="1"/>
            </p:cNvSpPr>
            <p:nvPr/>
          </p:nvSpPr>
          <p:spPr bwMode="auto">
            <a:xfrm>
              <a:off x="619" y="3650"/>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26" name="Rectangle 2653">
              <a:extLst>
                <a:ext uri="{FF2B5EF4-FFF2-40B4-BE49-F238E27FC236}">
                  <a16:creationId xmlns:a16="http://schemas.microsoft.com/office/drawing/2014/main" id="{27C5FC12-D781-A311-EB61-188C84969B2D}"/>
                </a:ext>
              </a:extLst>
            </p:cNvPr>
            <p:cNvSpPr>
              <a:spLocks noChangeArrowheads="1"/>
            </p:cNvSpPr>
            <p:nvPr/>
          </p:nvSpPr>
          <p:spPr bwMode="auto">
            <a:xfrm>
              <a:off x="113" y="3650"/>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锁    存</a:t>
              </a:r>
            </a:p>
          </p:txBody>
        </p:sp>
        <p:sp>
          <p:nvSpPr>
            <p:cNvPr id="115727" name="Rectangle 2652">
              <a:extLst>
                <a:ext uri="{FF2B5EF4-FFF2-40B4-BE49-F238E27FC236}">
                  <a16:creationId xmlns:a16="http://schemas.microsoft.com/office/drawing/2014/main" id="{A646A2B0-A39D-7CA9-5440-8ABB19CC1808}"/>
                </a:ext>
              </a:extLst>
            </p:cNvPr>
            <p:cNvSpPr>
              <a:spLocks noChangeArrowheads="1"/>
            </p:cNvSpPr>
            <p:nvPr/>
          </p:nvSpPr>
          <p:spPr bwMode="auto">
            <a:xfrm>
              <a:off x="5248" y="3371"/>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a:t>
              </a:r>
            </a:p>
          </p:txBody>
        </p:sp>
        <p:sp>
          <p:nvSpPr>
            <p:cNvPr id="115728" name="Rectangle 2651">
              <a:extLst>
                <a:ext uri="{FF2B5EF4-FFF2-40B4-BE49-F238E27FC236}">
                  <a16:creationId xmlns:a16="http://schemas.microsoft.com/office/drawing/2014/main" id="{831C3486-12E5-27CB-B761-448D0674A8DE}"/>
                </a:ext>
              </a:extLst>
            </p:cNvPr>
            <p:cNvSpPr>
              <a:spLocks noChangeArrowheads="1"/>
            </p:cNvSpPr>
            <p:nvPr/>
          </p:nvSpPr>
          <p:spPr bwMode="auto">
            <a:xfrm>
              <a:off x="4918" y="3371"/>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29" name="Rectangle 2650">
              <a:extLst>
                <a:ext uri="{FF2B5EF4-FFF2-40B4-BE49-F238E27FC236}">
                  <a16:creationId xmlns:a16="http://schemas.microsoft.com/office/drawing/2014/main" id="{312C5E7A-5E79-AC80-645D-9201F1D517C2}"/>
                </a:ext>
              </a:extLst>
            </p:cNvPr>
            <p:cNvSpPr>
              <a:spLocks noChangeArrowheads="1"/>
            </p:cNvSpPr>
            <p:nvPr/>
          </p:nvSpPr>
          <p:spPr bwMode="auto">
            <a:xfrm>
              <a:off x="4586" y="3371"/>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30" name="Rectangle 2649">
              <a:extLst>
                <a:ext uri="{FF2B5EF4-FFF2-40B4-BE49-F238E27FC236}">
                  <a16:creationId xmlns:a16="http://schemas.microsoft.com/office/drawing/2014/main" id="{3316AC30-CA0F-945F-2563-3063744C987E}"/>
                </a:ext>
              </a:extLst>
            </p:cNvPr>
            <p:cNvSpPr>
              <a:spLocks noChangeArrowheads="1"/>
            </p:cNvSpPr>
            <p:nvPr/>
          </p:nvSpPr>
          <p:spPr bwMode="auto">
            <a:xfrm>
              <a:off x="4256" y="3371"/>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31" name="Rectangle 2648">
              <a:extLst>
                <a:ext uri="{FF2B5EF4-FFF2-40B4-BE49-F238E27FC236}">
                  <a16:creationId xmlns:a16="http://schemas.microsoft.com/office/drawing/2014/main" id="{A097D58D-C550-DDEA-B2A9-FCD71AD312AF}"/>
                </a:ext>
              </a:extLst>
            </p:cNvPr>
            <p:cNvSpPr>
              <a:spLocks noChangeArrowheads="1"/>
            </p:cNvSpPr>
            <p:nvPr/>
          </p:nvSpPr>
          <p:spPr bwMode="auto">
            <a:xfrm>
              <a:off x="3926" y="3371"/>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32" name="Rectangle 2647">
              <a:extLst>
                <a:ext uri="{FF2B5EF4-FFF2-40B4-BE49-F238E27FC236}">
                  <a16:creationId xmlns:a16="http://schemas.microsoft.com/office/drawing/2014/main" id="{37014E3E-0762-B168-1273-722785852D9A}"/>
                </a:ext>
              </a:extLst>
            </p:cNvPr>
            <p:cNvSpPr>
              <a:spLocks noChangeArrowheads="1"/>
            </p:cNvSpPr>
            <p:nvPr/>
          </p:nvSpPr>
          <p:spPr bwMode="auto">
            <a:xfrm>
              <a:off x="3595" y="3371"/>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33" name="Rectangle 2646">
              <a:extLst>
                <a:ext uri="{FF2B5EF4-FFF2-40B4-BE49-F238E27FC236}">
                  <a16:creationId xmlns:a16="http://schemas.microsoft.com/office/drawing/2014/main" id="{254F5F4D-A1E2-7970-0D00-7C9CF153A655}"/>
                </a:ext>
              </a:extLst>
            </p:cNvPr>
            <p:cNvSpPr>
              <a:spLocks noChangeArrowheads="1"/>
            </p:cNvSpPr>
            <p:nvPr/>
          </p:nvSpPr>
          <p:spPr bwMode="auto">
            <a:xfrm>
              <a:off x="3264" y="3371"/>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34" name="Rectangle 2645">
              <a:extLst>
                <a:ext uri="{FF2B5EF4-FFF2-40B4-BE49-F238E27FC236}">
                  <a16:creationId xmlns:a16="http://schemas.microsoft.com/office/drawing/2014/main" id="{54C4D929-87C1-B3CC-749B-60E6A2F1091D}"/>
                </a:ext>
              </a:extLst>
            </p:cNvPr>
            <p:cNvSpPr>
              <a:spLocks noChangeArrowheads="1"/>
            </p:cNvSpPr>
            <p:nvPr/>
          </p:nvSpPr>
          <p:spPr bwMode="auto">
            <a:xfrm>
              <a:off x="2934" y="3371"/>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35" name="Rectangle 2644">
              <a:extLst>
                <a:ext uri="{FF2B5EF4-FFF2-40B4-BE49-F238E27FC236}">
                  <a16:creationId xmlns:a16="http://schemas.microsoft.com/office/drawing/2014/main" id="{CDE22840-EF18-25CA-7A92-EE682248E4B1}"/>
                </a:ext>
              </a:extLst>
            </p:cNvPr>
            <p:cNvSpPr>
              <a:spLocks noChangeArrowheads="1"/>
            </p:cNvSpPr>
            <p:nvPr/>
          </p:nvSpPr>
          <p:spPr bwMode="auto">
            <a:xfrm>
              <a:off x="2603" y="3371"/>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36" name="Rectangle 2643">
              <a:extLst>
                <a:ext uri="{FF2B5EF4-FFF2-40B4-BE49-F238E27FC236}">
                  <a16:creationId xmlns:a16="http://schemas.microsoft.com/office/drawing/2014/main" id="{8134602F-F904-7A0B-BEBB-8934FAC6D71A}"/>
                </a:ext>
              </a:extLst>
            </p:cNvPr>
            <p:cNvSpPr>
              <a:spLocks noChangeArrowheads="1"/>
            </p:cNvSpPr>
            <p:nvPr/>
          </p:nvSpPr>
          <p:spPr bwMode="auto">
            <a:xfrm>
              <a:off x="2272" y="3371"/>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37" name="Rectangle 2642">
              <a:extLst>
                <a:ext uri="{FF2B5EF4-FFF2-40B4-BE49-F238E27FC236}">
                  <a16:creationId xmlns:a16="http://schemas.microsoft.com/office/drawing/2014/main" id="{FF11F0A8-9D4E-4E25-BEDC-3AC17B95E352}"/>
                </a:ext>
              </a:extLst>
            </p:cNvPr>
            <p:cNvSpPr>
              <a:spLocks noChangeArrowheads="1"/>
            </p:cNvSpPr>
            <p:nvPr/>
          </p:nvSpPr>
          <p:spPr bwMode="auto">
            <a:xfrm>
              <a:off x="1942" y="3371"/>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38" name="Rectangle 2641">
              <a:extLst>
                <a:ext uri="{FF2B5EF4-FFF2-40B4-BE49-F238E27FC236}">
                  <a16:creationId xmlns:a16="http://schemas.microsoft.com/office/drawing/2014/main" id="{6987AA6E-E7FF-EA99-BB38-E46CB396BE94}"/>
                </a:ext>
              </a:extLst>
            </p:cNvPr>
            <p:cNvSpPr>
              <a:spLocks noChangeArrowheads="1"/>
            </p:cNvSpPr>
            <p:nvPr/>
          </p:nvSpPr>
          <p:spPr bwMode="auto">
            <a:xfrm>
              <a:off x="1611" y="3371"/>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39" name="Rectangle 2640">
              <a:extLst>
                <a:ext uri="{FF2B5EF4-FFF2-40B4-BE49-F238E27FC236}">
                  <a16:creationId xmlns:a16="http://schemas.microsoft.com/office/drawing/2014/main" id="{F98D9755-5BB4-F963-C68D-591FDEA65409}"/>
                </a:ext>
              </a:extLst>
            </p:cNvPr>
            <p:cNvSpPr>
              <a:spLocks noChangeArrowheads="1"/>
            </p:cNvSpPr>
            <p:nvPr/>
          </p:nvSpPr>
          <p:spPr bwMode="auto">
            <a:xfrm>
              <a:off x="1279" y="3371"/>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40" name="Rectangle 2639">
              <a:extLst>
                <a:ext uri="{FF2B5EF4-FFF2-40B4-BE49-F238E27FC236}">
                  <a16:creationId xmlns:a16="http://schemas.microsoft.com/office/drawing/2014/main" id="{6FAEE809-61CC-ED05-04C0-E7F972BC787D}"/>
                </a:ext>
              </a:extLst>
            </p:cNvPr>
            <p:cNvSpPr>
              <a:spLocks noChangeArrowheads="1"/>
            </p:cNvSpPr>
            <p:nvPr/>
          </p:nvSpPr>
          <p:spPr bwMode="auto">
            <a:xfrm>
              <a:off x="950" y="3371"/>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41" name="Rectangle 2638">
              <a:extLst>
                <a:ext uri="{FF2B5EF4-FFF2-40B4-BE49-F238E27FC236}">
                  <a16:creationId xmlns:a16="http://schemas.microsoft.com/office/drawing/2014/main" id="{E9658209-DD19-B849-7ACE-922B9E1EBBD9}"/>
                </a:ext>
              </a:extLst>
            </p:cNvPr>
            <p:cNvSpPr>
              <a:spLocks noChangeArrowheads="1"/>
            </p:cNvSpPr>
            <p:nvPr/>
          </p:nvSpPr>
          <p:spPr bwMode="auto">
            <a:xfrm>
              <a:off x="619" y="3371"/>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42" name="Rectangle 2637">
              <a:extLst>
                <a:ext uri="{FF2B5EF4-FFF2-40B4-BE49-F238E27FC236}">
                  <a16:creationId xmlns:a16="http://schemas.microsoft.com/office/drawing/2014/main" id="{821D7170-BB18-E7D8-2C39-5FBEB0BDCC16}"/>
                </a:ext>
              </a:extLst>
            </p:cNvPr>
            <p:cNvSpPr>
              <a:spLocks noChangeArrowheads="1"/>
            </p:cNvSpPr>
            <p:nvPr/>
          </p:nvSpPr>
          <p:spPr bwMode="auto">
            <a:xfrm>
              <a:off x="113" y="3371"/>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灭    灯</a:t>
              </a:r>
            </a:p>
          </p:txBody>
        </p:sp>
        <p:sp>
          <p:nvSpPr>
            <p:cNvPr id="115743" name="Rectangle 2636">
              <a:extLst>
                <a:ext uri="{FF2B5EF4-FFF2-40B4-BE49-F238E27FC236}">
                  <a16:creationId xmlns:a16="http://schemas.microsoft.com/office/drawing/2014/main" id="{3EAF9266-1ABD-2C52-A377-B34045CF0791}"/>
                </a:ext>
              </a:extLst>
            </p:cNvPr>
            <p:cNvSpPr>
              <a:spLocks noChangeArrowheads="1"/>
            </p:cNvSpPr>
            <p:nvPr/>
          </p:nvSpPr>
          <p:spPr bwMode="auto">
            <a:xfrm>
              <a:off x="5248" y="3044"/>
              <a:ext cx="4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400">
                <a:solidFill>
                  <a:srgbClr val="000066"/>
                </a:solidFill>
              </a:endParaRPr>
            </a:p>
          </p:txBody>
        </p:sp>
        <p:sp>
          <p:nvSpPr>
            <p:cNvPr id="115744" name="Rectangle 2635">
              <a:extLst>
                <a:ext uri="{FF2B5EF4-FFF2-40B4-BE49-F238E27FC236}">
                  <a16:creationId xmlns:a16="http://schemas.microsoft.com/office/drawing/2014/main" id="{020998F9-AE30-F163-236F-D5B4E8EAA81A}"/>
                </a:ext>
              </a:extLst>
            </p:cNvPr>
            <p:cNvSpPr>
              <a:spLocks noChangeArrowheads="1"/>
            </p:cNvSpPr>
            <p:nvPr/>
          </p:nvSpPr>
          <p:spPr bwMode="auto">
            <a:xfrm>
              <a:off x="4918" y="3044"/>
              <a:ext cx="3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45" name="Rectangle 2634">
              <a:extLst>
                <a:ext uri="{FF2B5EF4-FFF2-40B4-BE49-F238E27FC236}">
                  <a16:creationId xmlns:a16="http://schemas.microsoft.com/office/drawing/2014/main" id="{033BFCE3-ACBF-A558-0ACB-9722D25C445C}"/>
                </a:ext>
              </a:extLst>
            </p:cNvPr>
            <p:cNvSpPr>
              <a:spLocks noChangeArrowheads="1"/>
            </p:cNvSpPr>
            <p:nvPr/>
          </p:nvSpPr>
          <p:spPr bwMode="auto">
            <a:xfrm>
              <a:off x="4586" y="3044"/>
              <a:ext cx="3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46" name="Rectangle 2633">
              <a:extLst>
                <a:ext uri="{FF2B5EF4-FFF2-40B4-BE49-F238E27FC236}">
                  <a16:creationId xmlns:a16="http://schemas.microsoft.com/office/drawing/2014/main" id="{000EA5FF-5CE3-4549-6EEB-F6E1B6040765}"/>
                </a:ext>
              </a:extLst>
            </p:cNvPr>
            <p:cNvSpPr>
              <a:spLocks noChangeArrowheads="1"/>
            </p:cNvSpPr>
            <p:nvPr/>
          </p:nvSpPr>
          <p:spPr bwMode="auto">
            <a:xfrm>
              <a:off x="4256" y="3044"/>
              <a:ext cx="3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47" name="Rectangle 2632">
              <a:extLst>
                <a:ext uri="{FF2B5EF4-FFF2-40B4-BE49-F238E27FC236}">
                  <a16:creationId xmlns:a16="http://schemas.microsoft.com/office/drawing/2014/main" id="{44137800-9230-C5C8-DE1E-DF70DC0B45A3}"/>
                </a:ext>
              </a:extLst>
            </p:cNvPr>
            <p:cNvSpPr>
              <a:spLocks noChangeArrowheads="1"/>
            </p:cNvSpPr>
            <p:nvPr/>
          </p:nvSpPr>
          <p:spPr bwMode="auto">
            <a:xfrm>
              <a:off x="3926" y="3044"/>
              <a:ext cx="3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48" name="Rectangle 2631">
              <a:extLst>
                <a:ext uri="{FF2B5EF4-FFF2-40B4-BE49-F238E27FC236}">
                  <a16:creationId xmlns:a16="http://schemas.microsoft.com/office/drawing/2014/main" id="{D72E7BE4-590C-4FC7-5C6B-523F0731118F}"/>
                </a:ext>
              </a:extLst>
            </p:cNvPr>
            <p:cNvSpPr>
              <a:spLocks noChangeArrowheads="1"/>
            </p:cNvSpPr>
            <p:nvPr/>
          </p:nvSpPr>
          <p:spPr bwMode="auto">
            <a:xfrm>
              <a:off x="3595" y="3044"/>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49" name="Rectangle 2630">
              <a:extLst>
                <a:ext uri="{FF2B5EF4-FFF2-40B4-BE49-F238E27FC236}">
                  <a16:creationId xmlns:a16="http://schemas.microsoft.com/office/drawing/2014/main" id="{3F14FF61-65F4-59AF-4098-325DDAF8C82B}"/>
                </a:ext>
              </a:extLst>
            </p:cNvPr>
            <p:cNvSpPr>
              <a:spLocks noChangeArrowheads="1"/>
            </p:cNvSpPr>
            <p:nvPr/>
          </p:nvSpPr>
          <p:spPr bwMode="auto">
            <a:xfrm>
              <a:off x="3264" y="3044"/>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50" name="Rectangle 2629">
              <a:extLst>
                <a:ext uri="{FF2B5EF4-FFF2-40B4-BE49-F238E27FC236}">
                  <a16:creationId xmlns:a16="http://schemas.microsoft.com/office/drawing/2014/main" id="{BE6518BF-2F4A-8189-1406-DB22BFE39525}"/>
                </a:ext>
              </a:extLst>
            </p:cNvPr>
            <p:cNvSpPr>
              <a:spLocks noChangeArrowheads="1"/>
            </p:cNvSpPr>
            <p:nvPr/>
          </p:nvSpPr>
          <p:spPr bwMode="auto">
            <a:xfrm>
              <a:off x="2934" y="3044"/>
              <a:ext cx="3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51" name="Rectangle 2628">
              <a:extLst>
                <a:ext uri="{FF2B5EF4-FFF2-40B4-BE49-F238E27FC236}">
                  <a16:creationId xmlns:a16="http://schemas.microsoft.com/office/drawing/2014/main" id="{1B13ED8B-81F4-4EC7-723F-8D5B22312A0F}"/>
                </a:ext>
              </a:extLst>
            </p:cNvPr>
            <p:cNvSpPr>
              <a:spLocks noChangeArrowheads="1"/>
            </p:cNvSpPr>
            <p:nvPr/>
          </p:nvSpPr>
          <p:spPr bwMode="auto">
            <a:xfrm>
              <a:off x="2603" y="3044"/>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52" name="Rectangle 2627">
              <a:extLst>
                <a:ext uri="{FF2B5EF4-FFF2-40B4-BE49-F238E27FC236}">
                  <a16:creationId xmlns:a16="http://schemas.microsoft.com/office/drawing/2014/main" id="{51E22B62-2464-AE56-2246-3AC1A046CA85}"/>
                </a:ext>
              </a:extLst>
            </p:cNvPr>
            <p:cNvSpPr>
              <a:spLocks noChangeArrowheads="1"/>
            </p:cNvSpPr>
            <p:nvPr/>
          </p:nvSpPr>
          <p:spPr bwMode="auto">
            <a:xfrm>
              <a:off x="2272" y="3044"/>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53" name="Rectangle 2626">
              <a:extLst>
                <a:ext uri="{FF2B5EF4-FFF2-40B4-BE49-F238E27FC236}">
                  <a16:creationId xmlns:a16="http://schemas.microsoft.com/office/drawing/2014/main" id="{D441CB45-DB6D-32EB-0414-F9AB67B6E132}"/>
                </a:ext>
              </a:extLst>
            </p:cNvPr>
            <p:cNvSpPr>
              <a:spLocks noChangeArrowheads="1"/>
            </p:cNvSpPr>
            <p:nvPr/>
          </p:nvSpPr>
          <p:spPr bwMode="auto">
            <a:xfrm>
              <a:off x="1942" y="3044"/>
              <a:ext cx="3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54" name="Rectangle 2625">
              <a:extLst>
                <a:ext uri="{FF2B5EF4-FFF2-40B4-BE49-F238E27FC236}">
                  <a16:creationId xmlns:a16="http://schemas.microsoft.com/office/drawing/2014/main" id="{ED0BDD83-7361-9CE6-7FD5-7894B61417EE}"/>
                </a:ext>
              </a:extLst>
            </p:cNvPr>
            <p:cNvSpPr>
              <a:spLocks noChangeArrowheads="1"/>
            </p:cNvSpPr>
            <p:nvPr/>
          </p:nvSpPr>
          <p:spPr bwMode="auto">
            <a:xfrm>
              <a:off x="1611" y="3044"/>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55" name="Rectangle 2624">
              <a:extLst>
                <a:ext uri="{FF2B5EF4-FFF2-40B4-BE49-F238E27FC236}">
                  <a16:creationId xmlns:a16="http://schemas.microsoft.com/office/drawing/2014/main" id="{37295BC9-801B-5AEF-FA33-FA4CFA7CDAFB}"/>
                </a:ext>
              </a:extLst>
            </p:cNvPr>
            <p:cNvSpPr>
              <a:spLocks noChangeArrowheads="1"/>
            </p:cNvSpPr>
            <p:nvPr/>
          </p:nvSpPr>
          <p:spPr bwMode="auto">
            <a:xfrm>
              <a:off x="1279" y="3044"/>
              <a:ext cx="3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56" name="Rectangle 2623">
              <a:extLst>
                <a:ext uri="{FF2B5EF4-FFF2-40B4-BE49-F238E27FC236}">
                  <a16:creationId xmlns:a16="http://schemas.microsoft.com/office/drawing/2014/main" id="{F42D5364-D624-336D-4D70-3F3B1CD426F0}"/>
                </a:ext>
              </a:extLst>
            </p:cNvPr>
            <p:cNvSpPr>
              <a:spLocks noChangeArrowheads="1"/>
            </p:cNvSpPr>
            <p:nvPr/>
          </p:nvSpPr>
          <p:spPr bwMode="auto">
            <a:xfrm>
              <a:off x="950" y="3044"/>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57" name="Rectangle 2622">
              <a:extLst>
                <a:ext uri="{FF2B5EF4-FFF2-40B4-BE49-F238E27FC236}">
                  <a16:creationId xmlns:a16="http://schemas.microsoft.com/office/drawing/2014/main" id="{61781687-DAC5-05A2-12D2-59D70CF44BC6}"/>
                </a:ext>
              </a:extLst>
            </p:cNvPr>
            <p:cNvSpPr>
              <a:spLocks noChangeArrowheads="1"/>
            </p:cNvSpPr>
            <p:nvPr/>
          </p:nvSpPr>
          <p:spPr bwMode="auto">
            <a:xfrm>
              <a:off x="619" y="3044"/>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宋体" panose="02010600030101010101" pitchFamily="2" charset="-122"/>
                  <a:ea typeface="华康简宋" charset="-122"/>
                  <a:cs typeface="Times New Roman" panose="02020603050405020304" pitchFamily="18" charset="0"/>
                </a:rPr>
                <a:t>×</a:t>
              </a:r>
              <a:endPar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758" name="Rectangle 2621">
              <a:extLst>
                <a:ext uri="{FF2B5EF4-FFF2-40B4-BE49-F238E27FC236}">
                  <a16:creationId xmlns:a16="http://schemas.microsoft.com/office/drawing/2014/main" id="{CE38E495-2E70-1335-1436-B6DBB9B0FE98}"/>
                </a:ext>
              </a:extLst>
            </p:cNvPr>
            <p:cNvSpPr>
              <a:spLocks noChangeArrowheads="1"/>
            </p:cNvSpPr>
            <p:nvPr/>
          </p:nvSpPr>
          <p:spPr bwMode="auto">
            <a:xfrm>
              <a:off x="113" y="3044"/>
              <a:ext cx="5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灯 测 试</a:t>
              </a:r>
            </a:p>
          </p:txBody>
        </p:sp>
        <p:sp>
          <p:nvSpPr>
            <p:cNvPr id="115759" name="Rectangle 2620">
              <a:extLst>
                <a:ext uri="{FF2B5EF4-FFF2-40B4-BE49-F238E27FC236}">
                  <a16:creationId xmlns:a16="http://schemas.microsoft.com/office/drawing/2014/main" id="{5E838EA2-E27C-4431-A1F5-6F56A7128E08}"/>
                </a:ext>
              </a:extLst>
            </p:cNvPr>
            <p:cNvSpPr>
              <a:spLocks noChangeArrowheads="1"/>
            </p:cNvSpPr>
            <p:nvPr/>
          </p:nvSpPr>
          <p:spPr bwMode="auto">
            <a:xfrm>
              <a:off x="5248" y="2765"/>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a:t>
              </a:r>
            </a:p>
          </p:txBody>
        </p:sp>
        <p:sp>
          <p:nvSpPr>
            <p:cNvPr id="115760" name="Rectangle 2619">
              <a:extLst>
                <a:ext uri="{FF2B5EF4-FFF2-40B4-BE49-F238E27FC236}">
                  <a16:creationId xmlns:a16="http://schemas.microsoft.com/office/drawing/2014/main" id="{C3048535-3F3A-74A4-C37E-EB5E1A1ABF5A}"/>
                </a:ext>
              </a:extLst>
            </p:cNvPr>
            <p:cNvSpPr>
              <a:spLocks noChangeArrowheads="1"/>
            </p:cNvSpPr>
            <p:nvPr/>
          </p:nvSpPr>
          <p:spPr bwMode="auto">
            <a:xfrm>
              <a:off x="4918" y="2765"/>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1" name="Rectangle 2618">
              <a:extLst>
                <a:ext uri="{FF2B5EF4-FFF2-40B4-BE49-F238E27FC236}">
                  <a16:creationId xmlns:a16="http://schemas.microsoft.com/office/drawing/2014/main" id="{56C48376-2F1B-8722-C46B-C2CE4453A923}"/>
                </a:ext>
              </a:extLst>
            </p:cNvPr>
            <p:cNvSpPr>
              <a:spLocks noChangeArrowheads="1"/>
            </p:cNvSpPr>
            <p:nvPr/>
          </p:nvSpPr>
          <p:spPr bwMode="auto">
            <a:xfrm>
              <a:off x="4586" y="2765"/>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2" name="Rectangle 2617">
              <a:extLst>
                <a:ext uri="{FF2B5EF4-FFF2-40B4-BE49-F238E27FC236}">
                  <a16:creationId xmlns:a16="http://schemas.microsoft.com/office/drawing/2014/main" id="{43815E91-F1C2-4484-8BE1-88F5D4770143}"/>
                </a:ext>
              </a:extLst>
            </p:cNvPr>
            <p:cNvSpPr>
              <a:spLocks noChangeArrowheads="1"/>
            </p:cNvSpPr>
            <p:nvPr/>
          </p:nvSpPr>
          <p:spPr bwMode="auto">
            <a:xfrm>
              <a:off x="4256" y="2765"/>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3" name="Rectangle 2616">
              <a:extLst>
                <a:ext uri="{FF2B5EF4-FFF2-40B4-BE49-F238E27FC236}">
                  <a16:creationId xmlns:a16="http://schemas.microsoft.com/office/drawing/2014/main" id="{1B7345A1-8B4C-AE58-249E-B194EE677F25}"/>
                </a:ext>
              </a:extLst>
            </p:cNvPr>
            <p:cNvSpPr>
              <a:spLocks noChangeArrowheads="1"/>
            </p:cNvSpPr>
            <p:nvPr/>
          </p:nvSpPr>
          <p:spPr bwMode="auto">
            <a:xfrm>
              <a:off x="3926" y="2765"/>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4" name="Rectangle 2615">
              <a:extLst>
                <a:ext uri="{FF2B5EF4-FFF2-40B4-BE49-F238E27FC236}">
                  <a16:creationId xmlns:a16="http://schemas.microsoft.com/office/drawing/2014/main" id="{0D623744-9E16-B202-874E-E0F5DE98C1A9}"/>
                </a:ext>
              </a:extLst>
            </p:cNvPr>
            <p:cNvSpPr>
              <a:spLocks noChangeArrowheads="1"/>
            </p:cNvSpPr>
            <p:nvPr/>
          </p:nvSpPr>
          <p:spPr bwMode="auto">
            <a:xfrm>
              <a:off x="3595" y="2765"/>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5" name="Rectangle 2614">
              <a:extLst>
                <a:ext uri="{FF2B5EF4-FFF2-40B4-BE49-F238E27FC236}">
                  <a16:creationId xmlns:a16="http://schemas.microsoft.com/office/drawing/2014/main" id="{36E89D58-F27C-8FD5-C994-9BE45DAC1D90}"/>
                </a:ext>
              </a:extLst>
            </p:cNvPr>
            <p:cNvSpPr>
              <a:spLocks noChangeArrowheads="1"/>
            </p:cNvSpPr>
            <p:nvPr/>
          </p:nvSpPr>
          <p:spPr bwMode="auto">
            <a:xfrm>
              <a:off x="3264" y="2765"/>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6" name="Rectangle 2613">
              <a:extLst>
                <a:ext uri="{FF2B5EF4-FFF2-40B4-BE49-F238E27FC236}">
                  <a16:creationId xmlns:a16="http://schemas.microsoft.com/office/drawing/2014/main" id="{7F92932D-3DD2-46AB-9792-5408EB0F0C1C}"/>
                </a:ext>
              </a:extLst>
            </p:cNvPr>
            <p:cNvSpPr>
              <a:spLocks noChangeArrowheads="1"/>
            </p:cNvSpPr>
            <p:nvPr/>
          </p:nvSpPr>
          <p:spPr bwMode="auto">
            <a:xfrm>
              <a:off x="2934" y="2765"/>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67" name="Rectangle 2612">
              <a:extLst>
                <a:ext uri="{FF2B5EF4-FFF2-40B4-BE49-F238E27FC236}">
                  <a16:creationId xmlns:a16="http://schemas.microsoft.com/office/drawing/2014/main" id="{489A36C5-2EEF-5CA2-2CB5-0AADEA3D2B94}"/>
                </a:ext>
              </a:extLst>
            </p:cNvPr>
            <p:cNvSpPr>
              <a:spLocks noChangeArrowheads="1"/>
            </p:cNvSpPr>
            <p:nvPr/>
          </p:nvSpPr>
          <p:spPr bwMode="auto">
            <a:xfrm>
              <a:off x="2603" y="2765"/>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68" name="Rectangle 2611">
              <a:extLst>
                <a:ext uri="{FF2B5EF4-FFF2-40B4-BE49-F238E27FC236}">
                  <a16:creationId xmlns:a16="http://schemas.microsoft.com/office/drawing/2014/main" id="{8708B445-1675-ACBB-2031-B3951C9612A4}"/>
                </a:ext>
              </a:extLst>
            </p:cNvPr>
            <p:cNvSpPr>
              <a:spLocks noChangeArrowheads="1"/>
            </p:cNvSpPr>
            <p:nvPr/>
          </p:nvSpPr>
          <p:spPr bwMode="auto">
            <a:xfrm>
              <a:off x="2272" y="2765"/>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69" name="Rectangle 2610">
              <a:extLst>
                <a:ext uri="{FF2B5EF4-FFF2-40B4-BE49-F238E27FC236}">
                  <a16:creationId xmlns:a16="http://schemas.microsoft.com/office/drawing/2014/main" id="{FFDB9CED-AD91-B81C-6E02-877F6EAAA732}"/>
                </a:ext>
              </a:extLst>
            </p:cNvPr>
            <p:cNvSpPr>
              <a:spLocks noChangeArrowheads="1"/>
            </p:cNvSpPr>
            <p:nvPr/>
          </p:nvSpPr>
          <p:spPr bwMode="auto">
            <a:xfrm>
              <a:off x="1942" y="2765"/>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70" name="Rectangle 2609">
              <a:extLst>
                <a:ext uri="{FF2B5EF4-FFF2-40B4-BE49-F238E27FC236}">
                  <a16:creationId xmlns:a16="http://schemas.microsoft.com/office/drawing/2014/main" id="{344DBB3C-C028-042A-F9BB-1737AFFDDACE}"/>
                </a:ext>
              </a:extLst>
            </p:cNvPr>
            <p:cNvSpPr>
              <a:spLocks noChangeArrowheads="1"/>
            </p:cNvSpPr>
            <p:nvPr/>
          </p:nvSpPr>
          <p:spPr bwMode="auto">
            <a:xfrm>
              <a:off x="1611" y="2765"/>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71" name="Rectangle 2608">
              <a:extLst>
                <a:ext uri="{FF2B5EF4-FFF2-40B4-BE49-F238E27FC236}">
                  <a16:creationId xmlns:a16="http://schemas.microsoft.com/office/drawing/2014/main" id="{C9384D9B-6249-4A48-B310-9642506FE006}"/>
                </a:ext>
              </a:extLst>
            </p:cNvPr>
            <p:cNvSpPr>
              <a:spLocks noChangeArrowheads="1"/>
            </p:cNvSpPr>
            <p:nvPr/>
          </p:nvSpPr>
          <p:spPr bwMode="auto">
            <a:xfrm>
              <a:off x="1279" y="2765"/>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72" name="Rectangle 2607">
              <a:extLst>
                <a:ext uri="{FF2B5EF4-FFF2-40B4-BE49-F238E27FC236}">
                  <a16:creationId xmlns:a16="http://schemas.microsoft.com/office/drawing/2014/main" id="{5BD3BAE9-BEB1-3E04-AAD6-39DBEC6A5540}"/>
                </a:ext>
              </a:extLst>
            </p:cNvPr>
            <p:cNvSpPr>
              <a:spLocks noChangeArrowheads="1"/>
            </p:cNvSpPr>
            <p:nvPr/>
          </p:nvSpPr>
          <p:spPr bwMode="auto">
            <a:xfrm>
              <a:off x="950" y="2765"/>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73" name="Rectangle 2606">
              <a:extLst>
                <a:ext uri="{FF2B5EF4-FFF2-40B4-BE49-F238E27FC236}">
                  <a16:creationId xmlns:a16="http://schemas.microsoft.com/office/drawing/2014/main" id="{AEDD445C-795F-34A1-D291-53C822B705B9}"/>
                </a:ext>
              </a:extLst>
            </p:cNvPr>
            <p:cNvSpPr>
              <a:spLocks noChangeArrowheads="1"/>
            </p:cNvSpPr>
            <p:nvPr/>
          </p:nvSpPr>
          <p:spPr bwMode="auto">
            <a:xfrm>
              <a:off x="619" y="2765"/>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74" name="Rectangle 2605">
              <a:extLst>
                <a:ext uri="{FF2B5EF4-FFF2-40B4-BE49-F238E27FC236}">
                  <a16:creationId xmlns:a16="http://schemas.microsoft.com/office/drawing/2014/main" id="{2B0741DF-AC76-A61E-6DCF-D22392558214}"/>
                </a:ext>
              </a:extLst>
            </p:cNvPr>
            <p:cNvSpPr>
              <a:spLocks noChangeArrowheads="1"/>
            </p:cNvSpPr>
            <p:nvPr/>
          </p:nvSpPr>
          <p:spPr bwMode="auto">
            <a:xfrm>
              <a:off x="113" y="2765"/>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15</a:t>
              </a:r>
            </a:p>
          </p:txBody>
        </p:sp>
        <p:sp>
          <p:nvSpPr>
            <p:cNvPr id="115775" name="Rectangle 2604">
              <a:extLst>
                <a:ext uri="{FF2B5EF4-FFF2-40B4-BE49-F238E27FC236}">
                  <a16:creationId xmlns:a16="http://schemas.microsoft.com/office/drawing/2014/main" id="{6CA1B87C-6E2C-56B6-5750-B58AE7D4D6C4}"/>
                </a:ext>
              </a:extLst>
            </p:cNvPr>
            <p:cNvSpPr>
              <a:spLocks noChangeArrowheads="1"/>
            </p:cNvSpPr>
            <p:nvPr/>
          </p:nvSpPr>
          <p:spPr bwMode="auto">
            <a:xfrm>
              <a:off x="5248" y="2486"/>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a:t>
              </a:r>
            </a:p>
          </p:txBody>
        </p:sp>
        <p:sp>
          <p:nvSpPr>
            <p:cNvPr id="115776" name="Rectangle 2603">
              <a:extLst>
                <a:ext uri="{FF2B5EF4-FFF2-40B4-BE49-F238E27FC236}">
                  <a16:creationId xmlns:a16="http://schemas.microsoft.com/office/drawing/2014/main" id="{9A309F66-D74C-1558-9442-BF78FEFBC827}"/>
                </a:ext>
              </a:extLst>
            </p:cNvPr>
            <p:cNvSpPr>
              <a:spLocks noChangeArrowheads="1"/>
            </p:cNvSpPr>
            <p:nvPr/>
          </p:nvSpPr>
          <p:spPr bwMode="auto">
            <a:xfrm>
              <a:off x="4918" y="2486"/>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77" name="Rectangle 2602">
              <a:extLst>
                <a:ext uri="{FF2B5EF4-FFF2-40B4-BE49-F238E27FC236}">
                  <a16:creationId xmlns:a16="http://schemas.microsoft.com/office/drawing/2014/main" id="{1ADAC13C-82C6-E35A-B137-F3BFB3A944FB}"/>
                </a:ext>
              </a:extLst>
            </p:cNvPr>
            <p:cNvSpPr>
              <a:spLocks noChangeArrowheads="1"/>
            </p:cNvSpPr>
            <p:nvPr/>
          </p:nvSpPr>
          <p:spPr bwMode="auto">
            <a:xfrm>
              <a:off x="4586" y="2486"/>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78" name="Rectangle 2601">
              <a:extLst>
                <a:ext uri="{FF2B5EF4-FFF2-40B4-BE49-F238E27FC236}">
                  <a16:creationId xmlns:a16="http://schemas.microsoft.com/office/drawing/2014/main" id="{F38EEE16-EFD5-A8F9-4A92-AC3A501DE666}"/>
                </a:ext>
              </a:extLst>
            </p:cNvPr>
            <p:cNvSpPr>
              <a:spLocks noChangeArrowheads="1"/>
            </p:cNvSpPr>
            <p:nvPr/>
          </p:nvSpPr>
          <p:spPr bwMode="auto">
            <a:xfrm>
              <a:off x="4256" y="2486"/>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79" name="Rectangle 2600">
              <a:extLst>
                <a:ext uri="{FF2B5EF4-FFF2-40B4-BE49-F238E27FC236}">
                  <a16:creationId xmlns:a16="http://schemas.microsoft.com/office/drawing/2014/main" id="{C8F70B53-6BD3-0FDA-0649-D95635973E86}"/>
                </a:ext>
              </a:extLst>
            </p:cNvPr>
            <p:cNvSpPr>
              <a:spLocks noChangeArrowheads="1"/>
            </p:cNvSpPr>
            <p:nvPr/>
          </p:nvSpPr>
          <p:spPr bwMode="auto">
            <a:xfrm>
              <a:off x="3926" y="2486"/>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80" name="Rectangle 2599">
              <a:extLst>
                <a:ext uri="{FF2B5EF4-FFF2-40B4-BE49-F238E27FC236}">
                  <a16:creationId xmlns:a16="http://schemas.microsoft.com/office/drawing/2014/main" id="{4D40BA9B-4C8A-FCA6-A9BD-78317268E629}"/>
                </a:ext>
              </a:extLst>
            </p:cNvPr>
            <p:cNvSpPr>
              <a:spLocks noChangeArrowheads="1"/>
            </p:cNvSpPr>
            <p:nvPr/>
          </p:nvSpPr>
          <p:spPr bwMode="auto">
            <a:xfrm>
              <a:off x="3595" y="2486"/>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81" name="Rectangle 2598">
              <a:extLst>
                <a:ext uri="{FF2B5EF4-FFF2-40B4-BE49-F238E27FC236}">
                  <a16:creationId xmlns:a16="http://schemas.microsoft.com/office/drawing/2014/main" id="{5E1A251A-B5EF-CA90-2C1D-3BEB79D7AB12}"/>
                </a:ext>
              </a:extLst>
            </p:cNvPr>
            <p:cNvSpPr>
              <a:spLocks noChangeArrowheads="1"/>
            </p:cNvSpPr>
            <p:nvPr/>
          </p:nvSpPr>
          <p:spPr bwMode="auto">
            <a:xfrm>
              <a:off x="3264" y="2486"/>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82" name="Rectangle 2597">
              <a:extLst>
                <a:ext uri="{FF2B5EF4-FFF2-40B4-BE49-F238E27FC236}">
                  <a16:creationId xmlns:a16="http://schemas.microsoft.com/office/drawing/2014/main" id="{4C21E579-6F48-2C98-2018-C8A5CCE35017}"/>
                </a:ext>
              </a:extLst>
            </p:cNvPr>
            <p:cNvSpPr>
              <a:spLocks noChangeArrowheads="1"/>
            </p:cNvSpPr>
            <p:nvPr/>
          </p:nvSpPr>
          <p:spPr bwMode="auto">
            <a:xfrm>
              <a:off x="2934" y="2486"/>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83" name="Rectangle 2596">
              <a:extLst>
                <a:ext uri="{FF2B5EF4-FFF2-40B4-BE49-F238E27FC236}">
                  <a16:creationId xmlns:a16="http://schemas.microsoft.com/office/drawing/2014/main" id="{44B14DDC-E766-2377-D77C-089FA3380275}"/>
                </a:ext>
              </a:extLst>
            </p:cNvPr>
            <p:cNvSpPr>
              <a:spLocks noChangeArrowheads="1"/>
            </p:cNvSpPr>
            <p:nvPr/>
          </p:nvSpPr>
          <p:spPr bwMode="auto">
            <a:xfrm>
              <a:off x="2603" y="2486"/>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84" name="Rectangle 2595">
              <a:extLst>
                <a:ext uri="{FF2B5EF4-FFF2-40B4-BE49-F238E27FC236}">
                  <a16:creationId xmlns:a16="http://schemas.microsoft.com/office/drawing/2014/main" id="{D14854EC-B12E-952A-56B7-0EC07468CF08}"/>
                </a:ext>
              </a:extLst>
            </p:cNvPr>
            <p:cNvSpPr>
              <a:spLocks noChangeArrowheads="1"/>
            </p:cNvSpPr>
            <p:nvPr/>
          </p:nvSpPr>
          <p:spPr bwMode="auto">
            <a:xfrm>
              <a:off x="2272" y="2486"/>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85" name="Rectangle 2594">
              <a:extLst>
                <a:ext uri="{FF2B5EF4-FFF2-40B4-BE49-F238E27FC236}">
                  <a16:creationId xmlns:a16="http://schemas.microsoft.com/office/drawing/2014/main" id="{FEACA189-5F8A-C0B1-A6DC-EA617081728C}"/>
                </a:ext>
              </a:extLst>
            </p:cNvPr>
            <p:cNvSpPr>
              <a:spLocks noChangeArrowheads="1"/>
            </p:cNvSpPr>
            <p:nvPr/>
          </p:nvSpPr>
          <p:spPr bwMode="auto">
            <a:xfrm>
              <a:off x="1942" y="2486"/>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86" name="Rectangle 2593">
              <a:extLst>
                <a:ext uri="{FF2B5EF4-FFF2-40B4-BE49-F238E27FC236}">
                  <a16:creationId xmlns:a16="http://schemas.microsoft.com/office/drawing/2014/main" id="{1BD3576F-7DCB-5EEC-5007-3C59AA14124F}"/>
                </a:ext>
              </a:extLst>
            </p:cNvPr>
            <p:cNvSpPr>
              <a:spLocks noChangeArrowheads="1"/>
            </p:cNvSpPr>
            <p:nvPr/>
          </p:nvSpPr>
          <p:spPr bwMode="auto">
            <a:xfrm>
              <a:off x="1611" y="2486"/>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87" name="Rectangle 2592">
              <a:extLst>
                <a:ext uri="{FF2B5EF4-FFF2-40B4-BE49-F238E27FC236}">
                  <a16:creationId xmlns:a16="http://schemas.microsoft.com/office/drawing/2014/main" id="{0103B37D-BCCD-7D25-27C9-A939F6EF3C2F}"/>
                </a:ext>
              </a:extLst>
            </p:cNvPr>
            <p:cNvSpPr>
              <a:spLocks noChangeArrowheads="1"/>
            </p:cNvSpPr>
            <p:nvPr/>
          </p:nvSpPr>
          <p:spPr bwMode="auto">
            <a:xfrm>
              <a:off x="1279" y="2486"/>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88" name="Rectangle 2591">
              <a:extLst>
                <a:ext uri="{FF2B5EF4-FFF2-40B4-BE49-F238E27FC236}">
                  <a16:creationId xmlns:a16="http://schemas.microsoft.com/office/drawing/2014/main" id="{B593FAE1-3A7B-81AF-3063-8F97AC420373}"/>
                </a:ext>
              </a:extLst>
            </p:cNvPr>
            <p:cNvSpPr>
              <a:spLocks noChangeArrowheads="1"/>
            </p:cNvSpPr>
            <p:nvPr/>
          </p:nvSpPr>
          <p:spPr bwMode="auto">
            <a:xfrm>
              <a:off x="950" y="2486"/>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789" name="Rectangle 2590">
              <a:extLst>
                <a:ext uri="{FF2B5EF4-FFF2-40B4-BE49-F238E27FC236}">
                  <a16:creationId xmlns:a16="http://schemas.microsoft.com/office/drawing/2014/main" id="{D673D2D1-1A9E-DE91-0818-F9B6A7CAC08B}"/>
                </a:ext>
              </a:extLst>
            </p:cNvPr>
            <p:cNvSpPr>
              <a:spLocks noChangeArrowheads="1"/>
            </p:cNvSpPr>
            <p:nvPr/>
          </p:nvSpPr>
          <p:spPr bwMode="auto">
            <a:xfrm>
              <a:off x="619" y="2486"/>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0" name="Rectangle 2589">
              <a:extLst>
                <a:ext uri="{FF2B5EF4-FFF2-40B4-BE49-F238E27FC236}">
                  <a16:creationId xmlns:a16="http://schemas.microsoft.com/office/drawing/2014/main" id="{8E1D19B1-5AB5-29C2-0F58-CBF97E87CACB}"/>
                </a:ext>
              </a:extLst>
            </p:cNvPr>
            <p:cNvSpPr>
              <a:spLocks noChangeArrowheads="1"/>
            </p:cNvSpPr>
            <p:nvPr/>
          </p:nvSpPr>
          <p:spPr bwMode="auto">
            <a:xfrm>
              <a:off x="113" y="2486"/>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14</a:t>
              </a:r>
            </a:p>
          </p:txBody>
        </p:sp>
        <p:sp>
          <p:nvSpPr>
            <p:cNvPr id="115791" name="Rectangle 2588">
              <a:extLst>
                <a:ext uri="{FF2B5EF4-FFF2-40B4-BE49-F238E27FC236}">
                  <a16:creationId xmlns:a16="http://schemas.microsoft.com/office/drawing/2014/main" id="{4B78306E-21F2-C6C3-4B15-48250947FD37}"/>
                </a:ext>
              </a:extLst>
            </p:cNvPr>
            <p:cNvSpPr>
              <a:spLocks noChangeArrowheads="1"/>
            </p:cNvSpPr>
            <p:nvPr/>
          </p:nvSpPr>
          <p:spPr bwMode="auto">
            <a:xfrm>
              <a:off x="5248" y="2207"/>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a:t>
              </a:r>
            </a:p>
          </p:txBody>
        </p:sp>
        <p:sp>
          <p:nvSpPr>
            <p:cNvPr id="115792" name="Rectangle 2587">
              <a:extLst>
                <a:ext uri="{FF2B5EF4-FFF2-40B4-BE49-F238E27FC236}">
                  <a16:creationId xmlns:a16="http://schemas.microsoft.com/office/drawing/2014/main" id="{3FE49611-0080-08A1-45A5-38842ECF0D92}"/>
                </a:ext>
              </a:extLst>
            </p:cNvPr>
            <p:cNvSpPr>
              <a:spLocks noChangeArrowheads="1"/>
            </p:cNvSpPr>
            <p:nvPr/>
          </p:nvSpPr>
          <p:spPr bwMode="auto">
            <a:xfrm>
              <a:off x="4918" y="2207"/>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3" name="Rectangle 2586">
              <a:extLst>
                <a:ext uri="{FF2B5EF4-FFF2-40B4-BE49-F238E27FC236}">
                  <a16:creationId xmlns:a16="http://schemas.microsoft.com/office/drawing/2014/main" id="{86BB37C3-09C9-A589-8238-AE3ED024611A}"/>
                </a:ext>
              </a:extLst>
            </p:cNvPr>
            <p:cNvSpPr>
              <a:spLocks noChangeArrowheads="1"/>
            </p:cNvSpPr>
            <p:nvPr/>
          </p:nvSpPr>
          <p:spPr bwMode="auto">
            <a:xfrm>
              <a:off x="4586" y="2207"/>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4" name="Rectangle 2585">
              <a:extLst>
                <a:ext uri="{FF2B5EF4-FFF2-40B4-BE49-F238E27FC236}">
                  <a16:creationId xmlns:a16="http://schemas.microsoft.com/office/drawing/2014/main" id="{52F6372B-A659-3CDC-E125-C76BBACFD140}"/>
                </a:ext>
              </a:extLst>
            </p:cNvPr>
            <p:cNvSpPr>
              <a:spLocks noChangeArrowheads="1"/>
            </p:cNvSpPr>
            <p:nvPr/>
          </p:nvSpPr>
          <p:spPr bwMode="auto">
            <a:xfrm>
              <a:off x="4256" y="2207"/>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5" name="Rectangle 2584">
              <a:extLst>
                <a:ext uri="{FF2B5EF4-FFF2-40B4-BE49-F238E27FC236}">
                  <a16:creationId xmlns:a16="http://schemas.microsoft.com/office/drawing/2014/main" id="{52C4FD6B-205E-D6B8-B94D-3FF005DA8BC4}"/>
                </a:ext>
              </a:extLst>
            </p:cNvPr>
            <p:cNvSpPr>
              <a:spLocks noChangeArrowheads="1"/>
            </p:cNvSpPr>
            <p:nvPr/>
          </p:nvSpPr>
          <p:spPr bwMode="auto">
            <a:xfrm>
              <a:off x="3926" y="2207"/>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6" name="Rectangle 2583">
              <a:extLst>
                <a:ext uri="{FF2B5EF4-FFF2-40B4-BE49-F238E27FC236}">
                  <a16:creationId xmlns:a16="http://schemas.microsoft.com/office/drawing/2014/main" id="{0B4EA373-B658-F875-C2F2-378578FA880B}"/>
                </a:ext>
              </a:extLst>
            </p:cNvPr>
            <p:cNvSpPr>
              <a:spLocks noChangeArrowheads="1"/>
            </p:cNvSpPr>
            <p:nvPr/>
          </p:nvSpPr>
          <p:spPr bwMode="auto">
            <a:xfrm>
              <a:off x="3595" y="2207"/>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7" name="Rectangle 2582">
              <a:extLst>
                <a:ext uri="{FF2B5EF4-FFF2-40B4-BE49-F238E27FC236}">
                  <a16:creationId xmlns:a16="http://schemas.microsoft.com/office/drawing/2014/main" id="{0D6348F6-188B-90E2-11DE-F751B234034D}"/>
                </a:ext>
              </a:extLst>
            </p:cNvPr>
            <p:cNvSpPr>
              <a:spLocks noChangeArrowheads="1"/>
            </p:cNvSpPr>
            <p:nvPr/>
          </p:nvSpPr>
          <p:spPr bwMode="auto">
            <a:xfrm>
              <a:off x="3264" y="2207"/>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8" name="Rectangle 2581">
              <a:extLst>
                <a:ext uri="{FF2B5EF4-FFF2-40B4-BE49-F238E27FC236}">
                  <a16:creationId xmlns:a16="http://schemas.microsoft.com/office/drawing/2014/main" id="{D31D60A3-9FF3-41A8-17EF-283B5A4EAB8C}"/>
                </a:ext>
              </a:extLst>
            </p:cNvPr>
            <p:cNvSpPr>
              <a:spLocks noChangeArrowheads="1"/>
            </p:cNvSpPr>
            <p:nvPr/>
          </p:nvSpPr>
          <p:spPr bwMode="auto">
            <a:xfrm>
              <a:off x="2934" y="2207"/>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799" name="Rectangle 2580">
              <a:extLst>
                <a:ext uri="{FF2B5EF4-FFF2-40B4-BE49-F238E27FC236}">
                  <a16:creationId xmlns:a16="http://schemas.microsoft.com/office/drawing/2014/main" id="{5CE98399-70D4-16A5-EC63-01136BCE0014}"/>
                </a:ext>
              </a:extLst>
            </p:cNvPr>
            <p:cNvSpPr>
              <a:spLocks noChangeArrowheads="1"/>
            </p:cNvSpPr>
            <p:nvPr/>
          </p:nvSpPr>
          <p:spPr bwMode="auto">
            <a:xfrm>
              <a:off x="2603" y="2207"/>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00" name="Rectangle 2579">
              <a:extLst>
                <a:ext uri="{FF2B5EF4-FFF2-40B4-BE49-F238E27FC236}">
                  <a16:creationId xmlns:a16="http://schemas.microsoft.com/office/drawing/2014/main" id="{BE7FC3BB-8DF4-AA75-A2DA-B2BC62026159}"/>
                </a:ext>
              </a:extLst>
            </p:cNvPr>
            <p:cNvSpPr>
              <a:spLocks noChangeArrowheads="1"/>
            </p:cNvSpPr>
            <p:nvPr/>
          </p:nvSpPr>
          <p:spPr bwMode="auto">
            <a:xfrm>
              <a:off x="2272" y="2207"/>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01" name="Rectangle 2578">
              <a:extLst>
                <a:ext uri="{FF2B5EF4-FFF2-40B4-BE49-F238E27FC236}">
                  <a16:creationId xmlns:a16="http://schemas.microsoft.com/office/drawing/2014/main" id="{5FBCD762-C465-AE66-1CCA-F261438441F8}"/>
                </a:ext>
              </a:extLst>
            </p:cNvPr>
            <p:cNvSpPr>
              <a:spLocks noChangeArrowheads="1"/>
            </p:cNvSpPr>
            <p:nvPr/>
          </p:nvSpPr>
          <p:spPr bwMode="auto">
            <a:xfrm>
              <a:off x="1942" y="2207"/>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02" name="Rectangle 2577">
              <a:extLst>
                <a:ext uri="{FF2B5EF4-FFF2-40B4-BE49-F238E27FC236}">
                  <a16:creationId xmlns:a16="http://schemas.microsoft.com/office/drawing/2014/main" id="{B3CB6217-8FF5-CAB2-0D01-253ABF2273D0}"/>
                </a:ext>
              </a:extLst>
            </p:cNvPr>
            <p:cNvSpPr>
              <a:spLocks noChangeArrowheads="1"/>
            </p:cNvSpPr>
            <p:nvPr/>
          </p:nvSpPr>
          <p:spPr bwMode="auto">
            <a:xfrm>
              <a:off x="1611" y="2207"/>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03" name="Rectangle 2576">
              <a:extLst>
                <a:ext uri="{FF2B5EF4-FFF2-40B4-BE49-F238E27FC236}">
                  <a16:creationId xmlns:a16="http://schemas.microsoft.com/office/drawing/2014/main" id="{FD9AFA2B-3213-9042-421B-D681D8C05C76}"/>
                </a:ext>
              </a:extLst>
            </p:cNvPr>
            <p:cNvSpPr>
              <a:spLocks noChangeArrowheads="1"/>
            </p:cNvSpPr>
            <p:nvPr/>
          </p:nvSpPr>
          <p:spPr bwMode="auto">
            <a:xfrm>
              <a:off x="1279" y="2207"/>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04" name="Rectangle 2575">
              <a:extLst>
                <a:ext uri="{FF2B5EF4-FFF2-40B4-BE49-F238E27FC236}">
                  <a16:creationId xmlns:a16="http://schemas.microsoft.com/office/drawing/2014/main" id="{658148DC-E1B9-89C4-3422-3F7C3898F240}"/>
                </a:ext>
              </a:extLst>
            </p:cNvPr>
            <p:cNvSpPr>
              <a:spLocks noChangeArrowheads="1"/>
            </p:cNvSpPr>
            <p:nvPr/>
          </p:nvSpPr>
          <p:spPr bwMode="auto">
            <a:xfrm>
              <a:off x="950" y="2207"/>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05" name="Rectangle 2574">
              <a:extLst>
                <a:ext uri="{FF2B5EF4-FFF2-40B4-BE49-F238E27FC236}">
                  <a16:creationId xmlns:a16="http://schemas.microsoft.com/office/drawing/2014/main" id="{702D56C3-FEE6-9559-1702-02F9CD2C2B74}"/>
                </a:ext>
              </a:extLst>
            </p:cNvPr>
            <p:cNvSpPr>
              <a:spLocks noChangeArrowheads="1"/>
            </p:cNvSpPr>
            <p:nvPr/>
          </p:nvSpPr>
          <p:spPr bwMode="auto">
            <a:xfrm>
              <a:off x="619" y="2207"/>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06" name="Rectangle 2573">
              <a:extLst>
                <a:ext uri="{FF2B5EF4-FFF2-40B4-BE49-F238E27FC236}">
                  <a16:creationId xmlns:a16="http://schemas.microsoft.com/office/drawing/2014/main" id="{5E8504B6-200C-1E8D-040D-9E06C8B16C61}"/>
                </a:ext>
              </a:extLst>
            </p:cNvPr>
            <p:cNvSpPr>
              <a:spLocks noChangeArrowheads="1"/>
            </p:cNvSpPr>
            <p:nvPr/>
          </p:nvSpPr>
          <p:spPr bwMode="auto">
            <a:xfrm>
              <a:off x="113" y="2207"/>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13</a:t>
              </a:r>
            </a:p>
          </p:txBody>
        </p:sp>
        <p:sp>
          <p:nvSpPr>
            <p:cNvPr id="115807" name="Rectangle 2572">
              <a:extLst>
                <a:ext uri="{FF2B5EF4-FFF2-40B4-BE49-F238E27FC236}">
                  <a16:creationId xmlns:a16="http://schemas.microsoft.com/office/drawing/2014/main" id="{220625DE-D7E9-A5EF-85D4-BA9C55D82D78}"/>
                </a:ext>
              </a:extLst>
            </p:cNvPr>
            <p:cNvSpPr>
              <a:spLocks noChangeArrowheads="1"/>
            </p:cNvSpPr>
            <p:nvPr/>
          </p:nvSpPr>
          <p:spPr bwMode="auto">
            <a:xfrm>
              <a:off x="5248" y="1928"/>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a:t>
              </a:r>
            </a:p>
          </p:txBody>
        </p:sp>
        <p:sp>
          <p:nvSpPr>
            <p:cNvPr id="115808" name="Rectangle 2571">
              <a:extLst>
                <a:ext uri="{FF2B5EF4-FFF2-40B4-BE49-F238E27FC236}">
                  <a16:creationId xmlns:a16="http://schemas.microsoft.com/office/drawing/2014/main" id="{6991306C-FEF5-342E-2BD1-504A0E661054}"/>
                </a:ext>
              </a:extLst>
            </p:cNvPr>
            <p:cNvSpPr>
              <a:spLocks noChangeArrowheads="1"/>
            </p:cNvSpPr>
            <p:nvPr/>
          </p:nvSpPr>
          <p:spPr bwMode="auto">
            <a:xfrm>
              <a:off x="4918" y="1928"/>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09" name="Rectangle 2570">
              <a:extLst>
                <a:ext uri="{FF2B5EF4-FFF2-40B4-BE49-F238E27FC236}">
                  <a16:creationId xmlns:a16="http://schemas.microsoft.com/office/drawing/2014/main" id="{D034568E-2A7F-F970-B9B1-28A90FE23A17}"/>
                </a:ext>
              </a:extLst>
            </p:cNvPr>
            <p:cNvSpPr>
              <a:spLocks noChangeArrowheads="1"/>
            </p:cNvSpPr>
            <p:nvPr/>
          </p:nvSpPr>
          <p:spPr bwMode="auto">
            <a:xfrm>
              <a:off x="4586" y="1928"/>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0" name="Rectangle 2569">
              <a:extLst>
                <a:ext uri="{FF2B5EF4-FFF2-40B4-BE49-F238E27FC236}">
                  <a16:creationId xmlns:a16="http://schemas.microsoft.com/office/drawing/2014/main" id="{C09C6EAB-2ECF-A923-ADD4-0B28A7190F08}"/>
                </a:ext>
              </a:extLst>
            </p:cNvPr>
            <p:cNvSpPr>
              <a:spLocks noChangeArrowheads="1"/>
            </p:cNvSpPr>
            <p:nvPr/>
          </p:nvSpPr>
          <p:spPr bwMode="auto">
            <a:xfrm>
              <a:off x="4256" y="1928"/>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1" name="Rectangle 2568">
              <a:extLst>
                <a:ext uri="{FF2B5EF4-FFF2-40B4-BE49-F238E27FC236}">
                  <a16:creationId xmlns:a16="http://schemas.microsoft.com/office/drawing/2014/main" id="{50074EFE-7BC8-C4B9-34BC-0C033C22EEC0}"/>
                </a:ext>
              </a:extLst>
            </p:cNvPr>
            <p:cNvSpPr>
              <a:spLocks noChangeArrowheads="1"/>
            </p:cNvSpPr>
            <p:nvPr/>
          </p:nvSpPr>
          <p:spPr bwMode="auto">
            <a:xfrm>
              <a:off x="3926" y="1928"/>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2" name="Rectangle 2567">
              <a:extLst>
                <a:ext uri="{FF2B5EF4-FFF2-40B4-BE49-F238E27FC236}">
                  <a16:creationId xmlns:a16="http://schemas.microsoft.com/office/drawing/2014/main" id="{F9127D89-5D2A-673E-4BA4-5DE94102E8C1}"/>
                </a:ext>
              </a:extLst>
            </p:cNvPr>
            <p:cNvSpPr>
              <a:spLocks noChangeArrowheads="1"/>
            </p:cNvSpPr>
            <p:nvPr/>
          </p:nvSpPr>
          <p:spPr bwMode="auto">
            <a:xfrm>
              <a:off x="3595" y="1928"/>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3" name="Rectangle 2566">
              <a:extLst>
                <a:ext uri="{FF2B5EF4-FFF2-40B4-BE49-F238E27FC236}">
                  <a16:creationId xmlns:a16="http://schemas.microsoft.com/office/drawing/2014/main" id="{335F75D3-01BE-12E7-EE29-A5BFAAEAA3D7}"/>
                </a:ext>
              </a:extLst>
            </p:cNvPr>
            <p:cNvSpPr>
              <a:spLocks noChangeArrowheads="1"/>
            </p:cNvSpPr>
            <p:nvPr/>
          </p:nvSpPr>
          <p:spPr bwMode="auto">
            <a:xfrm>
              <a:off x="3264" y="1928"/>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4" name="Rectangle 2565">
              <a:extLst>
                <a:ext uri="{FF2B5EF4-FFF2-40B4-BE49-F238E27FC236}">
                  <a16:creationId xmlns:a16="http://schemas.microsoft.com/office/drawing/2014/main" id="{2E8828DA-D709-00B6-AF78-B98DAEAB1CB5}"/>
                </a:ext>
              </a:extLst>
            </p:cNvPr>
            <p:cNvSpPr>
              <a:spLocks noChangeArrowheads="1"/>
            </p:cNvSpPr>
            <p:nvPr/>
          </p:nvSpPr>
          <p:spPr bwMode="auto">
            <a:xfrm>
              <a:off x="2934" y="1928"/>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5" name="Rectangle 2564">
              <a:extLst>
                <a:ext uri="{FF2B5EF4-FFF2-40B4-BE49-F238E27FC236}">
                  <a16:creationId xmlns:a16="http://schemas.microsoft.com/office/drawing/2014/main" id="{4D67BBDE-6F25-5C4A-6B91-C1C5511C30FE}"/>
                </a:ext>
              </a:extLst>
            </p:cNvPr>
            <p:cNvSpPr>
              <a:spLocks noChangeArrowheads="1"/>
            </p:cNvSpPr>
            <p:nvPr/>
          </p:nvSpPr>
          <p:spPr bwMode="auto">
            <a:xfrm>
              <a:off x="2603" y="1928"/>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6" name="Rectangle 2563">
              <a:extLst>
                <a:ext uri="{FF2B5EF4-FFF2-40B4-BE49-F238E27FC236}">
                  <a16:creationId xmlns:a16="http://schemas.microsoft.com/office/drawing/2014/main" id="{22837679-56E5-7308-48BA-6AA531D18D8A}"/>
                </a:ext>
              </a:extLst>
            </p:cNvPr>
            <p:cNvSpPr>
              <a:spLocks noChangeArrowheads="1"/>
            </p:cNvSpPr>
            <p:nvPr/>
          </p:nvSpPr>
          <p:spPr bwMode="auto">
            <a:xfrm>
              <a:off x="2272" y="1928"/>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17" name="Rectangle 2562">
              <a:extLst>
                <a:ext uri="{FF2B5EF4-FFF2-40B4-BE49-F238E27FC236}">
                  <a16:creationId xmlns:a16="http://schemas.microsoft.com/office/drawing/2014/main" id="{115C5EEF-EADE-DC98-5081-2102ABCD78BC}"/>
                </a:ext>
              </a:extLst>
            </p:cNvPr>
            <p:cNvSpPr>
              <a:spLocks noChangeArrowheads="1"/>
            </p:cNvSpPr>
            <p:nvPr/>
          </p:nvSpPr>
          <p:spPr bwMode="auto">
            <a:xfrm>
              <a:off x="1942" y="1928"/>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18" name="Rectangle 2561">
              <a:extLst>
                <a:ext uri="{FF2B5EF4-FFF2-40B4-BE49-F238E27FC236}">
                  <a16:creationId xmlns:a16="http://schemas.microsoft.com/office/drawing/2014/main" id="{4ED964E3-2C61-B746-D4D0-DAEF44A02C4B}"/>
                </a:ext>
              </a:extLst>
            </p:cNvPr>
            <p:cNvSpPr>
              <a:spLocks noChangeArrowheads="1"/>
            </p:cNvSpPr>
            <p:nvPr/>
          </p:nvSpPr>
          <p:spPr bwMode="auto">
            <a:xfrm>
              <a:off x="1611" y="1928"/>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19" name="Rectangle 2560">
              <a:extLst>
                <a:ext uri="{FF2B5EF4-FFF2-40B4-BE49-F238E27FC236}">
                  <a16:creationId xmlns:a16="http://schemas.microsoft.com/office/drawing/2014/main" id="{9F5749AE-44F4-41DF-1DF2-1F65DDCAF719}"/>
                </a:ext>
              </a:extLst>
            </p:cNvPr>
            <p:cNvSpPr>
              <a:spLocks noChangeArrowheads="1"/>
            </p:cNvSpPr>
            <p:nvPr/>
          </p:nvSpPr>
          <p:spPr bwMode="auto">
            <a:xfrm>
              <a:off x="1279" y="1928"/>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20" name="Rectangle 2559">
              <a:extLst>
                <a:ext uri="{FF2B5EF4-FFF2-40B4-BE49-F238E27FC236}">
                  <a16:creationId xmlns:a16="http://schemas.microsoft.com/office/drawing/2014/main" id="{5CC8E572-88A3-72DF-134B-370B38BB89E5}"/>
                </a:ext>
              </a:extLst>
            </p:cNvPr>
            <p:cNvSpPr>
              <a:spLocks noChangeArrowheads="1"/>
            </p:cNvSpPr>
            <p:nvPr/>
          </p:nvSpPr>
          <p:spPr bwMode="auto">
            <a:xfrm>
              <a:off x="950" y="1928"/>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21" name="Rectangle 2558">
              <a:extLst>
                <a:ext uri="{FF2B5EF4-FFF2-40B4-BE49-F238E27FC236}">
                  <a16:creationId xmlns:a16="http://schemas.microsoft.com/office/drawing/2014/main" id="{860A56CA-9A95-7B04-0C09-92A13ADDCB1E}"/>
                </a:ext>
              </a:extLst>
            </p:cNvPr>
            <p:cNvSpPr>
              <a:spLocks noChangeArrowheads="1"/>
            </p:cNvSpPr>
            <p:nvPr/>
          </p:nvSpPr>
          <p:spPr bwMode="auto">
            <a:xfrm>
              <a:off x="619" y="1928"/>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22" name="Rectangle 2557">
              <a:extLst>
                <a:ext uri="{FF2B5EF4-FFF2-40B4-BE49-F238E27FC236}">
                  <a16:creationId xmlns:a16="http://schemas.microsoft.com/office/drawing/2014/main" id="{FE1B6BF0-D01F-AE67-720E-9ADFF82CCB25}"/>
                </a:ext>
              </a:extLst>
            </p:cNvPr>
            <p:cNvSpPr>
              <a:spLocks noChangeArrowheads="1"/>
            </p:cNvSpPr>
            <p:nvPr/>
          </p:nvSpPr>
          <p:spPr bwMode="auto">
            <a:xfrm>
              <a:off x="113" y="1928"/>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12</a:t>
              </a:r>
            </a:p>
          </p:txBody>
        </p:sp>
        <p:sp>
          <p:nvSpPr>
            <p:cNvPr id="115823" name="Rectangle 2556">
              <a:extLst>
                <a:ext uri="{FF2B5EF4-FFF2-40B4-BE49-F238E27FC236}">
                  <a16:creationId xmlns:a16="http://schemas.microsoft.com/office/drawing/2014/main" id="{D65B0D30-4CC4-C711-41E1-9E7D64AECC9D}"/>
                </a:ext>
              </a:extLst>
            </p:cNvPr>
            <p:cNvSpPr>
              <a:spLocks noChangeArrowheads="1"/>
            </p:cNvSpPr>
            <p:nvPr/>
          </p:nvSpPr>
          <p:spPr bwMode="auto">
            <a:xfrm>
              <a:off x="5248" y="1648"/>
              <a:ext cx="467"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a:t>
              </a:r>
            </a:p>
          </p:txBody>
        </p:sp>
        <p:sp>
          <p:nvSpPr>
            <p:cNvPr id="115824" name="Rectangle 2555">
              <a:extLst>
                <a:ext uri="{FF2B5EF4-FFF2-40B4-BE49-F238E27FC236}">
                  <a16:creationId xmlns:a16="http://schemas.microsoft.com/office/drawing/2014/main" id="{740C63BA-4717-EC28-B278-E1C912E29E5E}"/>
                </a:ext>
              </a:extLst>
            </p:cNvPr>
            <p:cNvSpPr>
              <a:spLocks noChangeArrowheads="1"/>
            </p:cNvSpPr>
            <p:nvPr/>
          </p:nvSpPr>
          <p:spPr bwMode="auto">
            <a:xfrm>
              <a:off x="4918" y="1648"/>
              <a:ext cx="33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25" name="Rectangle 2554">
              <a:extLst>
                <a:ext uri="{FF2B5EF4-FFF2-40B4-BE49-F238E27FC236}">
                  <a16:creationId xmlns:a16="http://schemas.microsoft.com/office/drawing/2014/main" id="{B8C7BD01-48F3-9F21-5A2D-786AB40E337B}"/>
                </a:ext>
              </a:extLst>
            </p:cNvPr>
            <p:cNvSpPr>
              <a:spLocks noChangeArrowheads="1"/>
            </p:cNvSpPr>
            <p:nvPr/>
          </p:nvSpPr>
          <p:spPr bwMode="auto">
            <a:xfrm>
              <a:off x="4586" y="1648"/>
              <a:ext cx="33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26" name="Rectangle 2553">
              <a:extLst>
                <a:ext uri="{FF2B5EF4-FFF2-40B4-BE49-F238E27FC236}">
                  <a16:creationId xmlns:a16="http://schemas.microsoft.com/office/drawing/2014/main" id="{50502694-06BE-4D72-90FD-CA86FD4D0EF6}"/>
                </a:ext>
              </a:extLst>
            </p:cNvPr>
            <p:cNvSpPr>
              <a:spLocks noChangeArrowheads="1"/>
            </p:cNvSpPr>
            <p:nvPr/>
          </p:nvSpPr>
          <p:spPr bwMode="auto">
            <a:xfrm>
              <a:off x="4256" y="1648"/>
              <a:ext cx="33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27" name="Rectangle 2552">
              <a:extLst>
                <a:ext uri="{FF2B5EF4-FFF2-40B4-BE49-F238E27FC236}">
                  <a16:creationId xmlns:a16="http://schemas.microsoft.com/office/drawing/2014/main" id="{8CF79F3A-C221-E422-F6AF-85DA9088724E}"/>
                </a:ext>
              </a:extLst>
            </p:cNvPr>
            <p:cNvSpPr>
              <a:spLocks noChangeArrowheads="1"/>
            </p:cNvSpPr>
            <p:nvPr/>
          </p:nvSpPr>
          <p:spPr bwMode="auto">
            <a:xfrm>
              <a:off x="3926" y="1648"/>
              <a:ext cx="33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28" name="Rectangle 2551">
              <a:extLst>
                <a:ext uri="{FF2B5EF4-FFF2-40B4-BE49-F238E27FC236}">
                  <a16:creationId xmlns:a16="http://schemas.microsoft.com/office/drawing/2014/main" id="{68D32AA1-386D-B334-E74D-AEEC2DCE77DF}"/>
                </a:ext>
              </a:extLst>
            </p:cNvPr>
            <p:cNvSpPr>
              <a:spLocks noChangeArrowheads="1"/>
            </p:cNvSpPr>
            <p:nvPr/>
          </p:nvSpPr>
          <p:spPr bwMode="auto">
            <a:xfrm>
              <a:off x="3595" y="1648"/>
              <a:ext cx="331"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29" name="Rectangle 2550">
              <a:extLst>
                <a:ext uri="{FF2B5EF4-FFF2-40B4-BE49-F238E27FC236}">
                  <a16:creationId xmlns:a16="http://schemas.microsoft.com/office/drawing/2014/main" id="{F41BF04D-139C-AF29-D04D-F4E99ED60CAB}"/>
                </a:ext>
              </a:extLst>
            </p:cNvPr>
            <p:cNvSpPr>
              <a:spLocks noChangeArrowheads="1"/>
            </p:cNvSpPr>
            <p:nvPr/>
          </p:nvSpPr>
          <p:spPr bwMode="auto">
            <a:xfrm>
              <a:off x="3264" y="1648"/>
              <a:ext cx="331"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30" name="Rectangle 2549">
              <a:extLst>
                <a:ext uri="{FF2B5EF4-FFF2-40B4-BE49-F238E27FC236}">
                  <a16:creationId xmlns:a16="http://schemas.microsoft.com/office/drawing/2014/main" id="{03665F9B-345C-7175-3844-42C89CC22DD4}"/>
                </a:ext>
              </a:extLst>
            </p:cNvPr>
            <p:cNvSpPr>
              <a:spLocks noChangeArrowheads="1"/>
            </p:cNvSpPr>
            <p:nvPr/>
          </p:nvSpPr>
          <p:spPr bwMode="auto">
            <a:xfrm>
              <a:off x="2934" y="1648"/>
              <a:ext cx="33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31" name="Rectangle 2548">
              <a:extLst>
                <a:ext uri="{FF2B5EF4-FFF2-40B4-BE49-F238E27FC236}">
                  <a16:creationId xmlns:a16="http://schemas.microsoft.com/office/drawing/2014/main" id="{55D17D51-C354-CBF8-8566-E1CA78D65A91}"/>
                </a:ext>
              </a:extLst>
            </p:cNvPr>
            <p:cNvSpPr>
              <a:spLocks noChangeArrowheads="1"/>
            </p:cNvSpPr>
            <p:nvPr/>
          </p:nvSpPr>
          <p:spPr bwMode="auto">
            <a:xfrm>
              <a:off x="2603" y="1648"/>
              <a:ext cx="331"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32" name="Rectangle 2547">
              <a:extLst>
                <a:ext uri="{FF2B5EF4-FFF2-40B4-BE49-F238E27FC236}">
                  <a16:creationId xmlns:a16="http://schemas.microsoft.com/office/drawing/2014/main" id="{A3CD5B04-76DC-5971-1C42-291354F1E278}"/>
                </a:ext>
              </a:extLst>
            </p:cNvPr>
            <p:cNvSpPr>
              <a:spLocks noChangeArrowheads="1"/>
            </p:cNvSpPr>
            <p:nvPr/>
          </p:nvSpPr>
          <p:spPr bwMode="auto">
            <a:xfrm>
              <a:off x="2272" y="1648"/>
              <a:ext cx="331"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33" name="Rectangle 2546">
              <a:extLst>
                <a:ext uri="{FF2B5EF4-FFF2-40B4-BE49-F238E27FC236}">
                  <a16:creationId xmlns:a16="http://schemas.microsoft.com/office/drawing/2014/main" id="{71EE9561-08A9-43C6-1E2C-CCE5B59D6507}"/>
                </a:ext>
              </a:extLst>
            </p:cNvPr>
            <p:cNvSpPr>
              <a:spLocks noChangeArrowheads="1"/>
            </p:cNvSpPr>
            <p:nvPr/>
          </p:nvSpPr>
          <p:spPr bwMode="auto">
            <a:xfrm>
              <a:off x="1942" y="1648"/>
              <a:ext cx="33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34" name="Rectangle 2545">
              <a:extLst>
                <a:ext uri="{FF2B5EF4-FFF2-40B4-BE49-F238E27FC236}">
                  <a16:creationId xmlns:a16="http://schemas.microsoft.com/office/drawing/2014/main" id="{0424EA43-5038-308F-4CF8-2A09C4DCBEC1}"/>
                </a:ext>
              </a:extLst>
            </p:cNvPr>
            <p:cNvSpPr>
              <a:spLocks noChangeArrowheads="1"/>
            </p:cNvSpPr>
            <p:nvPr/>
          </p:nvSpPr>
          <p:spPr bwMode="auto">
            <a:xfrm>
              <a:off x="1611" y="1648"/>
              <a:ext cx="331"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35" name="Rectangle 2544">
              <a:extLst>
                <a:ext uri="{FF2B5EF4-FFF2-40B4-BE49-F238E27FC236}">
                  <a16:creationId xmlns:a16="http://schemas.microsoft.com/office/drawing/2014/main" id="{DB49AC56-24A8-C5A1-D965-0BCB38BECC31}"/>
                </a:ext>
              </a:extLst>
            </p:cNvPr>
            <p:cNvSpPr>
              <a:spLocks noChangeArrowheads="1"/>
            </p:cNvSpPr>
            <p:nvPr/>
          </p:nvSpPr>
          <p:spPr bwMode="auto">
            <a:xfrm>
              <a:off x="1279" y="1648"/>
              <a:ext cx="33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36" name="Rectangle 2543">
              <a:extLst>
                <a:ext uri="{FF2B5EF4-FFF2-40B4-BE49-F238E27FC236}">
                  <a16:creationId xmlns:a16="http://schemas.microsoft.com/office/drawing/2014/main" id="{45406E80-7601-6DFF-0AB6-83D52094A753}"/>
                </a:ext>
              </a:extLst>
            </p:cNvPr>
            <p:cNvSpPr>
              <a:spLocks noChangeArrowheads="1"/>
            </p:cNvSpPr>
            <p:nvPr/>
          </p:nvSpPr>
          <p:spPr bwMode="auto">
            <a:xfrm>
              <a:off x="950" y="1648"/>
              <a:ext cx="32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37" name="Rectangle 2542">
              <a:extLst>
                <a:ext uri="{FF2B5EF4-FFF2-40B4-BE49-F238E27FC236}">
                  <a16:creationId xmlns:a16="http://schemas.microsoft.com/office/drawing/2014/main" id="{701B8C47-5320-2245-B053-E9BFB99E1CA0}"/>
                </a:ext>
              </a:extLst>
            </p:cNvPr>
            <p:cNvSpPr>
              <a:spLocks noChangeArrowheads="1"/>
            </p:cNvSpPr>
            <p:nvPr/>
          </p:nvSpPr>
          <p:spPr bwMode="auto">
            <a:xfrm>
              <a:off x="619" y="1648"/>
              <a:ext cx="331"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38" name="Rectangle 2541">
              <a:extLst>
                <a:ext uri="{FF2B5EF4-FFF2-40B4-BE49-F238E27FC236}">
                  <a16:creationId xmlns:a16="http://schemas.microsoft.com/office/drawing/2014/main" id="{2E801F28-4C68-8D6B-2F7A-790B171790D3}"/>
                </a:ext>
              </a:extLst>
            </p:cNvPr>
            <p:cNvSpPr>
              <a:spLocks noChangeArrowheads="1"/>
            </p:cNvSpPr>
            <p:nvPr/>
          </p:nvSpPr>
          <p:spPr bwMode="auto">
            <a:xfrm>
              <a:off x="113" y="1648"/>
              <a:ext cx="506"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11</a:t>
              </a:r>
            </a:p>
          </p:txBody>
        </p:sp>
        <p:sp>
          <p:nvSpPr>
            <p:cNvPr id="115839" name="Rectangle 2540">
              <a:extLst>
                <a:ext uri="{FF2B5EF4-FFF2-40B4-BE49-F238E27FC236}">
                  <a16:creationId xmlns:a16="http://schemas.microsoft.com/office/drawing/2014/main" id="{B5221E9B-3631-8118-B7F6-80AADB75F8B9}"/>
                </a:ext>
              </a:extLst>
            </p:cNvPr>
            <p:cNvSpPr>
              <a:spLocks noChangeArrowheads="1"/>
            </p:cNvSpPr>
            <p:nvPr/>
          </p:nvSpPr>
          <p:spPr bwMode="auto">
            <a:xfrm>
              <a:off x="5248" y="1369"/>
              <a:ext cx="4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400">
                  <a:solidFill>
                    <a:srgbClr val="000066"/>
                  </a:solidFill>
                  <a:latin typeface="Times New Roman" panose="02020603050405020304" pitchFamily="18" charset="0"/>
                  <a:ea typeface="华康简宋" charset="-122"/>
                  <a:cs typeface="Times New Roman" panose="02020603050405020304" pitchFamily="18" charset="0"/>
                </a:rPr>
                <a:t>熄灭 </a:t>
              </a:r>
            </a:p>
          </p:txBody>
        </p:sp>
        <p:sp>
          <p:nvSpPr>
            <p:cNvPr id="115840" name="Rectangle 2539">
              <a:extLst>
                <a:ext uri="{FF2B5EF4-FFF2-40B4-BE49-F238E27FC236}">
                  <a16:creationId xmlns:a16="http://schemas.microsoft.com/office/drawing/2014/main" id="{C93252BB-F7A8-EF0E-5994-E180E46D1C16}"/>
                </a:ext>
              </a:extLst>
            </p:cNvPr>
            <p:cNvSpPr>
              <a:spLocks noChangeArrowheads="1"/>
            </p:cNvSpPr>
            <p:nvPr/>
          </p:nvSpPr>
          <p:spPr bwMode="auto">
            <a:xfrm>
              <a:off x="4918" y="1369"/>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1" name="Rectangle 2538">
              <a:extLst>
                <a:ext uri="{FF2B5EF4-FFF2-40B4-BE49-F238E27FC236}">
                  <a16:creationId xmlns:a16="http://schemas.microsoft.com/office/drawing/2014/main" id="{28E48733-B1C6-4FF9-C52D-1BEABF969725}"/>
                </a:ext>
              </a:extLst>
            </p:cNvPr>
            <p:cNvSpPr>
              <a:spLocks noChangeArrowheads="1"/>
            </p:cNvSpPr>
            <p:nvPr/>
          </p:nvSpPr>
          <p:spPr bwMode="auto">
            <a:xfrm>
              <a:off x="4586" y="1369"/>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2" name="Rectangle 2537">
              <a:extLst>
                <a:ext uri="{FF2B5EF4-FFF2-40B4-BE49-F238E27FC236}">
                  <a16:creationId xmlns:a16="http://schemas.microsoft.com/office/drawing/2014/main" id="{CAF7B2B2-A00A-7ADF-8F67-9CEB8E300A8A}"/>
                </a:ext>
              </a:extLst>
            </p:cNvPr>
            <p:cNvSpPr>
              <a:spLocks noChangeArrowheads="1"/>
            </p:cNvSpPr>
            <p:nvPr/>
          </p:nvSpPr>
          <p:spPr bwMode="auto">
            <a:xfrm>
              <a:off x="4256" y="1369"/>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3" name="Rectangle 2536">
              <a:extLst>
                <a:ext uri="{FF2B5EF4-FFF2-40B4-BE49-F238E27FC236}">
                  <a16:creationId xmlns:a16="http://schemas.microsoft.com/office/drawing/2014/main" id="{67430675-7936-EE58-E051-F57AE2F8B1D0}"/>
                </a:ext>
              </a:extLst>
            </p:cNvPr>
            <p:cNvSpPr>
              <a:spLocks noChangeArrowheads="1"/>
            </p:cNvSpPr>
            <p:nvPr/>
          </p:nvSpPr>
          <p:spPr bwMode="auto">
            <a:xfrm>
              <a:off x="3926" y="1369"/>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4" name="Rectangle 2535">
              <a:extLst>
                <a:ext uri="{FF2B5EF4-FFF2-40B4-BE49-F238E27FC236}">
                  <a16:creationId xmlns:a16="http://schemas.microsoft.com/office/drawing/2014/main" id="{7CE14081-C3C2-BC4F-708B-4252E5A45683}"/>
                </a:ext>
              </a:extLst>
            </p:cNvPr>
            <p:cNvSpPr>
              <a:spLocks noChangeArrowheads="1"/>
            </p:cNvSpPr>
            <p:nvPr/>
          </p:nvSpPr>
          <p:spPr bwMode="auto">
            <a:xfrm>
              <a:off x="3595" y="1369"/>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5" name="Rectangle 2534">
              <a:extLst>
                <a:ext uri="{FF2B5EF4-FFF2-40B4-BE49-F238E27FC236}">
                  <a16:creationId xmlns:a16="http://schemas.microsoft.com/office/drawing/2014/main" id="{03B68276-3DC8-08D3-5D79-928A17739FC7}"/>
                </a:ext>
              </a:extLst>
            </p:cNvPr>
            <p:cNvSpPr>
              <a:spLocks noChangeArrowheads="1"/>
            </p:cNvSpPr>
            <p:nvPr/>
          </p:nvSpPr>
          <p:spPr bwMode="auto">
            <a:xfrm>
              <a:off x="3264" y="1369"/>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6" name="Rectangle 2533">
              <a:extLst>
                <a:ext uri="{FF2B5EF4-FFF2-40B4-BE49-F238E27FC236}">
                  <a16:creationId xmlns:a16="http://schemas.microsoft.com/office/drawing/2014/main" id="{CF0F1E22-1CAD-3E56-150E-AC8EF7B0F035}"/>
                </a:ext>
              </a:extLst>
            </p:cNvPr>
            <p:cNvSpPr>
              <a:spLocks noChangeArrowheads="1"/>
            </p:cNvSpPr>
            <p:nvPr/>
          </p:nvSpPr>
          <p:spPr bwMode="auto">
            <a:xfrm>
              <a:off x="2934" y="1369"/>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7" name="Rectangle 2532">
              <a:extLst>
                <a:ext uri="{FF2B5EF4-FFF2-40B4-BE49-F238E27FC236}">
                  <a16:creationId xmlns:a16="http://schemas.microsoft.com/office/drawing/2014/main" id="{70FAB655-3565-E7C8-10EE-3C4991F2DB17}"/>
                </a:ext>
              </a:extLst>
            </p:cNvPr>
            <p:cNvSpPr>
              <a:spLocks noChangeArrowheads="1"/>
            </p:cNvSpPr>
            <p:nvPr/>
          </p:nvSpPr>
          <p:spPr bwMode="auto">
            <a:xfrm>
              <a:off x="2603" y="1369"/>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48" name="Rectangle 2531">
              <a:extLst>
                <a:ext uri="{FF2B5EF4-FFF2-40B4-BE49-F238E27FC236}">
                  <a16:creationId xmlns:a16="http://schemas.microsoft.com/office/drawing/2014/main" id="{E5C708C2-9418-87EF-AAE8-35AB78D6F6DA}"/>
                </a:ext>
              </a:extLst>
            </p:cNvPr>
            <p:cNvSpPr>
              <a:spLocks noChangeArrowheads="1"/>
            </p:cNvSpPr>
            <p:nvPr/>
          </p:nvSpPr>
          <p:spPr bwMode="auto">
            <a:xfrm>
              <a:off x="2272" y="1369"/>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49" name="Rectangle 2530">
              <a:extLst>
                <a:ext uri="{FF2B5EF4-FFF2-40B4-BE49-F238E27FC236}">
                  <a16:creationId xmlns:a16="http://schemas.microsoft.com/office/drawing/2014/main" id="{564F123E-70E3-CDFE-8A12-A30392E75802}"/>
                </a:ext>
              </a:extLst>
            </p:cNvPr>
            <p:cNvSpPr>
              <a:spLocks noChangeArrowheads="1"/>
            </p:cNvSpPr>
            <p:nvPr/>
          </p:nvSpPr>
          <p:spPr bwMode="auto">
            <a:xfrm>
              <a:off x="1942" y="1369"/>
              <a:ext cx="33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50" name="Rectangle 2529">
              <a:extLst>
                <a:ext uri="{FF2B5EF4-FFF2-40B4-BE49-F238E27FC236}">
                  <a16:creationId xmlns:a16="http://schemas.microsoft.com/office/drawing/2014/main" id="{DDC41982-78F7-0EFF-15F9-D1FC04318816}"/>
                </a:ext>
              </a:extLst>
            </p:cNvPr>
            <p:cNvSpPr>
              <a:spLocks noChangeArrowheads="1"/>
            </p:cNvSpPr>
            <p:nvPr/>
          </p:nvSpPr>
          <p:spPr bwMode="auto">
            <a:xfrm>
              <a:off x="1611" y="1369"/>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51" name="Rectangle 2528">
              <a:extLst>
                <a:ext uri="{FF2B5EF4-FFF2-40B4-BE49-F238E27FC236}">
                  <a16:creationId xmlns:a16="http://schemas.microsoft.com/office/drawing/2014/main" id="{CED2AB38-D5B7-363F-13C7-A69EC6FCC8CC}"/>
                </a:ext>
              </a:extLst>
            </p:cNvPr>
            <p:cNvSpPr>
              <a:spLocks noChangeArrowheads="1"/>
            </p:cNvSpPr>
            <p:nvPr/>
          </p:nvSpPr>
          <p:spPr bwMode="auto">
            <a:xfrm>
              <a:off x="1279" y="1369"/>
              <a:ext cx="33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cs typeface="Times New Roman" panose="02020603050405020304" pitchFamily="18" charset="0"/>
                </a:rPr>
                <a:t>1</a:t>
              </a:r>
              <a:endParaRPr kumimoji="1" lang="en-US" altLang="zh-CN" sz="1400">
                <a:solidFill>
                  <a:srgbClr val="000066"/>
                </a:solidFill>
                <a:latin typeface="Times New Roman" panose="02020603050405020304" pitchFamily="18" charset="0"/>
              </a:endParaRPr>
            </a:p>
          </p:txBody>
        </p:sp>
        <p:sp>
          <p:nvSpPr>
            <p:cNvPr id="115852" name="Rectangle 2527">
              <a:extLst>
                <a:ext uri="{FF2B5EF4-FFF2-40B4-BE49-F238E27FC236}">
                  <a16:creationId xmlns:a16="http://schemas.microsoft.com/office/drawing/2014/main" id="{2310F966-E02B-F7BF-A5FE-EA54B38CBF6A}"/>
                </a:ext>
              </a:extLst>
            </p:cNvPr>
            <p:cNvSpPr>
              <a:spLocks noChangeArrowheads="1"/>
            </p:cNvSpPr>
            <p:nvPr/>
          </p:nvSpPr>
          <p:spPr bwMode="auto">
            <a:xfrm>
              <a:off x="950" y="1369"/>
              <a:ext cx="32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a:t>
              </a:r>
            </a:p>
          </p:txBody>
        </p:sp>
        <p:sp>
          <p:nvSpPr>
            <p:cNvPr id="115853" name="Rectangle 2526">
              <a:extLst>
                <a:ext uri="{FF2B5EF4-FFF2-40B4-BE49-F238E27FC236}">
                  <a16:creationId xmlns:a16="http://schemas.microsoft.com/office/drawing/2014/main" id="{F117D202-F29F-C0CD-1E10-7CFDF0F7CB05}"/>
                </a:ext>
              </a:extLst>
            </p:cNvPr>
            <p:cNvSpPr>
              <a:spLocks noChangeArrowheads="1"/>
            </p:cNvSpPr>
            <p:nvPr/>
          </p:nvSpPr>
          <p:spPr bwMode="auto">
            <a:xfrm>
              <a:off x="619" y="1369"/>
              <a:ext cx="3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0</a:t>
              </a:r>
            </a:p>
          </p:txBody>
        </p:sp>
        <p:sp>
          <p:nvSpPr>
            <p:cNvPr id="115854" name="Rectangle 2525">
              <a:extLst>
                <a:ext uri="{FF2B5EF4-FFF2-40B4-BE49-F238E27FC236}">
                  <a16:creationId xmlns:a16="http://schemas.microsoft.com/office/drawing/2014/main" id="{A900BA2E-921A-91E8-CB24-49222CFF03D0}"/>
                </a:ext>
              </a:extLst>
            </p:cNvPr>
            <p:cNvSpPr>
              <a:spLocks noChangeArrowheads="1"/>
            </p:cNvSpPr>
            <p:nvPr/>
          </p:nvSpPr>
          <p:spPr bwMode="auto">
            <a:xfrm>
              <a:off x="113" y="1369"/>
              <a:ext cx="506"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400">
                  <a:solidFill>
                    <a:srgbClr val="000066"/>
                  </a:solidFill>
                  <a:latin typeface="Times New Roman" panose="02020603050405020304" pitchFamily="18" charset="0"/>
                  <a:ea typeface="华康简宋" charset="-122"/>
                  <a:cs typeface="Times New Roman" panose="02020603050405020304" pitchFamily="18" charset="0"/>
                </a:rPr>
                <a:t>10</a:t>
              </a:r>
            </a:p>
          </p:txBody>
        </p:sp>
        <p:sp>
          <p:nvSpPr>
            <p:cNvPr id="115855" name="Line 2669">
              <a:extLst>
                <a:ext uri="{FF2B5EF4-FFF2-40B4-BE49-F238E27FC236}">
                  <a16:creationId xmlns:a16="http://schemas.microsoft.com/office/drawing/2014/main" id="{A1D61050-9A8C-E877-ADE2-A1229C3A7B69}"/>
                </a:ext>
              </a:extLst>
            </p:cNvPr>
            <p:cNvSpPr>
              <a:spLocks noChangeShapeType="1"/>
            </p:cNvSpPr>
            <p:nvPr/>
          </p:nvSpPr>
          <p:spPr bwMode="auto">
            <a:xfrm>
              <a:off x="113" y="1369"/>
              <a:ext cx="560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56" name="Line 2670">
              <a:extLst>
                <a:ext uri="{FF2B5EF4-FFF2-40B4-BE49-F238E27FC236}">
                  <a16:creationId xmlns:a16="http://schemas.microsoft.com/office/drawing/2014/main" id="{D38C2BFB-7265-2DE5-F8A6-ED13A3C4850A}"/>
                </a:ext>
              </a:extLst>
            </p:cNvPr>
            <p:cNvSpPr>
              <a:spLocks noChangeShapeType="1"/>
            </p:cNvSpPr>
            <p:nvPr/>
          </p:nvSpPr>
          <p:spPr bwMode="auto">
            <a:xfrm>
              <a:off x="113" y="3929"/>
              <a:ext cx="560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57" name="Line 2671">
              <a:extLst>
                <a:ext uri="{FF2B5EF4-FFF2-40B4-BE49-F238E27FC236}">
                  <a16:creationId xmlns:a16="http://schemas.microsoft.com/office/drawing/2014/main" id="{B7373B52-45E5-8ABA-4842-5F6090B8D6A4}"/>
                </a:ext>
              </a:extLst>
            </p:cNvPr>
            <p:cNvSpPr>
              <a:spLocks noChangeShapeType="1"/>
            </p:cNvSpPr>
            <p:nvPr/>
          </p:nvSpPr>
          <p:spPr bwMode="auto">
            <a:xfrm>
              <a:off x="113" y="752"/>
              <a:ext cx="0" cy="229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58" name="Line 2672">
              <a:extLst>
                <a:ext uri="{FF2B5EF4-FFF2-40B4-BE49-F238E27FC236}">
                  <a16:creationId xmlns:a16="http://schemas.microsoft.com/office/drawing/2014/main" id="{27A27BC2-6E11-7DCC-A065-C7B0497C234F}"/>
                </a:ext>
              </a:extLst>
            </p:cNvPr>
            <p:cNvSpPr>
              <a:spLocks noChangeShapeType="1"/>
            </p:cNvSpPr>
            <p:nvPr/>
          </p:nvSpPr>
          <p:spPr bwMode="auto">
            <a:xfrm>
              <a:off x="5715" y="1369"/>
              <a:ext cx="0" cy="256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59" name="Line 2675">
              <a:extLst>
                <a:ext uri="{FF2B5EF4-FFF2-40B4-BE49-F238E27FC236}">
                  <a16:creationId xmlns:a16="http://schemas.microsoft.com/office/drawing/2014/main" id="{9331FBF2-008B-F369-C8B6-3F5A7074550F}"/>
                </a:ext>
              </a:extLst>
            </p:cNvPr>
            <p:cNvSpPr>
              <a:spLocks noChangeShapeType="1"/>
            </p:cNvSpPr>
            <p:nvPr/>
          </p:nvSpPr>
          <p:spPr bwMode="auto">
            <a:xfrm>
              <a:off x="113" y="1648"/>
              <a:ext cx="560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0" name="Line 2677">
              <a:extLst>
                <a:ext uri="{FF2B5EF4-FFF2-40B4-BE49-F238E27FC236}">
                  <a16:creationId xmlns:a16="http://schemas.microsoft.com/office/drawing/2014/main" id="{F670284F-65A7-A9A8-C559-4242EB90BAFD}"/>
                </a:ext>
              </a:extLst>
            </p:cNvPr>
            <p:cNvSpPr>
              <a:spLocks noChangeShapeType="1"/>
            </p:cNvSpPr>
            <p:nvPr/>
          </p:nvSpPr>
          <p:spPr bwMode="auto">
            <a:xfrm>
              <a:off x="619" y="752"/>
              <a:ext cx="0" cy="317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1" name="Line 2680">
              <a:extLst>
                <a:ext uri="{FF2B5EF4-FFF2-40B4-BE49-F238E27FC236}">
                  <a16:creationId xmlns:a16="http://schemas.microsoft.com/office/drawing/2014/main" id="{EE6A3F2F-6845-AB21-32C4-17FFE81F0DFC}"/>
                </a:ext>
              </a:extLst>
            </p:cNvPr>
            <p:cNvSpPr>
              <a:spLocks noChangeShapeType="1"/>
            </p:cNvSpPr>
            <p:nvPr/>
          </p:nvSpPr>
          <p:spPr bwMode="auto">
            <a:xfrm>
              <a:off x="950" y="1369"/>
              <a:ext cx="0" cy="256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2" name="Line 2683">
              <a:extLst>
                <a:ext uri="{FF2B5EF4-FFF2-40B4-BE49-F238E27FC236}">
                  <a16:creationId xmlns:a16="http://schemas.microsoft.com/office/drawing/2014/main" id="{91F0CEF9-CA3F-A81E-B7AE-0D44286FD9A6}"/>
                </a:ext>
              </a:extLst>
            </p:cNvPr>
            <p:cNvSpPr>
              <a:spLocks noChangeShapeType="1"/>
            </p:cNvSpPr>
            <p:nvPr/>
          </p:nvSpPr>
          <p:spPr bwMode="auto">
            <a:xfrm>
              <a:off x="1279" y="1369"/>
              <a:ext cx="0" cy="256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3" name="Line 2686">
              <a:extLst>
                <a:ext uri="{FF2B5EF4-FFF2-40B4-BE49-F238E27FC236}">
                  <a16:creationId xmlns:a16="http://schemas.microsoft.com/office/drawing/2014/main" id="{4CD73418-C171-D102-CF32-F671B4159603}"/>
                </a:ext>
              </a:extLst>
            </p:cNvPr>
            <p:cNvSpPr>
              <a:spLocks noChangeShapeType="1"/>
            </p:cNvSpPr>
            <p:nvPr/>
          </p:nvSpPr>
          <p:spPr bwMode="auto">
            <a:xfrm>
              <a:off x="1611" y="752"/>
              <a:ext cx="0" cy="317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4" name="Line 2689">
              <a:extLst>
                <a:ext uri="{FF2B5EF4-FFF2-40B4-BE49-F238E27FC236}">
                  <a16:creationId xmlns:a16="http://schemas.microsoft.com/office/drawing/2014/main" id="{F40EB32F-F8A5-51E9-7A82-FDAA02ABFF84}"/>
                </a:ext>
              </a:extLst>
            </p:cNvPr>
            <p:cNvSpPr>
              <a:spLocks noChangeShapeType="1"/>
            </p:cNvSpPr>
            <p:nvPr/>
          </p:nvSpPr>
          <p:spPr bwMode="auto">
            <a:xfrm>
              <a:off x="1942" y="1369"/>
              <a:ext cx="0" cy="256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5" name="Line 2692">
              <a:extLst>
                <a:ext uri="{FF2B5EF4-FFF2-40B4-BE49-F238E27FC236}">
                  <a16:creationId xmlns:a16="http://schemas.microsoft.com/office/drawing/2014/main" id="{596A35D6-C75A-4CA1-C5B8-B39BDF46089F}"/>
                </a:ext>
              </a:extLst>
            </p:cNvPr>
            <p:cNvSpPr>
              <a:spLocks noChangeShapeType="1"/>
            </p:cNvSpPr>
            <p:nvPr/>
          </p:nvSpPr>
          <p:spPr bwMode="auto">
            <a:xfrm>
              <a:off x="2272" y="1369"/>
              <a:ext cx="0" cy="256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6" name="Line 2695">
              <a:extLst>
                <a:ext uri="{FF2B5EF4-FFF2-40B4-BE49-F238E27FC236}">
                  <a16:creationId xmlns:a16="http://schemas.microsoft.com/office/drawing/2014/main" id="{AD0372D5-8D05-AA99-55CB-DBED8B3F9857}"/>
                </a:ext>
              </a:extLst>
            </p:cNvPr>
            <p:cNvSpPr>
              <a:spLocks noChangeShapeType="1"/>
            </p:cNvSpPr>
            <p:nvPr/>
          </p:nvSpPr>
          <p:spPr bwMode="auto">
            <a:xfrm>
              <a:off x="2603" y="1369"/>
              <a:ext cx="0" cy="167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7" name="Line 2698">
              <a:extLst>
                <a:ext uri="{FF2B5EF4-FFF2-40B4-BE49-F238E27FC236}">
                  <a16:creationId xmlns:a16="http://schemas.microsoft.com/office/drawing/2014/main" id="{F794E65B-4242-4B3E-E8DE-068CE981563F}"/>
                </a:ext>
              </a:extLst>
            </p:cNvPr>
            <p:cNvSpPr>
              <a:spLocks noChangeShapeType="1"/>
            </p:cNvSpPr>
            <p:nvPr/>
          </p:nvSpPr>
          <p:spPr bwMode="auto">
            <a:xfrm>
              <a:off x="2934" y="752"/>
              <a:ext cx="0" cy="317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8" name="Line 2701">
              <a:extLst>
                <a:ext uri="{FF2B5EF4-FFF2-40B4-BE49-F238E27FC236}">
                  <a16:creationId xmlns:a16="http://schemas.microsoft.com/office/drawing/2014/main" id="{439DF6B8-7B49-3FBA-BD9D-56575C27673E}"/>
                </a:ext>
              </a:extLst>
            </p:cNvPr>
            <p:cNvSpPr>
              <a:spLocks noChangeShapeType="1"/>
            </p:cNvSpPr>
            <p:nvPr/>
          </p:nvSpPr>
          <p:spPr bwMode="auto">
            <a:xfrm>
              <a:off x="3264" y="973"/>
              <a:ext cx="0" cy="267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69" name="Line 2704">
              <a:extLst>
                <a:ext uri="{FF2B5EF4-FFF2-40B4-BE49-F238E27FC236}">
                  <a16:creationId xmlns:a16="http://schemas.microsoft.com/office/drawing/2014/main" id="{EC5E55A5-887A-F94D-EBAB-BA988CB8B3A6}"/>
                </a:ext>
              </a:extLst>
            </p:cNvPr>
            <p:cNvSpPr>
              <a:spLocks noChangeShapeType="1"/>
            </p:cNvSpPr>
            <p:nvPr/>
          </p:nvSpPr>
          <p:spPr bwMode="auto">
            <a:xfrm>
              <a:off x="3595" y="929"/>
              <a:ext cx="0" cy="272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0" name="Line 2707">
              <a:extLst>
                <a:ext uri="{FF2B5EF4-FFF2-40B4-BE49-F238E27FC236}">
                  <a16:creationId xmlns:a16="http://schemas.microsoft.com/office/drawing/2014/main" id="{72C6CC6D-A682-F374-C103-9B49A5E5F6A7}"/>
                </a:ext>
              </a:extLst>
            </p:cNvPr>
            <p:cNvSpPr>
              <a:spLocks noChangeShapeType="1"/>
            </p:cNvSpPr>
            <p:nvPr/>
          </p:nvSpPr>
          <p:spPr bwMode="auto">
            <a:xfrm>
              <a:off x="3926" y="973"/>
              <a:ext cx="0" cy="267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1" name="Line 2710">
              <a:extLst>
                <a:ext uri="{FF2B5EF4-FFF2-40B4-BE49-F238E27FC236}">
                  <a16:creationId xmlns:a16="http://schemas.microsoft.com/office/drawing/2014/main" id="{368C25B1-326F-37C4-F8D4-ED83196599B4}"/>
                </a:ext>
              </a:extLst>
            </p:cNvPr>
            <p:cNvSpPr>
              <a:spLocks noChangeShapeType="1"/>
            </p:cNvSpPr>
            <p:nvPr/>
          </p:nvSpPr>
          <p:spPr bwMode="auto">
            <a:xfrm>
              <a:off x="4256" y="973"/>
              <a:ext cx="0" cy="267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2" name="Line 2713">
              <a:extLst>
                <a:ext uri="{FF2B5EF4-FFF2-40B4-BE49-F238E27FC236}">
                  <a16:creationId xmlns:a16="http://schemas.microsoft.com/office/drawing/2014/main" id="{7010AA49-42E5-056F-8D81-8E516C50E05F}"/>
                </a:ext>
              </a:extLst>
            </p:cNvPr>
            <p:cNvSpPr>
              <a:spLocks noChangeShapeType="1"/>
            </p:cNvSpPr>
            <p:nvPr/>
          </p:nvSpPr>
          <p:spPr bwMode="auto">
            <a:xfrm>
              <a:off x="4586" y="973"/>
              <a:ext cx="0" cy="267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3" name="Line 2716">
              <a:extLst>
                <a:ext uri="{FF2B5EF4-FFF2-40B4-BE49-F238E27FC236}">
                  <a16:creationId xmlns:a16="http://schemas.microsoft.com/office/drawing/2014/main" id="{58A73EAD-2D4D-B925-7B12-3388F8886D2B}"/>
                </a:ext>
              </a:extLst>
            </p:cNvPr>
            <p:cNvSpPr>
              <a:spLocks noChangeShapeType="1"/>
            </p:cNvSpPr>
            <p:nvPr/>
          </p:nvSpPr>
          <p:spPr bwMode="auto">
            <a:xfrm>
              <a:off x="4918" y="929"/>
              <a:ext cx="0" cy="272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4" name="Line 2719">
              <a:extLst>
                <a:ext uri="{FF2B5EF4-FFF2-40B4-BE49-F238E27FC236}">
                  <a16:creationId xmlns:a16="http://schemas.microsoft.com/office/drawing/2014/main" id="{29E2A0AE-5D8C-C9AC-E7E7-9E93CD7A8FD7}"/>
                </a:ext>
              </a:extLst>
            </p:cNvPr>
            <p:cNvSpPr>
              <a:spLocks noChangeShapeType="1"/>
            </p:cNvSpPr>
            <p:nvPr/>
          </p:nvSpPr>
          <p:spPr bwMode="auto">
            <a:xfrm>
              <a:off x="5248" y="797"/>
              <a:ext cx="0" cy="313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5" name="Line 2723">
              <a:extLst>
                <a:ext uri="{FF2B5EF4-FFF2-40B4-BE49-F238E27FC236}">
                  <a16:creationId xmlns:a16="http://schemas.microsoft.com/office/drawing/2014/main" id="{62006B85-7677-D68F-AE72-D8B5A9533C6C}"/>
                </a:ext>
              </a:extLst>
            </p:cNvPr>
            <p:cNvSpPr>
              <a:spLocks noChangeShapeType="1"/>
            </p:cNvSpPr>
            <p:nvPr/>
          </p:nvSpPr>
          <p:spPr bwMode="auto">
            <a:xfrm>
              <a:off x="113" y="1928"/>
              <a:ext cx="560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6" name="Line 2801">
              <a:extLst>
                <a:ext uri="{FF2B5EF4-FFF2-40B4-BE49-F238E27FC236}">
                  <a16:creationId xmlns:a16="http://schemas.microsoft.com/office/drawing/2014/main" id="{E4D173DD-59B1-5E49-C3FB-4737CD420B66}"/>
                </a:ext>
              </a:extLst>
            </p:cNvPr>
            <p:cNvSpPr>
              <a:spLocks noChangeShapeType="1"/>
            </p:cNvSpPr>
            <p:nvPr/>
          </p:nvSpPr>
          <p:spPr bwMode="auto">
            <a:xfrm>
              <a:off x="113" y="2207"/>
              <a:ext cx="560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7" name="Line 2879">
              <a:extLst>
                <a:ext uri="{FF2B5EF4-FFF2-40B4-BE49-F238E27FC236}">
                  <a16:creationId xmlns:a16="http://schemas.microsoft.com/office/drawing/2014/main" id="{C3A36009-20A3-2E12-8A93-85C50CDB9EB9}"/>
                </a:ext>
              </a:extLst>
            </p:cNvPr>
            <p:cNvSpPr>
              <a:spLocks noChangeShapeType="1"/>
            </p:cNvSpPr>
            <p:nvPr/>
          </p:nvSpPr>
          <p:spPr bwMode="auto">
            <a:xfrm>
              <a:off x="113" y="2486"/>
              <a:ext cx="560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8" name="Line 2957">
              <a:extLst>
                <a:ext uri="{FF2B5EF4-FFF2-40B4-BE49-F238E27FC236}">
                  <a16:creationId xmlns:a16="http://schemas.microsoft.com/office/drawing/2014/main" id="{A6FD2D5D-284E-4914-148B-67FBF8C5EE84}"/>
                </a:ext>
              </a:extLst>
            </p:cNvPr>
            <p:cNvSpPr>
              <a:spLocks noChangeShapeType="1"/>
            </p:cNvSpPr>
            <p:nvPr/>
          </p:nvSpPr>
          <p:spPr bwMode="auto">
            <a:xfrm>
              <a:off x="113" y="2765"/>
              <a:ext cx="560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79" name="Line 3035">
              <a:extLst>
                <a:ext uri="{FF2B5EF4-FFF2-40B4-BE49-F238E27FC236}">
                  <a16:creationId xmlns:a16="http://schemas.microsoft.com/office/drawing/2014/main" id="{0095A183-8DCD-54E2-87FB-161EC7D69C22}"/>
                </a:ext>
              </a:extLst>
            </p:cNvPr>
            <p:cNvSpPr>
              <a:spLocks noChangeShapeType="1"/>
            </p:cNvSpPr>
            <p:nvPr/>
          </p:nvSpPr>
          <p:spPr bwMode="auto">
            <a:xfrm>
              <a:off x="113" y="3044"/>
              <a:ext cx="560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80" name="Line 3036">
              <a:extLst>
                <a:ext uri="{FF2B5EF4-FFF2-40B4-BE49-F238E27FC236}">
                  <a16:creationId xmlns:a16="http://schemas.microsoft.com/office/drawing/2014/main" id="{F9E6F0BF-2FE3-D0D7-3AF1-CCCC15186EB1}"/>
                </a:ext>
              </a:extLst>
            </p:cNvPr>
            <p:cNvSpPr>
              <a:spLocks noChangeShapeType="1"/>
            </p:cNvSpPr>
            <p:nvPr/>
          </p:nvSpPr>
          <p:spPr bwMode="auto">
            <a:xfrm>
              <a:off x="113" y="3044"/>
              <a:ext cx="0" cy="3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81" name="Line 3113">
              <a:extLst>
                <a:ext uri="{FF2B5EF4-FFF2-40B4-BE49-F238E27FC236}">
                  <a16:creationId xmlns:a16="http://schemas.microsoft.com/office/drawing/2014/main" id="{7C1078C7-1FF1-71B1-759F-759BBD11276F}"/>
                </a:ext>
              </a:extLst>
            </p:cNvPr>
            <p:cNvSpPr>
              <a:spLocks noChangeShapeType="1"/>
            </p:cNvSpPr>
            <p:nvPr/>
          </p:nvSpPr>
          <p:spPr bwMode="auto">
            <a:xfrm>
              <a:off x="113" y="3371"/>
              <a:ext cx="560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82" name="Line 3114">
              <a:extLst>
                <a:ext uri="{FF2B5EF4-FFF2-40B4-BE49-F238E27FC236}">
                  <a16:creationId xmlns:a16="http://schemas.microsoft.com/office/drawing/2014/main" id="{8C9DFE6C-136F-0F82-FDD5-F13C6572074C}"/>
                </a:ext>
              </a:extLst>
            </p:cNvPr>
            <p:cNvSpPr>
              <a:spLocks noChangeShapeType="1"/>
            </p:cNvSpPr>
            <p:nvPr/>
          </p:nvSpPr>
          <p:spPr bwMode="auto">
            <a:xfrm>
              <a:off x="113" y="3371"/>
              <a:ext cx="0" cy="55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83" name="Line 3141">
              <a:extLst>
                <a:ext uri="{FF2B5EF4-FFF2-40B4-BE49-F238E27FC236}">
                  <a16:creationId xmlns:a16="http://schemas.microsoft.com/office/drawing/2014/main" id="{F6A4EDE4-5029-5EB0-ECE8-EB647320F2BD}"/>
                </a:ext>
              </a:extLst>
            </p:cNvPr>
            <p:cNvSpPr>
              <a:spLocks noChangeShapeType="1"/>
            </p:cNvSpPr>
            <p:nvPr/>
          </p:nvSpPr>
          <p:spPr bwMode="auto">
            <a:xfrm>
              <a:off x="2603" y="3044"/>
              <a:ext cx="0" cy="3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84" name="Line 3183">
              <a:extLst>
                <a:ext uri="{FF2B5EF4-FFF2-40B4-BE49-F238E27FC236}">
                  <a16:creationId xmlns:a16="http://schemas.microsoft.com/office/drawing/2014/main" id="{6D0D5C24-4B1C-779B-699B-B488EDD34C55}"/>
                </a:ext>
              </a:extLst>
            </p:cNvPr>
            <p:cNvSpPr>
              <a:spLocks noChangeShapeType="1"/>
            </p:cNvSpPr>
            <p:nvPr/>
          </p:nvSpPr>
          <p:spPr bwMode="auto">
            <a:xfrm>
              <a:off x="113" y="3650"/>
              <a:ext cx="560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85" name="Line 3215">
              <a:extLst>
                <a:ext uri="{FF2B5EF4-FFF2-40B4-BE49-F238E27FC236}">
                  <a16:creationId xmlns:a16="http://schemas.microsoft.com/office/drawing/2014/main" id="{B1ADA1CA-8CC9-03FF-0F82-7147BDBD2F99}"/>
                </a:ext>
              </a:extLst>
            </p:cNvPr>
            <p:cNvSpPr>
              <a:spLocks noChangeShapeType="1"/>
            </p:cNvSpPr>
            <p:nvPr/>
          </p:nvSpPr>
          <p:spPr bwMode="auto">
            <a:xfrm>
              <a:off x="2603" y="3371"/>
              <a:ext cx="0" cy="55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15886" name="Group 3328">
              <a:extLst>
                <a:ext uri="{FF2B5EF4-FFF2-40B4-BE49-F238E27FC236}">
                  <a16:creationId xmlns:a16="http://schemas.microsoft.com/office/drawing/2014/main" id="{025B03E2-D8FD-9B3C-3604-58DE7F8A74A9}"/>
                </a:ext>
              </a:extLst>
            </p:cNvPr>
            <p:cNvGrpSpPr>
              <a:grpSpLocks noChangeAspect="1"/>
            </p:cNvGrpSpPr>
            <p:nvPr/>
          </p:nvGrpSpPr>
          <p:grpSpPr bwMode="auto">
            <a:xfrm>
              <a:off x="5407" y="3090"/>
              <a:ext cx="150" cy="227"/>
              <a:chOff x="5148" y="2840"/>
              <a:chExt cx="150" cy="234"/>
            </a:xfrm>
          </p:grpSpPr>
          <p:sp>
            <p:nvSpPr>
              <p:cNvPr id="115912" name="AutoShape 3327">
                <a:extLst>
                  <a:ext uri="{FF2B5EF4-FFF2-40B4-BE49-F238E27FC236}">
                    <a16:creationId xmlns:a16="http://schemas.microsoft.com/office/drawing/2014/main" id="{0E44DD7C-3F12-646F-F709-074C01533D53}"/>
                  </a:ext>
                </a:extLst>
              </p:cNvPr>
              <p:cNvSpPr>
                <a:spLocks noChangeAspect="1" noChangeArrowheads="1" noTextEdit="1"/>
              </p:cNvSpPr>
              <p:nvPr/>
            </p:nvSpPr>
            <p:spPr bwMode="auto">
              <a:xfrm>
                <a:off x="5148" y="2840"/>
                <a:ext cx="15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5913" name="Line 3329">
                <a:extLst>
                  <a:ext uri="{FF2B5EF4-FFF2-40B4-BE49-F238E27FC236}">
                    <a16:creationId xmlns:a16="http://schemas.microsoft.com/office/drawing/2014/main" id="{4980E058-30AA-D208-43AF-640AAA1B33BF}"/>
                  </a:ext>
                </a:extLst>
              </p:cNvPr>
              <p:cNvSpPr>
                <a:spLocks noChangeShapeType="1"/>
              </p:cNvSpPr>
              <p:nvPr/>
            </p:nvSpPr>
            <p:spPr bwMode="auto">
              <a:xfrm>
                <a:off x="5181" y="2945"/>
                <a:ext cx="62" cy="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914" name="Line 3330">
                <a:extLst>
                  <a:ext uri="{FF2B5EF4-FFF2-40B4-BE49-F238E27FC236}">
                    <a16:creationId xmlns:a16="http://schemas.microsoft.com/office/drawing/2014/main" id="{D5B732EB-1305-6B24-DD37-1D5E13988F4A}"/>
                  </a:ext>
                </a:extLst>
              </p:cNvPr>
              <p:cNvSpPr>
                <a:spLocks noChangeShapeType="1"/>
              </p:cNvSpPr>
              <p:nvPr/>
            </p:nvSpPr>
            <p:spPr bwMode="auto">
              <a:xfrm>
                <a:off x="5181" y="2849"/>
                <a:ext cx="62" cy="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915" name="Line 3331">
                <a:extLst>
                  <a:ext uri="{FF2B5EF4-FFF2-40B4-BE49-F238E27FC236}">
                    <a16:creationId xmlns:a16="http://schemas.microsoft.com/office/drawing/2014/main" id="{674B975F-4CE9-0CDB-AF9B-CD5685F4E73F}"/>
                  </a:ext>
                </a:extLst>
              </p:cNvPr>
              <p:cNvSpPr>
                <a:spLocks noChangeShapeType="1"/>
              </p:cNvSpPr>
              <p:nvPr/>
            </p:nvSpPr>
            <p:spPr bwMode="auto">
              <a:xfrm flipH="1">
                <a:off x="5165" y="2868"/>
                <a:ext cx="2" cy="6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916" name="Line 3332">
                <a:extLst>
                  <a:ext uri="{FF2B5EF4-FFF2-40B4-BE49-F238E27FC236}">
                    <a16:creationId xmlns:a16="http://schemas.microsoft.com/office/drawing/2014/main" id="{1A5DA3C8-B9F1-2893-8A5C-D6E142E3EC63}"/>
                  </a:ext>
                </a:extLst>
              </p:cNvPr>
              <p:cNvSpPr>
                <a:spLocks noChangeShapeType="1"/>
              </p:cNvSpPr>
              <p:nvPr/>
            </p:nvSpPr>
            <p:spPr bwMode="auto">
              <a:xfrm flipH="1">
                <a:off x="5260" y="2868"/>
                <a:ext cx="2" cy="6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917" name="Line 3333">
                <a:extLst>
                  <a:ext uri="{FF2B5EF4-FFF2-40B4-BE49-F238E27FC236}">
                    <a16:creationId xmlns:a16="http://schemas.microsoft.com/office/drawing/2014/main" id="{D20A260F-48C6-0881-7150-2C08E3557CC0}"/>
                  </a:ext>
                </a:extLst>
              </p:cNvPr>
              <p:cNvSpPr>
                <a:spLocks noChangeShapeType="1"/>
              </p:cNvSpPr>
              <p:nvPr/>
            </p:nvSpPr>
            <p:spPr bwMode="auto">
              <a:xfrm>
                <a:off x="5181" y="3044"/>
                <a:ext cx="62" cy="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918" name="Line 3334">
                <a:extLst>
                  <a:ext uri="{FF2B5EF4-FFF2-40B4-BE49-F238E27FC236}">
                    <a16:creationId xmlns:a16="http://schemas.microsoft.com/office/drawing/2014/main" id="{D8C14527-BC45-4EB2-E736-3ABCD2F54F31}"/>
                  </a:ext>
                </a:extLst>
              </p:cNvPr>
              <p:cNvSpPr>
                <a:spLocks noChangeShapeType="1"/>
              </p:cNvSpPr>
              <p:nvPr/>
            </p:nvSpPr>
            <p:spPr bwMode="auto">
              <a:xfrm flipH="1">
                <a:off x="5165" y="2964"/>
                <a:ext cx="2" cy="63"/>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919" name="Line 3335">
                <a:extLst>
                  <a:ext uri="{FF2B5EF4-FFF2-40B4-BE49-F238E27FC236}">
                    <a16:creationId xmlns:a16="http://schemas.microsoft.com/office/drawing/2014/main" id="{C83A14DD-42A5-16DD-D7D4-806E3E9D9125}"/>
                  </a:ext>
                </a:extLst>
              </p:cNvPr>
              <p:cNvSpPr>
                <a:spLocks noChangeShapeType="1"/>
              </p:cNvSpPr>
              <p:nvPr/>
            </p:nvSpPr>
            <p:spPr bwMode="auto">
              <a:xfrm flipH="1">
                <a:off x="5260" y="2964"/>
                <a:ext cx="2" cy="63"/>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887" name="Rectangle 3337">
              <a:extLst>
                <a:ext uri="{FF2B5EF4-FFF2-40B4-BE49-F238E27FC236}">
                  <a16:creationId xmlns:a16="http://schemas.microsoft.com/office/drawing/2014/main" id="{3FA9F98A-BAEE-43A6-02C5-46BA7DDA444A}"/>
                </a:ext>
              </a:extLst>
            </p:cNvPr>
            <p:cNvSpPr>
              <a:spLocks noChangeArrowheads="1"/>
            </p:cNvSpPr>
            <p:nvPr/>
          </p:nvSpPr>
          <p:spPr bwMode="auto">
            <a:xfrm>
              <a:off x="1041" y="1009"/>
              <a:ext cx="689"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LT</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88" name="Rectangle 3338">
              <a:extLst>
                <a:ext uri="{FF2B5EF4-FFF2-40B4-BE49-F238E27FC236}">
                  <a16:creationId xmlns:a16="http://schemas.microsoft.com/office/drawing/2014/main" id="{E68CCD57-9A86-3269-7518-9F80E14F22EC}"/>
                </a:ext>
              </a:extLst>
            </p:cNvPr>
            <p:cNvSpPr>
              <a:spLocks noChangeArrowheads="1"/>
            </p:cNvSpPr>
            <p:nvPr/>
          </p:nvSpPr>
          <p:spPr bwMode="auto">
            <a:xfrm>
              <a:off x="4778" y="958"/>
              <a:ext cx="329"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g</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89" name="Rectangle 3339">
              <a:extLst>
                <a:ext uri="{FF2B5EF4-FFF2-40B4-BE49-F238E27FC236}">
                  <a16:creationId xmlns:a16="http://schemas.microsoft.com/office/drawing/2014/main" id="{7077A906-9677-B84A-6FEF-E19C6479D181}"/>
                </a:ext>
              </a:extLst>
            </p:cNvPr>
            <p:cNvSpPr>
              <a:spLocks noChangeArrowheads="1"/>
            </p:cNvSpPr>
            <p:nvPr/>
          </p:nvSpPr>
          <p:spPr bwMode="auto">
            <a:xfrm>
              <a:off x="4449" y="958"/>
              <a:ext cx="329"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f</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90" name="Rectangle 3340">
              <a:extLst>
                <a:ext uri="{FF2B5EF4-FFF2-40B4-BE49-F238E27FC236}">
                  <a16:creationId xmlns:a16="http://schemas.microsoft.com/office/drawing/2014/main" id="{85804ECA-8665-C263-9DAC-FB18AED9FBC0}"/>
                </a:ext>
              </a:extLst>
            </p:cNvPr>
            <p:cNvSpPr>
              <a:spLocks noChangeArrowheads="1"/>
            </p:cNvSpPr>
            <p:nvPr/>
          </p:nvSpPr>
          <p:spPr bwMode="auto">
            <a:xfrm>
              <a:off x="4121" y="958"/>
              <a:ext cx="328"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e</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91" name="Rectangle 3341">
              <a:extLst>
                <a:ext uri="{FF2B5EF4-FFF2-40B4-BE49-F238E27FC236}">
                  <a16:creationId xmlns:a16="http://schemas.microsoft.com/office/drawing/2014/main" id="{29209738-9DA9-0D87-9B50-F7EF8A31AEB9}"/>
                </a:ext>
              </a:extLst>
            </p:cNvPr>
            <p:cNvSpPr>
              <a:spLocks noChangeArrowheads="1"/>
            </p:cNvSpPr>
            <p:nvPr/>
          </p:nvSpPr>
          <p:spPr bwMode="auto">
            <a:xfrm>
              <a:off x="3791" y="958"/>
              <a:ext cx="33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92" name="Rectangle 3342">
              <a:extLst>
                <a:ext uri="{FF2B5EF4-FFF2-40B4-BE49-F238E27FC236}">
                  <a16:creationId xmlns:a16="http://schemas.microsoft.com/office/drawing/2014/main" id="{0463EDD0-410F-789D-2F1C-C9E16EA0B354}"/>
                </a:ext>
              </a:extLst>
            </p:cNvPr>
            <p:cNvSpPr>
              <a:spLocks noChangeArrowheads="1"/>
            </p:cNvSpPr>
            <p:nvPr/>
          </p:nvSpPr>
          <p:spPr bwMode="auto">
            <a:xfrm>
              <a:off x="3462" y="958"/>
              <a:ext cx="329"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c</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93" name="Rectangle 3343">
              <a:extLst>
                <a:ext uri="{FF2B5EF4-FFF2-40B4-BE49-F238E27FC236}">
                  <a16:creationId xmlns:a16="http://schemas.microsoft.com/office/drawing/2014/main" id="{882152F6-7B2C-038A-7ADE-0A9C7650EB56}"/>
                </a:ext>
              </a:extLst>
            </p:cNvPr>
            <p:cNvSpPr>
              <a:spLocks noChangeArrowheads="1"/>
            </p:cNvSpPr>
            <p:nvPr/>
          </p:nvSpPr>
          <p:spPr bwMode="auto">
            <a:xfrm>
              <a:off x="3133" y="958"/>
              <a:ext cx="329"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b</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94" name="Rectangle 3344">
              <a:extLst>
                <a:ext uri="{FF2B5EF4-FFF2-40B4-BE49-F238E27FC236}">
                  <a16:creationId xmlns:a16="http://schemas.microsoft.com/office/drawing/2014/main" id="{7BE5CB94-83DE-4C04-8682-362E77D52F0A}"/>
                </a:ext>
              </a:extLst>
            </p:cNvPr>
            <p:cNvSpPr>
              <a:spLocks noChangeArrowheads="1"/>
            </p:cNvSpPr>
            <p:nvPr/>
          </p:nvSpPr>
          <p:spPr bwMode="auto">
            <a:xfrm>
              <a:off x="2803" y="958"/>
              <a:ext cx="33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a</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895" name="Rectangle 3345">
              <a:extLst>
                <a:ext uri="{FF2B5EF4-FFF2-40B4-BE49-F238E27FC236}">
                  <a16:creationId xmlns:a16="http://schemas.microsoft.com/office/drawing/2014/main" id="{2FAAA60D-10CA-94AB-F779-C7BE05DA3B4F}"/>
                </a:ext>
              </a:extLst>
            </p:cNvPr>
            <p:cNvSpPr>
              <a:spLocks noChangeArrowheads="1"/>
            </p:cNvSpPr>
            <p:nvPr/>
          </p:nvSpPr>
          <p:spPr bwMode="auto">
            <a:xfrm>
              <a:off x="1259" y="958"/>
              <a:ext cx="33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5896" name="Rectangle 3346">
              <a:extLst>
                <a:ext uri="{FF2B5EF4-FFF2-40B4-BE49-F238E27FC236}">
                  <a16:creationId xmlns:a16="http://schemas.microsoft.com/office/drawing/2014/main" id="{C170485A-5861-7441-3AF4-CADCCDF4DEAD}"/>
                </a:ext>
              </a:extLst>
            </p:cNvPr>
            <p:cNvSpPr>
              <a:spLocks noChangeArrowheads="1"/>
            </p:cNvSpPr>
            <p:nvPr/>
          </p:nvSpPr>
          <p:spPr bwMode="auto">
            <a:xfrm>
              <a:off x="931" y="958"/>
              <a:ext cx="328"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600">
                <a:solidFill>
                  <a:srgbClr val="000066"/>
                </a:solidFill>
              </a:endParaRPr>
            </a:p>
          </p:txBody>
        </p:sp>
        <p:sp>
          <p:nvSpPr>
            <p:cNvPr id="115897" name="Rectangle 3347">
              <a:extLst>
                <a:ext uri="{FF2B5EF4-FFF2-40B4-BE49-F238E27FC236}">
                  <a16:creationId xmlns:a16="http://schemas.microsoft.com/office/drawing/2014/main" id="{E1C6973B-B7D9-26B9-CB6D-C2839AD631A3}"/>
                </a:ext>
              </a:extLst>
            </p:cNvPr>
            <p:cNvSpPr>
              <a:spLocks noChangeArrowheads="1"/>
            </p:cNvSpPr>
            <p:nvPr/>
          </p:nvSpPr>
          <p:spPr bwMode="auto">
            <a:xfrm>
              <a:off x="5053" y="753"/>
              <a:ext cx="608" cy="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楷体_GB2312" pitchFamily="49" charset="-122"/>
                  <a:cs typeface="Times New Roman" panose="02020603050405020304" pitchFamily="18" charset="0"/>
                </a:rPr>
                <a:t>      </a:t>
              </a:r>
              <a:r>
                <a:rPr kumimoji="1" lang="zh-CN" altLang="en-US" sz="1600">
                  <a:solidFill>
                    <a:srgbClr val="000066"/>
                  </a:solidFill>
                  <a:latin typeface="Times New Roman" panose="02020603050405020304" pitchFamily="18" charset="0"/>
                  <a:ea typeface="楷体_GB2312" pitchFamily="49" charset="-122"/>
                  <a:cs typeface="Times New Roman" panose="02020603050405020304" pitchFamily="18" charset="0"/>
                </a:rPr>
                <a:t>字形</a:t>
              </a:r>
            </a:p>
          </p:txBody>
        </p:sp>
        <p:sp>
          <p:nvSpPr>
            <p:cNvPr id="115898" name="Rectangle 3348">
              <a:extLst>
                <a:ext uri="{FF2B5EF4-FFF2-40B4-BE49-F238E27FC236}">
                  <a16:creationId xmlns:a16="http://schemas.microsoft.com/office/drawing/2014/main" id="{12A7AF40-941E-1491-BCED-D9ACBC02EF47}"/>
                </a:ext>
              </a:extLst>
            </p:cNvPr>
            <p:cNvSpPr>
              <a:spLocks noChangeArrowheads="1"/>
            </p:cNvSpPr>
            <p:nvPr/>
          </p:nvSpPr>
          <p:spPr bwMode="auto">
            <a:xfrm>
              <a:off x="2950" y="753"/>
              <a:ext cx="2304"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1600">
                  <a:solidFill>
                    <a:srgbClr val="000066"/>
                  </a:solidFill>
                  <a:latin typeface="Times New Roman" panose="02020603050405020304" pitchFamily="18" charset="0"/>
                  <a:ea typeface="华康简宋" charset="-122"/>
                  <a:cs typeface="Times New Roman" panose="02020603050405020304" pitchFamily="18" charset="0"/>
                </a:rPr>
                <a:t>输  出</a:t>
              </a:r>
            </a:p>
          </p:txBody>
        </p:sp>
        <p:sp>
          <p:nvSpPr>
            <p:cNvPr id="115899" name="Rectangle 3349">
              <a:extLst>
                <a:ext uri="{FF2B5EF4-FFF2-40B4-BE49-F238E27FC236}">
                  <a16:creationId xmlns:a16="http://schemas.microsoft.com/office/drawing/2014/main" id="{B20A3032-15B8-1041-C8EF-26BF02A5ACFB}"/>
                </a:ext>
              </a:extLst>
            </p:cNvPr>
            <p:cNvSpPr>
              <a:spLocks noChangeArrowheads="1"/>
            </p:cNvSpPr>
            <p:nvPr/>
          </p:nvSpPr>
          <p:spPr bwMode="auto">
            <a:xfrm>
              <a:off x="631" y="744"/>
              <a:ext cx="2304"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rPr>
                <a:t>                                </a:t>
              </a:r>
              <a:r>
                <a:rPr kumimoji="1" lang="zh-CN" altLang="en-US" sz="1600">
                  <a:solidFill>
                    <a:srgbClr val="000066"/>
                  </a:solidFill>
                  <a:latin typeface="Times New Roman" panose="02020603050405020304" pitchFamily="18" charset="0"/>
                  <a:ea typeface="华康简宋" charset="-122"/>
                  <a:cs typeface="Times New Roman" panose="02020603050405020304" pitchFamily="18" charset="0"/>
                </a:rPr>
                <a:t>输  入</a:t>
              </a:r>
            </a:p>
          </p:txBody>
        </p:sp>
        <p:sp>
          <p:nvSpPr>
            <p:cNvPr id="115900" name="Rectangle 3350">
              <a:extLst>
                <a:ext uri="{FF2B5EF4-FFF2-40B4-BE49-F238E27FC236}">
                  <a16:creationId xmlns:a16="http://schemas.microsoft.com/office/drawing/2014/main" id="{0428FA2E-831D-D987-EF40-E9FC6AEE5207}"/>
                </a:ext>
              </a:extLst>
            </p:cNvPr>
            <p:cNvSpPr>
              <a:spLocks noChangeArrowheads="1"/>
            </p:cNvSpPr>
            <p:nvPr/>
          </p:nvSpPr>
          <p:spPr bwMode="auto">
            <a:xfrm>
              <a:off x="0" y="754"/>
              <a:ext cx="669" cy="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1600">
                  <a:solidFill>
                    <a:srgbClr val="000066"/>
                  </a:solidFill>
                  <a:latin typeface="Times New Roman" panose="02020603050405020304" pitchFamily="18" charset="0"/>
                  <a:cs typeface="Times New Roman" panose="02020603050405020304" pitchFamily="18" charset="0"/>
                </a:rPr>
                <a:t>十进制或功能</a:t>
              </a:r>
            </a:p>
          </p:txBody>
        </p:sp>
        <p:sp>
          <p:nvSpPr>
            <p:cNvPr id="115901" name="Line 3351">
              <a:extLst>
                <a:ext uri="{FF2B5EF4-FFF2-40B4-BE49-F238E27FC236}">
                  <a16:creationId xmlns:a16="http://schemas.microsoft.com/office/drawing/2014/main" id="{DB3AEE15-F132-4F6A-DE94-0CE6878016FE}"/>
                </a:ext>
              </a:extLst>
            </p:cNvPr>
            <p:cNvSpPr>
              <a:spLocks noChangeShapeType="1"/>
            </p:cNvSpPr>
            <p:nvPr/>
          </p:nvSpPr>
          <p:spPr bwMode="auto">
            <a:xfrm>
              <a:off x="113" y="753"/>
              <a:ext cx="560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902" name="Line 3352">
              <a:extLst>
                <a:ext uri="{FF2B5EF4-FFF2-40B4-BE49-F238E27FC236}">
                  <a16:creationId xmlns:a16="http://schemas.microsoft.com/office/drawing/2014/main" id="{CFC452A2-6B8A-B780-C6E6-54E82380BBBE}"/>
                </a:ext>
              </a:extLst>
            </p:cNvPr>
            <p:cNvSpPr>
              <a:spLocks noChangeShapeType="1"/>
            </p:cNvSpPr>
            <p:nvPr/>
          </p:nvSpPr>
          <p:spPr bwMode="auto">
            <a:xfrm>
              <a:off x="5715" y="753"/>
              <a:ext cx="0" cy="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903" name="Line 3354">
              <a:extLst>
                <a:ext uri="{FF2B5EF4-FFF2-40B4-BE49-F238E27FC236}">
                  <a16:creationId xmlns:a16="http://schemas.microsoft.com/office/drawing/2014/main" id="{193BF61B-31ED-2DD8-8ADD-CAB789A99DEB}"/>
                </a:ext>
              </a:extLst>
            </p:cNvPr>
            <p:cNvSpPr>
              <a:spLocks noChangeShapeType="1"/>
            </p:cNvSpPr>
            <p:nvPr/>
          </p:nvSpPr>
          <p:spPr bwMode="auto">
            <a:xfrm>
              <a:off x="646" y="958"/>
              <a:ext cx="460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904" name="Rectangle 3355">
              <a:extLst>
                <a:ext uri="{FF2B5EF4-FFF2-40B4-BE49-F238E27FC236}">
                  <a16:creationId xmlns:a16="http://schemas.microsoft.com/office/drawing/2014/main" id="{C7B0AC8E-532A-B75A-DB19-73DC885E3A5F}"/>
                </a:ext>
              </a:extLst>
            </p:cNvPr>
            <p:cNvSpPr>
              <a:spLocks noChangeArrowheads="1"/>
            </p:cNvSpPr>
            <p:nvPr/>
          </p:nvSpPr>
          <p:spPr bwMode="auto">
            <a:xfrm>
              <a:off x="739" y="1009"/>
              <a:ext cx="69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latin typeface="Times New Roman" panose="02020603050405020304" pitchFamily="18" charset="0"/>
                  <a:ea typeface="华康简宋" charset="-122"/>
                  <a:cs typeface="Times New Roman" panose="02020603050405020304" pitchFamily="18" charset="0"/>
                </a:rPr>
                <a:t>  BL</a:t>
              </a:r>
              <a:endParaRPr kumimoji="1" lang="en-US" altLang="zh-CN" sz="1600">
                <a:latin typeface="Times New Roman" panose="02020603050405020304" pitchFamily="18" charset="0"/>
                <a:ea typeface="华康简宋" charset="-122"/>
                <a:cs typeface="Times New Roman" panose="02020603050405020304" pitchFamily="18" charset="0"/>
              </a:endParaRPr>
            </a:p>
          </p:txBody>
        </p:sp>
        <p:sp>
          <p:nvSpPr>
            <p:cNvPr id="115905" name="Rectangle 3356">
              <a:extLst>
                <a:ext uri="{FF2B5EF4-FFF2-40B4-BE49-F238E27FC236}">
                  <a16:creationId xmlns:a16="http://schemas.microsoft.com/office/drawing/2014/main" id="{710F7E10-A441-3544-82A5-68C193FCCEAD}"/>
                </a:ext>
              </a:extLst>
            </p:cNvPr>
            <p:cNvSpPr>
              <a:spLocks noChangeArrowheads="1"/>
            </p:cNvSpPr>
            <p:nvPr/>
          </p:nvSpPr>
          <p:spPr bwMode="auto">
            <a:xfrm>
              <a:off x="386" y="1000"/>
              <a:ext cx="69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LE</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906" name="Line 3357">
              <a:extLst>
                <a:ext uri="{FF2B5EF4-FFF2-40B4-BE49-F238E27FC236}">
                  <a16:creationId xmlns:a16="http://schemas.microsoft.com/office/drawing/2014/main" id="{0FC9D4EA-6535-9DD8-31DA-A364284C1601}"/>
                </a:ext>
              </a:extLst>
            </p:cNvPr>
            <p:cNvSpPr>
              <a:spLocks noChangeShapeType="1"/>
            </p:cNvSpPr>
            <p:nvPr/>
          </p:nvSpPr>
          <p:spPr bwMode="auto">
            <a:xfrm>
              <a:off x="1392" y="1141"/>
              <a:ext cx="151"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907" name="Line 3358">
              <a:extLst>
                <a:ext uri="{FF2B5EF4-FFF2-40B4-BE49-F238E27FC236}">
                  <a16:creationId xmlns:a16="http://schemas.microsoft.com/office/drawing/2014/main" id="{2C2C1789-5393-0278-F0E2-AAB13A361F8E}"/>
                </a:ext>
              </a:extLst>
            </p:cNvPr>
            <p:cNvSpPr>
              <a:spLocks noChangeShapeType="1"/>
            </p:cNvSpPr>
            <p:nvPr/>
          </p:nvSpPr>
          <p:spPr bwMode="auto">
            <a:xfrm>
              <a:off x="1090" y="1141"/>
              <a:ext cx="151"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908" name="Rectangle 3361">
              <a:extLst>
                <a:ext uri="{FF2B5EF4-FFF2-40B4-BE49-F238E27FC236}">
                  <a16:creationId xmlns:a16="http://schemas.microsoft.com/office/drawing/2014/main" id="{DF4C2718-2B56-37BE-2168-B8C1AB6FE662}"/>
                </a:ext>
              </a:extLst>
            </p:cNvPr>
            <p:cNvSpPr>
              <a:spLocks noChangeArrowheads="1"/>
            </p:cNvSpPr>
            <p:nvPr/>
          </p:nvSpPr>
          <p:spPr bwMode="auto">
            <a:xfrm>
              <a:off x="1474" y="927"/>
              <a:ext cx="45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3</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909" name="Rectangle 3362">
              <a:extLst>
                <a:ext uri="{FF2B5EF4-FFF2-40B4-BE49-F238E27FC236}">
                  <a16:creationId xmlns:a16="http://schemas.microsoft.com/office/drawing/2014/main" id="{634D081A-274F-C9D8-EB6F-25911ED82A07}"/>
                </a:ext>
              </a:extLst>
            </p:cNvPr>
            <p:cNvSpPr>
              <a:spLocks noChangeArrowheads="1"/>
            </p:cNvSpPr>
            <p:nvPr/>
          </p:nvSpPr>
          <p:spPr bwMode="auto">
            <a:xfrm>
              <a:off x="1791" y="927"/>
              <a:ext cx="45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2</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910" name="Rectangle 3363">
              <a:extLst>
                <a:ext uri="{FF2B5EF4-FFF2-40B4-BE49-F238E27FC236}">
                  <a16:creationId xmlns:a16="http://schemas.microsoft.com/office/drawing/2014/main" id="{3E9B1116-073C-AFE9-8E82-EAEC2F22E009}"/>
                </a:ext>
              </a:extLst>
            </p:cNvPr>
            <p:cNvSpPr>
              <a:spLocks noChangeArrowheads="1"/>
            </p:cNvSpPr>
            <p:nvPr/>
          </p:nvSpPr>
          <p:spPr bwMode="auto">
            <a:xfrm>
              <a:off x="2110" y="927"/>
              <a:ext cx="45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15911" name="Rectangle 3364">
              <a:extLst>
                <a:ext uri="{FF2B5EF4-FFF2-40B4-BE49-F238E27FC236}">
                  <a16:creationId xmlns:a16="http://schemas.microsoft.com/office/drawing/2014/main" id="{123BB832-137B-9108-7820-A1E2BBC91931}"/>
                </a:ext>
              </a:extLst>
            </p:cNvPr>
            <p:cNvSpPr>
              <a:spLocks noChangeArrowheads="1"/>
            </p:cNvSpPr>
            <p:nvPr/>
          </p:nvSpPr>
          <p:spPr bwMode="auto">
            <a:xfrm>
              <a:off x="2473" y="927"/>
              <a:ext cx="45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600" i="1">
                  <a:solidFill>
                    <a:srgbClr val="000066"/>
                  </a:solidFill>
                  <a:latin typeface="Times New Roman" panose="02020603050405020304" pitchFamily="18" charset="0"/>
                  <a:ea typeface="华康简宋" charset="-122"/>
                  <a:cs typeface="Times New Roman" panose="02020603050405020304" pitchFamily="18" charset="0"/>
                </a:rPr>
                <a:t>D</a:t>
              </a:r>
              <a:r>
                <a:rPr kumimoji="1" lang="en-US" altLang="zh-CN" sz="1600" baseline="-30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1600">
                <a:solidFill>
                  <a:srgbClr val="000066"/>
                </a:solidFill>
                <a:latin typeface="Times New Roman" panose="02020603050405020304" pitchFamily="18" charset="0"/>
                <a:ea typeface="华康简宋" charset="-122"/>
                <a:cs typeface="Times New Roman" panose="02020603050405020304" pitchFamily="18" charset="0"/>
              </a:endParaRPr>
            </a:p>
          </p:txBody>
        </p:sp>
      </p:grpSp>
      <p:sp>
        <p:nvSpPr>
          <p:cNvPr id="115715" name="Rectangle 3368">
            <a:extLst>
              <a:ext uri="{FF2B5EF4-FFF2-40B4-BE49-F238E27FC236}">
                <a16:creationId xmlns:a16="http://schemas.microsoft.com/office/drawing/2014/main" id="{DE0CDDDA-805E-C293-3CCF-B17CD6DCA887}"/>
              </a:ext>
            </a:extLst>
          </p:cNvPr>
          <p:cNvSpPr>
            <a:spLocks noChangeArrowheads="1"/>
          </p:cNvSpPr>
          <p:nvPr/>
        </p:nvSpPr>
        <p:spPr bwMode="auto">
          <a:xfrm>
            <a:off x="1438275" y="476250"/>
            <a:ext cx="604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400">
                <a:solidFill>
                  <a:srgbClr val="000066"/>
                </a:solidFill>
                <a:latin typeface="Times New Roman" panose="02020603050405020304" pitchFamily="18" charset="0"/>
                <a:ea typeface="楷体_GB2312" pitchFamily="49" charset="-122"/>
              </a:rPr>
              <a:t>CMOS</a:t>
            </a:r>
            <a:r>
              <a:rPr kumimoji="1" lang="zh-CN" altLang="en-US" sz="2400">
                <a:solidFill>
                  <a:srgbClr val="000066"/>
                </a:solidFill>
                <a:latin typeface="Times New Roman" panose="02020603050405020304" pitchFamily="18" charset="0"/>
                <a:ea typeface="楷体_GB2312" pitchFamily="49" charset="-122"/>
              </a:rPr>
              <a:t>七段显示译码器</a:t>
            </a:r>
            <a:r>
              <a:rPr kumimoji="1" lang="en-US" altLang="zh-CN" sz="2400">
                <a:solidFill>
                  <a:srgbClr val="000066"/>
                </a:solidFill>
                <a:latin typeface="Times New Roman" panose="02020603050405020304" pitchFamily="18" charset="0"/>
                <a:ea typeface="楷体_GB2312" pitchFamily="49" charset="-122"/>
              </a:rPr>
              <a:t>74HC4511</a:t>
            </a:r>
            <a:r>
              <a:rPr kumimoji="1" lang="zh-CN" altLang="en-US" sz="2400">
                <a:solidFill>
                  <a:srgbClr val="000066"/>
                </a:solidFill>
                <a:latin typeface="Times New Roman" panose="02020603050405020304" pitchFamily="18" charset="0"/>
                <a:ea typeface="楷体_GB2312" pitchFamily="49" charset="-122"/>
              </a:rPr>
              <a:t>功能表</a:t>
            </a:r>
            <a:r>
              <a:rPr kumimoji="1" lang="en-US" altLang="zh-CN" sz="2400">
                <a:solidFill>
                  <a:srgbClr val="000066"/>
                </a:solidFill>
                <a:latin typeface="Times New Roman" panose="02020603050405020304" pitchFamily="18" charset="0"/>
                <a:ea typeface="楷体_GB2312" pitchFamily="49" charset="-122"/>
              </a:rPr>
              <a:t>(</a:t>
            </a:r>
            <a:r>
              <a:rPr kumimoji="1" lang="zh-CN" altLang="en-US" sz="2400">
                <a:solidFill>
                  <a:srgbClr val="000066"/>
                </a:solidFill>
                <a:latin typeface="Times New Roman" panose="02020603050405020304" pitchFamily="18" charset="0"/>
                <a:ea typeface="楷体_GB2312" pitchFamily="49" charset="-122"/>
              </a:rPr>
              <a:t>续</a:t>
            </a:r>
            <a:r>
              <a:rPr kumimoji="1" lang="en-US" altLang="zh-CN" sz="2400">
                <a:solidFill>
                  <a:srgbClr val="000066"/>
                </a:solidFill>
                <a:latin typeface="Times New Roman" panose="02020603050405020304" pitchFamily="18" charset="0"/>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38569"/>
                                        </p:tgtEl>
                                        <p:attrNameLst>
                                          <p:attrName>style.visibility</p:attrName>
                                        </p:attrNameLst>
                                      </p:cBhvr>
                                      <p:to>
                                        <p:strVal val="visible"/>
                                      </p:to>
                                    </p:set>
                                    <p:animEffect transition="in" filter="wipe(up)">
                                      <p:cBhvr>
                                        <p:cTn id="7" dur="1000"/>
                                        <p:tgtEl>
                                          <p:spTgt spid="438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4">
            <a:extLst>
              <a:ext uri="{FF2B5EF4-FFF2-40B4-BE49-F238E27FC236}">
                <a16:creationId xmlns:a16="http://schemas.microsoft.com/office/drawing/2014/main" id="{FDB81877-2125-3692-7EFF-7D428AC84A2C}"/>
              </a:ext>
            </a:extLst>
          </p:cNvPr>
          <p:cNvSpPr>
            <a:spLocks noChangeArrowheads="1"/>
          </p:cNvSpPr>
          <p:nvPr/>
        </p:nvSpPr>
        <p:spPr bwMode="auto">
          <a:xfrm>
            <a:off x="431800" y="225425"/>
            <a:ext cx="8497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Times New Roman" panose="02020603050405020304" pitchFamily="18" charset="0"/>
                <a:ea typeface="楷体_GB2312" pitchFamily="49" charset="-122"/>
              </a:rPr>
              <a:t>例  由译码器、显示译码及</a:t>
            </a:r>
            <a:r>
              <a:rPr kumimoji="1" lang="en-US" altLang="zh-CN" sz="2400">
                <a:solidFill>
                  <a:srgbClr val="000066"/>
                </a:solidFill>
                <a:latin typeface="Times New Roman" panose="02020603050405020304" pitchFamily="18" charset="0"/>
                <a:ea typeface="楷体_GB2312" pitchFamily="49" charset="-122"/>
              </a:rPr>
              <a:t>4</a:t>
            </a:r>
            <a:r>
              <a:rPr kumimoji="1" lang="zh-CN" altLang="en-US" sz="2400">
                <a:solidFill>
                  <a:srgbClr val="000066"/>
                </a:solidFill>
                <a:latin typeface="Times New Roman" panose="02020603050405020304" pitchFamily="18" charset="0"/>
                <a:ea typeface="楷体_GB2312" pitchFamily="49" charset="-122"/>
              </a:rPr>
              <a:t>个七段显示器构成的</a:t>
            </a:r>
            <a:r>
              <a:rPr kumimoji="1" lang="en-US" altLang="zh-CN" sz="2400">
                <a:solidFill>
                  <a:srgbClr val="000066"/>
                </a:solidFill>
                <a:latin typeface="Times New Roman" panose="02020603050405020304" pitchFamily="18" charset="0"/>
                <a:ea typeface="楷体_GB2312" pitchFamily="49" charset="-122"/>
              </a:rPr>
              <a:t>4</a:t>
            </a:r>
            <a:r>
              <a:rPr kumimoji="1" lang="zh-CN" altLang="en-US" sz="2400">
                <a:solidFill>
                  <a:srgbClr val="000066"/>
                </a:solidFill>
                <a:latin typeface="Times New Roman" panose="02020603050405020304" pitchFamily="18" charset="0"/>
                <a:ea typeface="楷体_GB2312" pitchFamily="49" charset="-122"/>
              </a:rPr>
              <a:t>位动态显示电路如图所示，试分析工作原理。</a:t>
            </a:r>
          </a:p>
        </p:txBody>
      </p:sp>
      <p:sp>
        <p:nvSpPr>
          <p:cNvPr id="116739" name="Rectangle 6">
            <a:extLst>
              <a:ext uri="{FF2B5EF4-FFF2-40B4-BE49-F238E27FC236}">
                <a16:creationId xmlns:a16="http://schemas.microsoft.com/office/drawing/2014/main" id="{406E10C1-EBDA-8471-83A4-76FD176E0DAF}"/>
              </a:ext>
            </a:extLst>
          </p:cNvPr>
          <p:cNvSpPr>
            <a:spLocks noChangeArrowheads="1"/>
          </p:cNvSpPr>
          <p:nvPr/>
        </p:nvSpPr>
        <p:spPr bwMode="auto">
          <a:xfrm>
            <a:off x="0" y="2581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endParaRPr kumimoji="1" lang="zh-CN" altLang="zh-CN" sz="2400" b="0">
              <a:latin typeface="Times New Roman" panose="02020603050405020304" pitchFamily="18" charset="0"/>
            </a:endParaRPr>
          </a:p>
        </p:txBody>
      </p:sp>
      <p:sp>
        <p:nvSpPr>
          <p:cNvPr id="116740" name="Rectangle 8">
            <a:extLst>
              <a:ext uri="{FF2B5EF4-FFF2-40B4-BE49-F238E27FC236}">
                <a16:creationId xmlns:a16="http://schemas.microsoft.com/office/drawing/2014/main" id="{89538A5A-1DAC-852C-2EA6-6BAECB68A1BD}"/>
              </a:ext>
            </a:extLst>
          </p:cNvPr>
          <p:cNvSpPr>
            <a:spLocks noChangeArrowheads="1"/>
          </p:cNvSpPr>
          <p:nvPr/>
        </p:nvSpPr>
        <p:spPr bwMode="auto">
          <a:xfrm>
            <a:off x="0" y="2133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6741" name="Object 7">
            <a:extLst>
              <a:ext uri="{FF2B5EF4-FFF2-40B4-BE49-F238E27FC236}">
                <a16:creationId xmlns:a16="http://schemas.microsoft.com/office/drawing/2014/main" id="{1BC3404C-F176-D64E-5C76-2A231B14474B}"/>
              </a:ext>
            </a:extLst>
          </p:cNvPr>
          <p:cNvGraphicFramePr>
            <a:graphicFrameLocks noChangeAspect="1"/>
          </p:cNvGraphicFramePr>
          <p:nvPr/>
        </p:nvGraphicFramePr>
        <p:xfrm>
          <a:off x="1295400" y="1016000"/>
          <a:ext cx="7137400" cy="3963988"/>
        </p:xfrm>
        <a:graphic>
          <a:graphicData uri="http://schemas.openxmlformats.org/presentationml/2006/ole">
            <mc:AlternateContent xmlns:mc="http://schemas.openxmlformats.org/markup-compatibility/2006">
              <mc:Choice xmlns:v="urn:schemas-microsoft-com:vml" Requires="v">
                <p:oleObj name="图片" r:id="rId2" imgW="4629912" imgH="2575560" progId="Word.Picture.8">
                  <p:embed/>
                </p:oleObj>
              </mc:Choice>
              <mc:Fallback>
                <p:oleObj name="图片" r:id="rId2" imgW="4629912" imgH="2575560" progId="Word.Picture.8">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t="-1399"/>
                      <a:stretch>
                        <a:fillRect/>
                      </a:stretch>
                    </p:blipFill>
                    <p:spPr bwMode="auto">
                      <a:xfrm>
                        <a:off x="1295400" y="1016000"/>
                        <a:ext cx="7137400" cy="3963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39310" name="Group 14">
            <a:extLst>
              <a:ext uri="{FF2B5EF4-FFF2-40B4-BE49-F238E27FC236}">
                <a16:creationId xmlns:a16="http://schemas.microsoft.com/office/drawing/2014/main" id="{46F19CA5-0419-826C-B74B-02D017EC4818}"/>
              </a:ext>
            </a:extLst>
          </p:cNvPr>
          <p:cNvGrpSpPr>
            <a:grpSpLocks/>
          </p:cNvGrpSpPr>
          <p:nvPr/>
        </p:nvGrpSpPr>
        <p:grpSpPr bwMode="auto">
          <a:xfrm>
            <a:off x="323850" y="4724400"/>
            <a:ext cx="8497888" cy="1552575"/>
            <a:chOff x="204" y="2917"/>
            <a:chExt cx="5353" cy="978"/>
          </a:xfrm>
        </p:grpSpPr>
        <p:sp>
          <p:nvSpPr>
            <p:cNvPr id="116745" name="Rectangle 9">
              <a:extLst>
                <a:ext uri="{FF2B5EF4-FFF2-40B4-BE49-F238E27FC236}">
                  <a16:creationId xmlns:a16="http://schemas.microsoft.com/office/drawing/2014/main" id="{C40E6155-1BAE-1C49-8679-BB1DEF5E8F6C}"/>
                </a:ext>
              </a:extLst>
            </p:cNvPr>
            <p:cNvSpPr>
              <a:spLocks noChangeArrowheads="1"/>
            </p:cNvSpPr>
            <p:nvPr/>
          </p:nvSpPr>
          <p:spPr bwMode="auto">
            <a:xfrm>
              <a:off x="204" y="2917"/>
              <a:ext cx="5353"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    </a:t>
              </a:r>
              <a:r>
                <a:rPr kumimoji="1" lang="zh-CN" altLang="en-US" sz="2400">
                  <a:solidFill>
                    <a:srgbClr val="000066"/>
                  </a:solidFill>
                  <a:latin typeface="Times New Roman" panose="02020603050405020304" pitchFamily="18" charset="0"/>
                  <a:ea typeface="楷体_GB2312" pitchFamily="49" charset="-122"/>
                </a:rPr>
                <a:t>位选择信号</a:t>
              </a:r>
              <a:r>
                <a:rPr kumimoji="1" lang="en-US" altLang="zh-CN" sz="2400">
                  <a:solidFill>
                    <a:srgbClr val="000066"/>
                  </a:solidFill>
                  <a:latin typeface="Times New Roman" panose="02020603050405020304" pitchFamily="18" charset="0"/>
                  <a:ea typeface="楷体_GB2312" pitchFamily="49" charset="-122"/>
                </a:rPr>
                <a:t>A1</a:t>
              </a:r>
              <a:r>
                <a:rPr kumimoji="1" lang="zh-CN" altLang="en-US" sz="2400">
                  <a:solidFill>
                    <a:srgbClr val="000066"/>
                  </a:solidFill>
                  <a:latin typeface="Times New Roman" panose="02020603050405020304" pitchFamily="18" charset="0"/>
                  <a:ea typeface="楷体_GB2312" pitchFamily="49" charset="-122"/>
                </a:rPr>
                <a:t>、</a:t>
              </a:r>
              <a:r>
                <a:rPr kumimoji="1" lang="en-US" altLang="zh-CN" sz="2400">
                  <a:solidFill>
                    <a:srgbClr val="000066"/>
                  </a:solidFill>
                  <a:latin typeface="Times New Roman" panose="02020603050405020304" pitchFamily="18" charset="0"/>
                  <a:ea typeface="楷体_GB2312" pitchFamily="49" charset="-122"/>
                </a:rPr>
                <a:t>A0</a:t>
              </a:r>
              <a:r>
                <a:rPr kumimoji="1" lang="zh-CN" altLang="en-US" sz="2400">
                  <a:solidFill>
                    <a:srgbClr val="000066"/>
                  </a:solidFill>
                  <a:latin typeface="Times New Roman" panose="02020603050405020304" pitchFamily="18" charset="0"/>
                  <a:ea typeface="楷体_GB2312" pitchFamily="49" charset="-122"/>
                </a:rPr>
                <a:t>控制             依次产生低电平 ，使</a:t>
              </a:r>
              <a:r>
                <a:rPr kumimoji="1" lang="en-US" altLang="zh-CN" sz="2400">
                  <a:solidFill>
                    <a:srgbClr val="000066"/>
                  </a:solidFill>
                  <a:latin typeface="Times New Roman" panose="02020603050405020304" pitchFamily="18" charset="0"/>
                  <a:ea typeface="楷体_GB2312" pitchFamily="49" charset="-122"/>
                </a:rPr>
                <a:t>4</a:t>
              </a:r>
              <a:r>
                <a:rPr kumimoji="1" lang="zh-CN" altLang="en-US" sz="2400">
                  <a:solidFill>
                    <a:srgbClr val="000066"/>
                  </a:solidFill>
                  <a:latin typeface="Times New Roman" panose="02020603050405020304" pitchFamily="18" charset="0"/>
                  <a:ea typeface="楷体_GB2312" pitchFamily="49" charset="-122"/>
                </a:rPr>
                <a:t>个显示器轮流显示。要显示的数据组依次送到</a:t>
              </a:r>
              <a:r>
                <a:rPr kumimoji="1" lang="en-US" altLang="zh-CN" sz="2400" i="1">
                  <a:solidFill>
                    <a:srgbClr val="000066"/>
                  </a:solidFill>
                  <a:latin typeface="Times New Roman" panose="02020603050405020304" pitchFamily="18" charset="0"/>
                  <a:ea typeface="楷体_GB2312" pitchFamily="49" charset="-122"/>
                </a:rPr>
                <a:t>D</a:t>
              </a:r>
              <a:r>
                <a:rPr kumimoji="1" lang="en-US" altLang="zh-CN" sz="2400" baseline="-25000">
                  <a:solidFill>
                    <a:srgbClr val="000066"/>
                  </a:solidFill>
                  <a:latin typeface="Times New Roman" panose="02020603050405020304" pitchFamily="18" charset="0"/>
                  <a:ea typeface="楷体_GB2312" pitchFamily="49" charset="-122"/>
                </a:rPr>
                <a:t>3</a:t>
              </a:r>
              <a:r>
                <a:rPr kumimoji="1" lang="en-US" altLang="zh-CN" sz="2400" i="1">
                  <a:solidFill>
                    <a:srgbClr val="000066"/>
                  </a:solidFill>
                  <a:latin typeface="Times New Roman" panose="02020603050405020304" pitchFamily="18" charset="0"/>
                  <a:ea typeface="楷体_GB2312" pitchFamily="49" charset="-122"/>
                </a:rPr>
                <a:t>D</a:t>
              </a:r>
              <a:r>
                <a:rPr kumimoji="1" lang="en-US" altLang="zh-CN" sz="2400" baseline="-25000">
                  <a:solidFill>
                    <a:srgbClr val="000066"/>
                  </a:solidFill>
                  <a:latin typeface="Times New Roman" panose="02020603050405020304" pitchFamily="18" charset="0"/>
                  <a:ea typeface="楷体_GB2312" pitchFamily="49" charset="-122"/>
                </a:rPr>
                <a:t>2</a:t>
              </a:r>
              <a:r>
                <a:rPr kumimoji="1" lang="en-US" altLang="zh-CN" sz="2400" i="1">
                  <a:solidFill>
                    <a:srgbClr val="000066"/>
                  </a:solidFill>
                  <a:latin typeface="Times New Roman" panose="02020603050405020304" pitchFamily="18" charset="0"/>
                  <a:ea typeface="楷体_GB2312" pitchFamily="49" charset="-122"/>
                </a:rPr>
                <a:t>D</a:t>
              </a:r>
              <a:r>
                <a:rPr kumimoji="1" lang="en-US" altLang="zh-CN" sz="2400" baseline="-25000">
                  <a:solidFill>
                    <a:srgbClr val="000066"/>
                  </a:solidFill>
                  <a:latin typeface="Times New Roman" panose="02020603050405020304" pitchFamily="18" charset="0"/>
                  <a:ea typeface="楷体_GB2312" pitchFamily="49" charset="-122"/>
                </a:rPr>
                <a:t>1</a:t>
              </a:r>
              <a:r>
                <a:rPr kumimoji="1" lang="en-US" altLang="zh-CN" sz="2400" i="1">
                  <a:solidFill>
                    <a:srgbClr val="000066"/>
                  </a:solidFill>
                  <a:latin typeface="Times New Roman" panose="02020603050405020304" pitchFamily="18" charset="0"/>
                  <a:ea typeface="楷体_GB2312" pitchFamily="49" charset="-122"/>
                </a:rPr>
                <a:t>D</a:t>
              </a:r>
              <a:r>
                <a:rPr kumimoji="1" lang="en-US" altLang="zh-CN" sz="2400" baseline="-25000">
                  <a:solidFill>
                    <a:srgbClr val="000066"/>
                  </a:solidFill>
                  <a:latin typeface="Times New Roman" panose="02020603050405020304" pitchFamily="18" charset="0"/>
                  <a:ea typeface="楷体_GB2312" pitchFamily="49" charset="-122"/>
                </a:rPr>
                <a:t>0 </a:t>
              </a:r>
              <a:r>
                <a:rPr kumimoji="1" lang="zh-CN" altLang="en-US" sz="2400">
                  <a:solidFill>
                    <a:srgbClr val="000066"/>
                  </a:solidFill>
                  <a:latin typeface="Times New Roman" panose="02020603050405020304" pitchFamily="18" charset="0"/>
                  <a:ea typeface="楷体_GB2312" pitchFamily="49" charset="-122"/>
                </a:rPr>
                <a:t>分别在</a:t>
              </a:r>
              <a:r>
                <a:rPr kumimoji="1" lang="en-US" altLang="zh-CN" sz="2400">
                  <a:solidFill>
                    <a:srgbClr val="000066"/>
                  </a:solidFill>
                  <a:latin typeface="Times New Roman" panose="02020603050405020304" pitchFamily="18" charset="0"/>
                  <a:ea typeface="楷体_GB2312" pitchFamily="49" charset="-122"/>
                </a:rPr>
                <a:t>4</a:t>
              </a:r>
              <a:r>
                <a:rPr kumimoji="1" lang="zh-CN" altLang="en-US" sz="2400">
                  <a:solidFill>
                    <a:srgbClr val="000066"/>
                  </a:solidFill>
                  <a:latin typeface="Times New Roman" panose="02020603050405020304" pitchFamily="18" charset="0"/>
                  <a:ea typeface="楷体_GB2312" pitchFamily="49" charset="-122"/>
                </a:rPr>
                <a:t>个显示器上显示。利用人的视觉暂留时间，可以看到稳定的数字。</a:t>
              </a:r>
            </a:p>
          </p:txBody>
        </p:sp>
        <p:graphicFrame>
          <p:nvGraphicFramePr>
            <p:cNvPr id="116746" name="Object 10">
              <a:extLst>
                <a:ext uri="{FF2B5EF4-FFF2-40B4-BE49-F238E27FC236}">
                  <a16:creationId xmlns:a16="http://schemas.microsoft.com/office/drawing/2014/main" id="{538EBCCF-217B-F7B6-8D6D-D4AA63A22A1A}"/>
                </a:ext>
              </a:extLst>
            </p:cNvPr>
            <p:cNvGraphicFramePr>
              <a:graphicFrameLocks noChangeAspect="1"/>
            </p:cNvGraphicFramePr>
            <p:nvPr/>
          </p:nvGraphicFramePr>
          <p:xfrm>
            <a:off x="2494" y="3020"/>
            <a:ext cx="635" cy="352"/>
          </p:xfrm>
          <a:graphic>
            <a:graphicData uri="http://schemas.openxmlformats.org/presentationml/2006/ole">
              <mc:AlternateContent xmlns:mc="http://schemas.openxmlformats.org/markup-compatibility/2006">
                <mc:Choice xmlns:v="urn:schemas-microsoft-com:vml" Requires="v">
                  <p:oleObj name="公式" r:id="rId4" imgW="457002" imgH="253890" progId="Equation.3">
                    <p:embed/>
                  </p:oleObj>
                </mc:Choice>
                <mc:Fallback>
                  <p:oleObj name="公式" r:id="rId4" imgW="457002" imgH="25389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4" y="3020"/>
                          <a:ext cx="63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6743" name="Rectangle 13">
            <a:extLst>
              <a:ext uri="{FF2B5EF4-FFF2-40B4-BE49-F238E27FC236}">
                <a16:creationId xmlns:a16="http://schemas.microsoft.com/office/drawing/2014/main" id="{8C3376B3-C771-17E8-8D3C-378D6D3E68B6}"/>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39308" name="Object 12">
            <a:extLst>
              <a:ext uri="{FF2B5EF4-FFF2-40B4-BE49-F238E27FC236}">
                <a16:creationId xmlns:a16="http://schemas.microsoft.com/office/drawing/2014/main" id="{63C7E842-AF2E-C5DA-8EC3-B81F6297E30B}"/>
              </a:ext>
            </a:extLst>
          </p:cNvPr>
          <p:cNvGraphicFramePr>
            <a:graphicFrameLocks noChangeAspect="1"/>
          </p:cNvGraphicFramePr>
          <p:nvPr/>
        </p:nvGraphicFramePr>
        <p:xfrm>
          <a:off x="2735263" y="6115050"/>
          <a:ext cx="2630487" cy="482600"/>
        </p:xfrm>
        <a:graphic>
          <a:graphicData uri="http://schemas.openxmlformats.org/presentationml/2006/ole">
            <mc:AlternateContent xmlns:mc="http://schemas.openxmlformats.org/markup-compatibility/2006">
              <mc:Choice xmlns:v="urn:schemas-microsoft-com:vml" Requires="v">
                <p:oleObj name="公式" r:id="rId6" imgW="1244600" imgH="228600" progId="Equation.3">
                  <p:embed/>
                </p:oleObj>
              </mc:Choice>
              <mc:Fallback>
                <p:oleObj name="公式" r:id="rId6" imgW="1244600" imgH="2286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5263" y="6115050"/>
                        <a:ext cx="26304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9310"/>
                                        </p:tgtEl>
                                        <p:attrNameLst>
                                          <p:attrName>style.visibility</p:attrName>
                                        </p:attrNameLst>
                                      </p:cBhvr>
                                      <p:to>
                                        <p:strVal val="visible"/>
                                      </p:to>
                                    </p:set>
                                    <p:animEffect transition="in" filter="wipe(left)">
                                      <p:cBhvr>
                                        <p:cTn id="7" dur="500"/>
                                        <p:tgtEl>
                                          <p:spTgt spid="439310"/>
                                        </p:tgtEl>
                                      </p:cBhvr>
                                    </p:animEffect>
                                  </p:childTnLst>
                                </p:cTn>
                              </p:par>
                              <p:par>
                                <p:cTn id="8" presetID="22" presetClass="entr" presetSubtype="8" fill="hold" nodeType="withEffect">
                                  <p:stCondLst>
                                    <p:cond delay="0"/>
                                  </p:stCondLst>
                                  <p:childTnLst>
                                    <p:set>
                                      <p:cBhvr>
                                        <p:cTn id="9" dur="1" fill="hold">
                                          <p:stCondLst>
                                            <p:cond delay="0"/>
                                          </p:stCondLst>
                                        </p:cTn>
                                        <p:tgtEl>
                                          <p:spTgt spid="439308"/>
                                        </p:tgtEl>
                                        <p:attrNameLst>
                                          <p:attrName>style.visibility</p:attrName>
                                        </p:attrNameLst>
                                      </p:cBhvr>
                                      <p:to>
                                        <p:strVal val="visible"/>
                                      </p:to>
                                    </p:set>
                                    <p:animEffect transition="in" filter="wipe(left)">
                                      <p:cBhvr>
                                        <p:cTn id="10" dur="500"/>
                                        <p:tgtEl>
                                          <p:spTgt spid="439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AutoShape 4">
            <a:extLst>
              <a:ext uri="{FF2B5EF4-FFF2-40B4-BE49-F238E27FC236}">
                <a16:creationId xmlns:a16="http://schemas.microsoft.com/office/drawing/2014/main" id="{13ED23E3-F93D-ACA6-AA89-E35EF7573072}"/>
              </a:ext>
            </a:extLst>
          </p:cNvPr>
          <p:cNvSpPr>
            <a:spLocks noChangeArrowheads="1"/>
          </p:cNvSpPr>
          <p:nvPr/>
        </p:nvSpPr>
        <p:spPr bwMode="auto">
          <a:xfrm>
            <a:off x="676275" y="4973638"/>
            <a:ext cx="8162925" cy="1306512"/>
          </a:xfrm>
          <a:prstGeom prst="roundRect">
            <a:avLst>
              <a:gd name="adj" fmla="val 16667"/>
            </a:avLst>
          </a:prstGeom>
          <a:solidFill>
            <a:srgbClr val="FFFFCC">
              <a:alpha val="0"/>
            </a:srgbClr>
          </a:solidFill>
          <a:ln>
            <a:noFill/>
          </a:ln>
          <a:effectLst/>
          <a:extLst>
            <a:ext uri="{91240B29-F687-4F45-9708-019B960494DF}">
              <a14:hiddenLine xmlns:a14="http://schemas.microsoft.com/office/drawing/2010/main" w="3810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spcBef>
                <a:spcPct val="50000"/>
              </a:spcBef>
            </a:pPr>
            <a:r>
              <a:rPr kumimoji="1" lang="zh-CN" altLang="en-US" sz="2400">
                <a:solidFill>
                  <a:srgbClr val="000066"/>
                </a:solidFill>
                <a:latin typeface="Arial" panose="020B0604020202020204" pitchFamily="34" charset="0"/>
                <a:ea typeface="楷体_GB2312" pitchFamily="49" charset="-122"/>
              </a:rPr>
              <a:t>数据分配器：相当于多输出的单刀多掷开关，是将公共数据线上的数据按需要送到不同的通道上去的逻辑电路。</a:t>
            </a:r>
          </a:p>
        </p:txBody>
      </p:sp>
      <p:sp>
        <p:nvSpPr>
          <p:cNvPr id="403461" name="Rectangle 5">
            <a:extLst>
              <a:ext uri="{FF2B5EF4-FFF2-40B4-BE49-F238E27FC236}">
                <a16:creationId xmlns:a16="http://schemas.microsoft.com/office/drawing/2014/main" id="{D82B800C-CFC1-F5B9-C111-0430F8B6A5C4}"/>
              </a:ext>
            </a:extLst>
          </p:cNvPr>
          <p:cNvSpPr>
            <a:spLocks noChangeArrowheads="1"/>
          </p:cNvSpPr>
          <p:nvPr/>
        </p:nvSpPr>
        <p:spPr bwMode="auto">
          <a:xfrm>
            <a:off x="1547813" y="1700213"/>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Times New Roman" panose="02020603050405020304" pitchFamily="18" charset="0"/>
                <a:ea typeface="楷体_GB2312" pitchFamily="49" charset="-122"/>
              </a:rPr>
              <a:t>数据分配器示意图</a:t>
            </a:r>
          </a:p>
        </p:txBody>
      </p:sp>
      <p:grpSp>
        <p:nvGrpSpPr>
          <p:cNvPr id="403462" name="Group 6">
            <a:extLst>
              <a:ext uri="{FF2B5EF4-FFF2-40B4-BE49-F238E27FC236}">
                <a16:creationId xmlns:a16="http://schemas.microsoft.com/office/drawing/2014/main" id="{450B57B5-0CE4-0E4E-75C8-EF5D61CC4381}"/>
              </a:ext>
            </a:extLst>
          </p:cNvPr>
          <p:cNvGrpSpPr>
            <a:grpSpLocks/>
          </p:cNvGrpSpPr>
          <p:nvPr/>
        </p:nvGrpSpPr>
        <p:grpSpPr bwMode="auto">
          <a:xfrm>
            <a:off x="1463675" y="2214563"/>
            <a:ext cx="5286375" cy="2798762"/>
            <a:chOff x="1111" y="2183"/>
            <a:chExt cx="2812" cy="1474"/>
          </a:xfrm>
        </p:grpSpPr>
        <p:sp>
          <p:nvSpPr>
            <p:cNvPr id="117766" name="AutoShape 7">
              <a:extLst>
                <a:ext uri="{FF2B5EF4-FFF2-40B4-BE49-F238E27FC236}">
                  <a16:creationId xmlns:a16="http://schemas.microsoft.com/office/drawing/2014/main" id="{34E2440F-663C-D80A-5495-47CA5683B026}"/>
                </a:ext>
              </a:extLst>
            </p:cNvPr>
            <p:cNvSpPr>
              <a:spLocks noChangeArrowheads="1"/>
            </p:cNvSpPr>
            <p:nvPr/>
          </p:nvSpPr>
          <p:spPr bwMode="auto">
            <a:xfrm>
              <a:off x="1360" y="2183"/>
              <a:ext cx="2563" cy="1474"/>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17767" name="Object 8">
              <a:extLst>
                <a:ext uri="{FF2B5EF4-FFF2-40B4-BE49-F238E27FC236}">
                  <a16:creationId xmlns:a16="http://schemas.microsoft.com/office/drawing/2014/main" id="{3F7D6F39-0C38-2738-EF88-789107224554}"/>
                </a:ext>
              </a:extLst>
            </p:cNvPr>
            <p:cNvGraphicFramePr>
              <a:graphicFrameLocks noChangeAspect="1"/>
            </p:cNvGraphicFramePr>
            <p:nvPr/>
          </p:nvGraphicFramePr>
          <p:xfrm>
            <a:off x="1111" y="2205"/>
            <a:ext cx="2699" cy="1439"/>
          </p:xfrm>
          <a:graphic>
            <a:graphicData uri="http://schemas.openxmlformats.org/presentationml/2006/ole">
              <mc:AlternateContent xmlns:mc="http://schemas.openxmlformats.org/markup-compatibility/2006">
                <mc:Choice xmlns:v="urn:schemas-microsoft-com:vml" Requires="v">
                  <p:oleObj name="图片" r:id="rId2" imgW="2857500" imgH="1527048" progId="Word.Picture.8">
                    <p:embed/>
                  </p:oleObj>
                </mc:Choice>
                <mc:Fallback>
                  <p:oleObj name="图片" r:id="rId2" imgW="2857500" imgH="1527048" progId="Word.Picture.8">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2205"/>
                          <a:ext cx="2699" cy="1439"/>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7765" name="Rectangle 9">
            <a:extLst>
              <a:ext uri="{FF2B5EF4-FFF2-40B4-BE49-F238E27FC236}">
                <a16:creationId xmlns:a16="http://schemas.microsoft.com/office/drawing/2014/main" id="{9924A452-B7BE-D4D8-5A4E-B5F8F7C62C80}"/>
              </a:ext>
            </a:extLst>
          </p:cNvPr>
          <p:cNvSpPr>
            <a:spLocks noChangeArrowheads="1"/>
          </p:cNvSpPr>
          <p:nvPr/>
        </p:nvSpPr>
        <p:spPr bwMode="auto">
          <a:xfrm>
            <a:off x="1042988" y="476250"/>
            <a:ext cx="446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800">
                <a:solidFill>
                  <a:srgbClr val="000099"/>
                </a:solidFill>
                <a:latin typeface="Times New Roman" panose="02020603050405020304" pitchFamily="18" charset="0"/>
                <a:ea typeface="楷体_GB2312" pitchFamily="49" charset="-122"/>
              </a:rPr>
              <a:t>用</a:t>
            </a:r>
            <a:r>
              <a:rPr kumimoji="1" lang="en-US" altLang="zh-CN" sz="2800">
                <a:solidFill>
                  <a:srgbClr val="000099"/>
                </a:solidFill>
                <a:latin typeface="Times New Roman" panose="02020603050405020304" pitchFamily="18" charset="0"/>
                <a:ea typeface="楷体_GB2312" pitchFamily="49" charset="-122"/>
              </a:rPr>
              <a:t>74HC138</a:t>
            </a:r>
            <a:r>
              <a:rPr kumimoji="1" lang="zh-CN" altLang="en-US" sz="2800">
                <a:solidFill>
                  <a:srgbClr val="000099"/>
                </a:solidFill>
                <a:latin typeface="Times New Roman" panose="02020603050405020304" pitchFamily="18" charset="0"/>
                <a:ea typeface="楷体_GB2312" pitchFamily="49" charset="-122"/>
              </a:rPr>
              <a:t>组成</a:t>
            </a:r>
            <a:r>
              <a:rPr lang="zh-CN" altLang="en-US" sz="2800">
                <a:solidFill>
                  <a:srgbClr val="000099"/>
                </a:solidFill>
                <a:latin typeface="Times New Roman" panose="02020603050405020304" pitchFamily="18" charset="0"/>
                <a:ea typeface="楷体_GB2312" pitchFamily="49" charset="-122"/>
              </a:rPr>
              <a:t>数据分配器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strips(downRight)">
                                      <p:cBhvr>
                                        <p:cTn id="7" dur="500"/>
                                        <p:tgtEl>
                                          <p:spTgt spid="4034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3462"/>
                                        </p:tgtEl>
                                        <p:attrNameLst>
                                          <p:attrName>style.visibility</p:attrName>
                                        </p:attrNameLst>
                                      </p:cBhvr>
                                      <p:to>
                                        <p:strVal val="visible"/>
                                      </p:to>
                                    </p:set>
                                    <p:animEffect transition="in" filter="wipe(left)">
                                      <p:cBhvr>
                                        <p:cTn id="12" dur="500"/>
                                        <p:tgtEl>
                                          <p:spTgt spid="403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3460"/>
                                        </p:tgtEl>
                                        <p:attrNameLst>
                                          <p:attrName>style.visibility</p:attrName>
                                        </p:attrNameLst>
                                      </p:cBhvr>
                                      <p:to>
                                        <p:strVal val="visible"/>
                                      </p:to>
                                    </p:set>
                                    <p:animEffect transition="in" filter="wipe(up)">
                                      <p:cBhvr>
                                        <p:cTn id="17" dur="500"/>
                                        <p:tgtEl>
                                          <p:spTgt spid="403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nimBg="1" autoUpdateAnimBg="0"/>
      <p:bldP spid="40346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a:extLst>
              <a:ext uri="{FF2B5EF4-FFF2-40B4-BE49-F238E27FC236}">
                <a16:creationId xmlns:a16="http://schemas.microsoft.com/office/drawing/2014/main" id="{AD064D93-D01E-6108-E375-911274A2D5C2}"/>
              </a:ext>
            </a:extLst>
          </p:cNvPr>
          <p:cNvSpPr>
            <a:spLocks noChangeArrowheads="1"/>
          </p:cNvSpPr>
          <p:nvPr/>
        </p:nvSpPr>
        <p:spPr bwMode="auto">
          <a:xfrm>
            <a:off x="827088" y="476250"/>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用译码器实现数据分配器</a:t>
            </a:r>
            <a:r>
              <a:rPr lang="zh-CN" altLang="en-US" sz="2400">
                <a:latin typeface="楷体_GB2312" pitchFamily="49" charset="-122"/>
                <a:ea typeface="楷体_GB2312" pitchFamily="49" charset="-122"/>
              </a:rPr>
              <a:t> </a:t>
            </a:r>
          </a:p>
        </p:txBody>
      </p:sp>
      <p:grpSp>
        <p:nvGrpSpPr>
          <p:cNvPr id="118787" name="Group 15">
            <a:extLst>
              <a:ext uri="{FF2B5EF4-FFF2-40B4-BE49-F238E27FC236}">
                <a16:creationId xmlns:a16="http://schemas.microsoft.com/office/drawing/2014/main" id="{A997F38F-386A-BAB1-FCFA-9DAD96E25CDF}"/>
              </a:ext>
            </a:extLst>
          </p:cNvPr>
          <p:cNvGrpSpPr>
            <a:grpSpLocks/>
          </p:cNvGrpSpPr>
          <p:nvPr/>
        </p:nvGrpSpPr>
        <p:grpSpPr bwMode="auto">
          <a:xfrm>
            <a:off x="6192838" y="3662363"/>
            <a:ext cx="971550" cy="419100"/>
            <a:chOff x="13965" y="10230"/>
            <a:chExt cx="1260" cy="432"/>
          </a:xfrm>
        </p:grpSpPr>
        <p:sp>
          <p:nvSpPr>
            <p:cNvPr id="118806" name="Line 16">
              <a:extLst>
                <a:ext uri="{FF2B5EF4-FFF2-40B4-BE49-F238E27FC236}">
                  <a16:creationId xmlns:a16="http://schemas.microsoft.com/office/drawing/2014/main" id="{3BEFE221-BA2F-2C3A-9250-7A6CFA9B9D4F}"/>
                </a:ext>
              </a:extLst>
            </p:cNvPr>
            <p:cNvSpPr>
              <a:spLocks noChangeShapeType="1"/>
            </p:cNvSpPr>
            <p:nvPr/>
          </p:nvSpPr>
          <p:spPr bwMode="auto">
            <a:xfrm flipV="1">
              <a:off x="13965" y="10240"/>
              <a:ext cx="19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7" name="Line 17">
              <a:extLst>
                <a:ext uri="{FF2B5EF4-FFF2-40B4-BE49-F238E27FC236}">
                  <a16:creationId xmlns:a16="http://schemas.microsoft.com/office/drawing/2014/main" id="{59AA35C5-A641-11A8-979C-79BBE22BB393}"/>
                </a:ext>
              </a:extLst>
            </p:cNvPr>
            <p:cNvSpPr>
              <a:spLocks noChangeShapeType="1"/>
            </p:cNvSpPr>
            <p:nvPr/>
          </p:nvSpPr>
          <p:spPr bwMode="auto">
            <a:xfrm rot="5400000" flipV="1">
              <a:off x="13957"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8" name="Line 18">
              <a:extLst>
                <a:ext uri="{FF2B5EF4-FFF2-40B4-BE49-F238E27FC236}">
                  <a16:creationId xmlns:a16="http://schemas.microsoft.com/office/drawing/2014/main" id="{7D14E3A4-3AF4-D36B-2616-32F5F46DA17B}"/>
                </a:ext>
              </a:extLst>
            </p:cNvPr>
            <p:cNvSpPr>
              <a:spLocks noChangeShapeType="1"/>
            </p:cNvSpPr>
            <p:nvPr/>
          </p:nvSpPr>
          <p:spPr bwMode="auto">
            <a:xfrm flipH="1" flipV="1">
              <a:off x="14387" y="10240"/>
              <a:ext cx="189"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9" name="Line 19">
              <a:extLst>
                <a:ext uri="{FF2B5EF4-FFF2-40B4-BE49-F238E27FC236}">
                  <a16:creationId xmlns:a16="http://schemas.microsoft.com/office/drawing/2014/main" id="{1DF2C102-F49D-BC92-46E1-4304D54EFF01}"/>
                </a:ext>
              </a:extLst>
            </p:cNvPr>
            <p:cNvSpPr>
              <a:spLocks noChangeShapeType="1"/>
            </p:cNvSpPr>
            <p:nvPr/>
          </p:nvSpPr>
          <p:spPr bwMode="auto">
            <a:xfrm rot="-5400000" flipH="1" flipV="1">
              <a:off x="14162"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0" name="Line 20">
              <a:extLst>
                <a:ext uri="{FF2B5EF4-FFF2-40B4-BE49-F238E27FC236}">
                  <a16:creationId xmlns:a16="http://schemas.microsoft.com/office/drawing/2014/main" id="{457BC408-37FC-6DB0-B59A-6905AF992B61}"/>
                </a:ext>
              </a:extLst>
            </p:cNvPr>
            <p:cNvSpPr>
              <a:spLocks noChangeShapeType="1"/>
            </p:cNvSpPr>
            <p:nvPr/>
          </p:nvSpPr>
          <p:spPr bwMode="auto">
            <a:xfrm flipH="1" flipV="1">
              <a:off x="14170" y="10652"/>
              <a:ext cx="207"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1" name="Line 21">
              <a:extLst>
                <a:ext uri="{FF2B5EF4-FFF2-40B4-BE49-F238E27FC236}">
                  <a16:creationId xmlns:a16="http://schemas.microsoft.com/office/drawing/2014/main" id="{571C7929-9980-89C9-BE15-CE1DC0E6A726}"/>
                </a:ext>
              </a:extLst>
            </p:cNvPr>
            <p:cNvSpPr>
              <a:spLocks noChangeShapeType="1"/>
            </p:cNvSpPr>
            <p:nvPr/>
          </p:nvSpPr>
          <p:spPr bwMode="auto">
            <a:xfrm rot="5400000" flipV="1">
              <a:off x="14361"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2" name="Line 22">
              <a:extLst>
                <a:ext uri="{FF2B5EF4-FFF2-40B4-BE49-F238E27FC236}">
                  <a16:creationId xmlns:a16="http://schemas.microsoft.com/office/drawing/2014/main" id="{FB110018-C4A0-3BB5-86C0-A78815A2A8C4}"/>
                </a:ext>
              </a:extLst>
            </p:cNvPr>
            <p:cNvSpPr>
              <a:spLocks noChangeShapeType="1"/>
            </p:cNvSpPr>
            <p:nvPr/>
          </p:nvSpPr>
          <p:spPr bwMode="auto">
            <a:xfrm rot="-5400000" flipH="1" flipV="1">
              <a:off x="14818"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3" name="Line 23">
              <a:extLst>
                <a:ext uri="{FF2B5EF4-FFF2-40B4-BE49-F238E27FC236}">
                  <a16:creationId xmlns:a16="http://schemas.microsoft.com/office/drawing/2014/main" id="{804F4C7E-0CF6-F5BB-D357-023451899E69}"/>
                </a:ext>
              </a:extLst>
            </p:cNvPr>
            <p:cNvSpPr>
              <a:spLocks noChangeShapeType="1"/>
            </p:cNvSpPr>
            <p:nvPr/>
          </p:nvSpPr>
          <p:spPr bwMode="auto">
            <a:xfrm flipH="1" flipV="1">
              <a:off x="14575" y="10652"/>
              <a:ext cx="466"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Line 24">
              <a:extLst>
                <a:ext uri="{FF2B5EF4-FFF2-40B4-BE49-F238E27FC236}">
                  <a16:creationId xmlns:a16="http://schemas.microsoft.com/office/drawing/2014/main" id="{853889FF-23BA-9910-10D9-0289D595C78B}"/>
                </a:ext>
              </a:extLst>
            </p:cNvPr>
            <p:cNvSpPr>
              <a:spLocks noChangeShapeType="1"/>
            </p:cNvSpPr>
            <p:nvPr/>
          </p:nvSpPr>
          <p:spPr bwMode="auto">
            <a:xfrm flipH="1" flipV="1">
              <a:off x="15037" y="10240"/>
              <a:ext cx="18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8788" name="Group 35">
            <a:extLst>
              <a:ext uri="{FF2B5EF4-FFF2-40B4-BE49-F238E27FC236}">
                <a16:creationId xmlns:a16="http://schemas.microsoft.com/office/drawing/2014/main" id="{D8F6F211-650C-2540-CF09-FE1B4A374680}"/>
              </a:ext>
            </a:extLst>
          </p:cNvPr>
          <p:cNvGrpSpPr>
            <a:grpSpLocks/>
          </p:cNvGrpSpPr>
          <p:nvPr/>
        </p:nvGrpSpPr>
        <p:grpSpPr bwMode="auto">
          <a:xfrm>
            <a:off x="1331913" y="3946525"/>
            <a:ext cx="1160462" cy="419100"/>
            <a:chOff x="13965" y="10230"/>
            <a:chExt cx="1260" cy="432"/>
          </a:xfrm>
        </p:grpSpPr>
        <p:sp>
          <p:nvSpPr>
            <p:cNvPr id="118797" name="Line 36">
              <a:extLst>
                <a:ext uri="{FF2B5EF4-FFF2-40B4-BE49-F238E27FC236}">
                  <a16:creationId xmlns:a16="http://schemas.microsoft.com/office/drawing/2014/main" id="{A0C170A8-6084-5735-F564-39F5A2643A65}"/>
                </a:ext>
              </a:extLst>
            </p:cNvPr>
            <p:cNvSpPr>
              <a:spLocks noChangeShapeType="1"/>
            </p:cNvSpPr>
            <p:nvPr/>
          </p:nvSpPr>
          <p:spPr bwMode="auto">
            <a:xfrm flipV="1">
              <a:off x="13965" y="10240"/>
              <a:ext cx="19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8" name="Line 37">
              <a:extLst>
                <a:ext uri="{FF2B5EF4-FFF2-40B4-BE49-F238E27FC236}">
                  <a16:creationId xmlns:a16="http://schemas.microsoft.com/office/drawing/2014/main" id="{1DBDAE89-D23E-CA7D-8F3E-85A9DCCF304F}"/>
                </a:ext>
              </a:extLst>
            </p:cNvPr>
            <p:cNvSpPr>
              <a:spLocks noChangeShapeType="1"/>
            </p:cNvSpPr>
            <p:nvPr/>
          </p:nvSpPr>
          <p:spPr bwMode="auto">
            <a:xfrm rot="5400000" flipV="1">
              <a:off x="13957"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9" name="Line 38">
              <a:extLst>
                <a:ext uri="{FF2B5EF4-FFF2-40B4-BE49-F238E27FC236}">
                  <a16:creationId xmlns:a16="http://schemas.microsoft.com/office/drawing/2014/main" id="{5F771115-A5B3-29E8-D401-40E82AD707E1}"/>
                </a:ext>
              </a:extLst>
            </p:cNvPr>
            <p:cNvSpPr>
              <a:spLocks noChangeShapeType="1"/>
            </p:cNvSpPr>
            <p:nvPr/>
          </p:nvSpPr>
          <p:spPr bwMode="auto">
            <a:xfrm flipH="1" flipV="1">
              <a:off x="14387" y="10240"/>
              <a:ext cx="189"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0" name="Line 39">
              <a:extLst>
                <a:ext uri="{FF2B5EF4-FFF2-40B4-BE49-F238E27FC236}">
                  <a16:creationId xmlns:a16="http://schemas.microsoft.com/office/drawing/2014/main" id="{032107AA-5654-5E9C-795C-8B02BA21D479}"/>
                </a:ext>
              </a:extLst>
            </p:cNvPr>
            <p:cNvSpPr>
              <a:spLocks noChangeShapeType="1"/>
            </p:cNvSpPr>
            <p:nvPr/>
          </p:nvSpPr>
          <p:spPr bwMode="auto">
            <a:xfrm rot="-5400000" flipH="1" flipV="1">
              <a:off x="14162"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1" name="Line 40">
              <a:extLst>
                <a:ext uri="{FF2B5EF4-FFF2-40B4-BE49-F238E27FC236}">
                  <a16:creationId xmlns:a16="http://schemas.microsoft.com/office/drawing/2014/main" id="{666B665F-D995-2A2F-A30B-F08906CE8444}"/>
                </a:ext>
              </a:extLst>
            </p:cNvPr>
            <p:cNvSpPr>
              <a:spLocks noChangeShapeType="1"/>
            </p:cNvSpPr>
            <p:nvPr/>
          </p:nvSpPr>
          <p:spPr bwMode="auto">
            <a:xfrm flipH="1" flipV="1">
              <a:off x="14170" y="10652"/>
              <a:ext cx="207"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2" name="Line 41">
              <a:extLst>
                <a:ext uri="{FF2B5EF4-FFF2-40B4-BE49-F238E27FC236}">
                  <a16:creationId xmlns:a16="http://schemas.microsoft.com/office/drawing/2014/main" id="{167E3FE0-D336-5002-8A73-0A10B9AAEECC}"/>
                </a:ext>
              </a:extLst>
            </p:cNvPr>
            <p:cNvSpPr>
              <a:spLocks noChangeShapeType="1"/>
            </p:cNvSpPr>
            <p:nvPr/>
          </p:nvSpPr>
          <p:spPr bwMode="auto">
            <a:xfrm rot="5400000" flipV="1">
              <a:off x="14361"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3" name="Line 42">
              <a:extLst>
                <a:ext uri="{FF2B5EF4-FFF2-40B4-BE49-F238E27FC236}">
                  <a16:creationId xmlns:a16="http://schemas.microsoft.com/office/drawing/2014/main" id="{6F5EB44C-1244-4704-594F-E0EE738C4B0E}"/>
                </a:ext>
              </a:extLst>
            </p:cNvPr>
            <p:cNvSpPr>
              <a:spLocks noChangeShapeType="1"/>
            </p:cNvSpPr>
            <p:nvPr/>
          </p:nvSpPr>
          <p:spPr bwMode="auto">
            <a:xfrm rot="-5400000" flipH="1" flipV="1">
              <a:off x="14818" y="10446"/>
              <a:ext cx="43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4" name="Line 43">
              <a:extLst>
                <a:ext uri="{FF2B5EF4-FFF2-40B4-BE49-F238E27FC236}">
                  <a16:creationId xmlns:a16="http://schemas.microsoft.com/office/drawing/2014/main" id="{15E756DC-2AE2-D51B-E6E4-3D8B67FDC093}"/>
                </a:ext>
              </a:extLst>
            </p:cNvPr>
            <p:cNvSpPr>
              <a:spLocks noChangeShapeType="1"/>
            </p:cNvSpPr>
            <p:nvPr/>
          </p:nvSpPr>
          <p:spPr bwMode="auto">
            <a:xfrm flipH="1" flipV="1">
              <a:off x="14575" y="10652"/>
              <a:ext cx="466"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5" name="Line 44">
              <a:extLst>
                <a:ext uri="{FF2B5EF4-FFF2-40B4-BE49-F238E27FC236}">
                  <a16:creationId xmlns:a16="http://schemas.microsoft.com/office/drawing/2014/main" id="{2ACC47C4-9B83-A9A4-DCEB-D0389356B209}"/>
                </a:ext>
              </a:extLst>
            </p:cNvPr>
            <p:cNvSpPr>
              <a:spLocks noChangeShapeType="1"/>
            </p:cNvSpPr>
            <p:nvPr/>
          </p:nvSpPr>
          <p:spPr bwMode="auto">
            <a:xfrm flipH="1" flipV="1">
              <a:off x="15037" y="10240"/>
              <a:ext cx="18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18789" name="Object 45">
            <a:extLst>
              <a:ext uri="{FF2B5EF4-FFF2-40B4-BE49-F238E27FC236}">
                <a16:creationId xmlns:a16="http://schemas.microsoft.com/office/drawing/2014/main" id="{909F844F-2F19-89D6-BE0B-5A3655AD3B07}"/>
              </a:ext>
            </a:extLst>
          </p:cNvPr>
          <p:cNvGraphicFramePr>
            <a:graphicFrameLocks noChangeAspect="1"/>
          </p:cNvGraphicFramePr>
          <p:nvPr/>
        </p:nvGraphicFramePr>
        <p:xfrm>
          <a:off x="2398713" y="2747963"/>
          <a:ext cx="3844925" cy="3348037"/>
        </p:xfrm>
        <a:graphic>
          <a:graphicData uri="http://schemas.openxmlformats.org/presentationml/2006/ole">
            <mc:AlternateContent xmlns:mc="http://schemas.openxmlformats.org/markup-compatibility/2006">
              <mc:Choice xmlns:v="urn:schemas-microsoft-com:vml" Requires="v">
                <p:oleObj name="Picture" r:id="rId2" imgW="1697736" imgH="1228344" progId="Word.Picture.8">
                  <p:embed/>
                </p:oleObj>
              </mc:Choice>
              <mc:Fallback>
                <p:oleObj name="Picture" r:id="rId2" imgW="1697736" imgH="1228344" progId="Word.Picture.8">
                  <p:embed/>
                  <p:pic>
                    <p:nvPicPr>
                      <p:cNvPr id="0"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713" y="2747963"/>
                        <a:ext cx="3844925"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0" name="Rectangle 46">
            <a:extLst>
              <a:ext uri="{FF2B5EF4-FFF2-40B4-BE49-F238E27FC236}">
                <a16:creationId xmlns:a16="http://schemas.microsoft.com/office/drawing/2014/main" id="{F66531C0-A77B-0761-C80A-451A6A1229AB}"/>
              </a:ext>
            </a:extLst>
          </p:cNvPr>
          <p:cNvSpPr>
            <a:spLocks noChangeArrowheads="1"/>
          </p:cNvSpPr>
          <p:nvPr/>
        </p:nvSpPr>
        <p:spPr bwMode="auto">
          <a:xfrm>
            <a:off x="3203575" y="4487863"/>
            <a:ext cx="336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Times New Roman" panose="02020603050405020304" pitchFamily="18" charset="0"/>
                <a:ea typeface="楷体_GB2312" pitchFamily="49" charset="-122"/>
              </a:rPr>
              <a:t>0</a:t>
            </a:r>
          </a:p>
          <a:p>
            <a:pPr eaLnBrk="1" hangingPunct="1"/>
            <a:r>
              <a:rPr lang="en-US" altLang="zh-CN" sz="2400">
                <a:solidFill>
                  <a:srgbClr val="000099"/>
                </a:solidFill>
                <a:latin typeface="Times New Roman" panose="02020603050405020304" pitchFamily="18" charset="0"/>
                <a:ea typeface="楷体_GB2312" pitchFamily="49" charset="-122"/>
              </a:rPr>
              <a:t>1</a:t>
            </a:r>
          </a:p>
          <a:p>
            <a:pPr eaLnBrk="1" hangingPunct="1"/>
            <a:r>
              <a:rPr lang="en-US" altLang="zh-CN" sz="2400">
                <a:solidFill>
                  <a:srgbClr val="000099"/>
                </a:solidFill>
                <a:latin typeface="Times New Roman" panose="02020603050405020304" pitchFamily="18" charset="0"/>
                <a:ea typeface="楷体_GB2312" pitchFamily="49" charset="-122"/>
              </a:rPr>
              <a:t>0</a:t>
            </a:r>
          </a:p>
        </p:txBody>
      </p:sp>
      <p:graphicFrame>
        <p:nvGraphicFramePr>
          <p:cNvPr id="118791" name="Object 49">
            <a:extLst>
              <a:ext uri="{FF2B5EF4-FFF2-40B4-BE49-F238E27FC236}">
                <a16:creationId xmlns:a16="http://schemas.microsoft.com/office/drawing/2014/main" id="{E2FDF849-6E40-B43B-1E44-9FD91975AC9A}"/>
              </a:ext>
            </a:extLst>
          </p:cNvPr>
          <p:cNvGraphicFramePr>
            <a:graphicFrameLocks noChangeAspect="1"/>
          </p:cNvGraphicFramePr>
          <p:nvPr/>
        </p:nvGraphicFramePr>
        <p:xfrm>
          <a:off x="4754563" y="3884613"/>
          <a:ext cx="139700" cy="165100"/>
        </p:xfrm>
        <a:graphic>
          <a:graphicData uri="http://schemas.openxmlformats.org/presentationml/2006/ole">
            <mc:AlternateContent xmlns:mc="http://schemas.openxmlformats.org/markup-compatibility/2006">
              <mc:Choice xmlns:v="urn:schemas-microsoft-com:vml" Requires="v">
                <p:oleObj name="公式" r:id="rId4" imgW="139579" imgH="164957" progId="Equation.3">
                  <p:embed/>
                </p:oleObj>
              </mc:Choice>
              <mc:Fallback>
                <p:oleObj name="公式" r:id="rId4" imgW="139579" imgH="164957" progId="Equation.3">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4563" y="3884613"/>
                        <a:ext cx="139700"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2" name="Object 50">
            <a:extLst>
              <a:ext uri="{FF2B5EF4-FFF2-40B4-BE49-F238E27FC236}">
                <a16:creationId xmlns:a16="http://schemas.microsoft.com/office/drawing/2014/main" id="{EDB7697A-0A9F-6805-324C-0198662583C7}"/>
              </a:ext>
            </a:extLst>
          </p:cNvPr>
          <p:cNvGraphicFramePr>
            <a:graphicFrameLocks noChangeAspect="1"/>
          </p:cNvGraphicFramePr>
          <p:nvPr/>
        </p:nvGraphicFramePr>
        <p:xfrm>
          <a:off x="774700" y="1487488"/>
          <a:ext cx="2941638" cy="839787"/>
        </p:xfrm>
        <a:graphic>
          <a:graphicData uri="http://schemas.openxmlformats.org/presentationml/2006/ole">
            <mc:AlternateContent xmlns:mc="http://schemas.openxmlformats.org/markup-compatibility/2006">
              <mc:Choice xmlns:v="urn:schemas-microsoft-com:vml" Requires="v">
                <p:oleObj name="Equation" r:id="rId6" imgW="1066337" imgH="304668" progId="Equation.DSMT4">
                  <p:embed/>
                </p:oleObj>
              </mc:Choice>
              <mc:Fallback>
                <p:oleObj name="Equation" r:id="rId6" imgW="1066337" imgH="304668" progId="Equation.DSMT4">
                  <p:embed/>
                  <p:pic>
                    <p:nvPicPr>
                      <p:cNvPr id="0"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00" y="1487488"/>
                        <a:ext cx="2941638"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8793" name="Group 51">
            <a:extLst>
              <a:ext uri="{FF2B5EF4-FFF2-40B4-BE49-F238E27FC236}">
                <a16:creationId xmlns:a16="http://schemas.microsoft.com/office/drawing/2014/main" id="{4A5F8849-DFBA-9D7A-FCC6-6114015407FA}"/>
              </a:ext>
            </a:extLst>
          </p:cNvPr>
          <p:cNvGrpSpPr>
            <a:grpSpLocks/>
          </p:cNvGrpSpPr>
          <p:nvPr/>
        </p:nvGrpSpPr>
        <p:grpSpPr bwMode="auto">
          <a:xfrm>
            <a:off x="4284663" y="1628775"/>
            <a:ext cx="3767137" cy="519113"/>
            <a:chOff x="2699" y="1253"/>
            <a:chExt cx="2373" cy="327"/>
          </a:xfrm>
        </p:grpSpPr>
        <p:sp>
          <p:nvSpPr>
            <p:cNvPr id="118795" name="Rectangle 52">
              <a:extLst>
                <a:ext uri="{FF2B5EF4-FFF2-40B4-BE49-F238E27FC236}">
                  <a16:creationId xmlns:a16="http://schemas.microsoft.com/office/drawing/2014/main" id="{3E0A94FB-13CD-55F4-0FE0-E8EBCF981A52}"/>
                </a:ext>
              </a:extLst>
            </p:cNvPr>
            <p:cNvSpPr>
              <a:spLocks noChangeArrowheads="1"/>
            </p:cNvSpPr>
            <p:nvPr/>
          </p:nvSpPr>
          <p:spPr bwMode="auto">
            <a:xfrm>
              <a:off x="2699" y="1253"/>
              <a:ext cx="23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00099"/>
                  </a:solidFill>
                  <a:latin typeface="楷体_GB2312" pitchFamily="49" charset="-122"/>
                  <a:ea typeface="楷体_GB2312" pitchFamily="49" charset="-122"/>
                </a:rPr>
                <a:t>当</a:t>
              </a:r>
              <a:r>
                <a:rPr lang="en-US" altLang="zh-CN" sz="2800" i="1">
                  <a:solidFill>
                    <a:srgbClr val="000099"/>
                  </a:solidFill>
                  <a:latin typeface="Times New Roman" panose="02020603050405020304" pitchFamily="18" charset="0"/>
                  <a:ea typeface="楷体_GB2312" pitchFamily="49" charset="-122"/>
                </a:rPr>
                <a:t>ABC </a:t>
              </a:r>
              <a:r>
                <a:rPr lang="en-US" altLang="zh-CN" sz="2800">
                  <a:solidFill>
                    <a:srgbClr val="000099"/>
                  </a:solidFill>
                  <a:latin typeface="Times New Roman" panose="02020603050405020304" pitchFamily="18" charset="0"/>
                  <a:ea typeface="楷体_GB2312" pitchFamily="49" charset="-122"/>
                </a:rPr>
                <a:t>= 010 </a:t>
              </a:r>
              <a:r>
                <a:rPr lang="zh-CN" altLang="en-US" sz="2800">
                  <a:solidFill>
                    <a:srgbClr val="000099"/>
                  </a:solidFill>
                  <a:latin typeface="Times New Roman" panose="02020603050405020304" pitchFamily="18" charset="0"/>
                  <a:ea typeface="楷体_GB2312" pitchFamily="49" charset="-122"/>
                </a:rPr>
                <a:t>时，</a:t>
              </a:r>
              <a:r>
                <a:rPr lang="en-US" altLang="zh-CN" sz="2800" i="1">
                  <a:solidFill>
                    <a:srgbClr val="000099"/>
                  </a:solidFill>
                  <a:latin typeface="Times New Roman" panose="02020603050405020304" pitchFamily="18" charset="0"/>
                  <a:ea typeface="楷体_GB2312" pitchFamily="49" charset="-122"/>
                </a:rPr>
                <a:t>Y</a:t>
              </a:r>
              <a:r>
                <a:rPr lang="en-US" altLang="zh-CN" sz="2800" baseline="-25000">
                  <a:solidFill>
                    <a:srgbClr val="000099"/>
                  </a:solidFill>
                  <a:latin typeface="Times New Roman" panose="02020603050405020304" pitchFamily="18" charset="0"/>
                  <a:ea typeface="楷体_GB2312" pitchFamily="49" charset="-122"/>
                </a:rPr>
                <a:t>2</a:t>
              </a:r>
              <a:r>
                <a:rPr lang="en-US" altLang="zh-CN" sz="2800">
                  <a:solidFill>
                    <a:srgbClr val="000099"/>
                  </a:solidFill>
                  <a:latin typeface="Times New Roman" panose="02020603050405020304" pitchFamily="18" charset="0"/>
                  <a:ea typeface="楷体_GB2312" pitchFamily="49" charset="-122"/>
                </a:rPr>
                <a:t>=</a:t>
              </a:r>
              <a:r>
                <a:rPr lang="en-US" altLang="zh-CN" sz="2800" i="1">
                  <a:solidFill>
                    <a:srgbClr val="000099"/>
                  </a:solidFill>
                  <a:latin typeface="Times New Roman" panose="02020603050405020304" pitchFamily="18" charset="0"/>
                  <a:ea typeface="楷体_GB2312" pitchFamily="49" charset="-122"/>
                </a:rPr>
                <a:t>D</a:t>
              </a:r>
            </a:p>
          </p:txBody>
        </p:sp>
        <p:sp>
          <p:nvSpPr>
            <p:cNvPr id="118796" name="Line 53">
              <a:extLst>
                <a:ext uri="{FF2B5EF4-FFF2-40B4-BE49-F238E27FC236}">
                  <a16:creationId xmlns:a16="http://schemas.microsoft.com/office/drawing/2014/main" id="{4D09BC99-8749-C723-FBDA-03FF2A9357AB}"/>
                </a:ext>
              </a:extLst>
            </p:cNvPr>
            <p:cNvSpPr>
              <a:spLocks noChangeShapeType="1"/>
            </p:cNvSpPr>
            <p:nvPr/>
          </p:nvSpPr>
          <p:spPr bwMode="auto">
            <a:xfrm>
              <a:off x="4513" y="1298"/>
              <a:ext cx="181"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8794" name="Rectangle 54">
            <a:extLst>
              <a:ext uri="{FF2B5EF4-FFF2-40B4-BE49-F238E27FC236}">
                <a16:creationId xmlns:a16="http://schemas.microsoft.com/office/drawing/2014/main" id="{8DAD3C96-8D2F-F5F9-6BAE-24BD00EF9C54}"/>
              </a:ext>
            </a:extLst>
          </p:cNvPr>
          <p:cNvSpPr>
            <a:spLocks noChangeArrowheads="1"/>
          </p:cNvSpPr>
          <p:nvPr/>
        </p:nvSpPr>
        <p:spPr bwMode="auto">
          <a:xfrm>
            <a:off x="2843213" y="4559300"/>
            <a:ext cx="387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99"/>
                </a:solidFill>
                <a:latin typeface="Times New Roman" panose="02020603050405020304" pitchFamily="18" charset="0"/>
                <a:ea typeface="楷体_GB2312" pitchFamily="49" charset="-122"/>
              </a:rPr>
              <a:t>C</a:t>
            </a:r>
          </a:p>
          <a:p>
            <a:pPr eaLnBrk="1" hangingPunct="1"/>
            <a:r>
              <a:rPr lang="en-US" altLang="zh-CN" sz="2400" i="1">
                <a:solidFill>
                  <a:srgbClr val="000099"/>
                </a:solidFill>
                <a:latin typeface="Times New Roman" panose="02020603050405020304" pitchFamily="18" charset="0"/>
                <a:ea typeface="楷体_GB2312" pitchFamily="49" charset="-122"/>
              </a:rPr>
              <a:t>B</a:t>
            </a:r>
          </a:p>
          <a:p>
            <a:pPr eaLnBrk="1" hangingPunct="1"/>
            <a:r>
              <a:rPr lang="en-US" altLang="zh-CN" sz="2400" i="1">
                <a:solidFill>
                  <a:srgbClr val="000099"/>
                </a:solidFill>
                <a:latin typeface="Times New Roman" panose="02020603050405020304" pitchFamily="18" charset="0"/>
                <a:ea typeface="楷体_GB2312" pitchFamily="49" charset="-122"/>
              </a:rPr>
              <a:t>A</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a:extLst>
              <a:ext uri="{FF2B5EF4-FFF2-40B4-BE49-F238E27FC236}">
                <a16:creationId xmlns:a16="http://schemas.microsoft.com/office/drawing/2014/main" id="{FA5EBED5-3E6C-3D72-2975-21A5D6D38C2F}"/>
              </a:ext>
            </a:extLst>
          </p:cNvPr>
          <p:cNvSpPr>
            <a:spLocks noChangeArrowheads="1"/>
          </p:cNvSpPr>
          <p:nvPr/>
        </p:nvSpPr>
        <p:spPr bwMode="auto">
          <a:xfrm>
            <a:off x="900113" y="1196975"/>
            <a:ext cx="7200900" cy="4968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19811" name="Group 6">
            <a:extLst>
              <a:ext uri="{FF2B5EF4-FFF2-40B4-BE49-F238E27FC236}">
                <a16:creationId xmlns:a16="http://schemas.microsoft.com/office/drawing/2014/main" id="{105F09E3-D93E-C7C6-5244-E53BC020B83C}"/>
              </a:ext>
            </a:extLst>
          </p:cNvPr>
          <p:cNvGrpSpPr>
            <a:grpSpLocks/>
          </p:cNvGrpSpPr>
          <p:nvPr/>
        </p:nvGrpSpPr>
        <p:grpSpPr bwMode="auto">
          <a:xfrm>
            <a:off x="900113" y="1268413"/>
            <a:ext cx="7278687" cy="4891087"/>
            <a:chOff x="-3" y="-3"/>
            <a:chExt cx="2704" cy="3579"/>
          </a:xfrm>
        </p:grpSpPr>
        <p:grpSp>
          <p:nvGrpSpPr>
            <p:cNvPr id="119824" name="Group 7">
              <a:extLst>
                <a:ext uri="{FF2B5EF4-FFF2-40B4-BE49-F238E27FC236}">
                  <a16:creationId xmlns:a16="http://schemas.microsoft.com/office/drawing/2014/main" id="{DD9BCF05-5CDB-7ECE-C55C-6711AC169658}"/>
                </a:ext>
              </a:extLst>
            </p:cNvPr>
            <p:cNvGrpSpPr>
              <a:grpSpLocks/>
            </p:cNvGrpSpPr>
            <p:nvPr/>
          </p:nvGrpSpPr>
          <p:grpSpPr bwMode="auto">
            <a:xfrm>
              <a:off x="0" y="0"/>
              <a:ext cx="2698" cy="3573"/>
              <a:chOff x="0" y="0"/>
              <a:chExt cx="2698" cy="3573"/>
            </a:xfrm>
          </p:grpSpPr>
          <p:grpSp>
            <p:nvGrpSpPr>
              <p:cNvPr id="119826" name="Group 8">
                <a:extLst>
                  <a:ext uri="{FF2B5EF4-FFF2-40B4-BE49-F238E27FC236}">
                    <a16:creationId xmlns:a16="http://schemas.microsoft.com/office/drawing/2014/main" id="{E2648C97-F665-38AE-2A90-A278BB6FE758}"/>
                  </a:ext>
                </a:extLst>
              </p:cNvPr>
              <p:cNvGrpSpPr>
                <a:grpSpLocks/>
              </p:cNvGrpSpPr>
              <p:nvPr/>
            </p:nvGrpSpPr>
            <p:grpSpPr bwMode="auto">
              <a:xfrm>
                <a:off x="0" y="0"/>
                <a:ext cx="1156" cy="317"/>
                <a:chOff x="0" y="0"/>
                <a:chExt cx="1156" cy="317"/>
              </a:xfrm>
            </p:grpSpPr>
            <p:sp>
              <p:nvSpPr>
                <p:cNvPr id="120250" name="Rectangle 9">
                  <a:extLst>
                    <a:ext uri="{FF2B5EF4-FFF2-40B4-BE49-F238E27FC236}">
                      <a16:creationId xmlns:a16="http://schemas.microsoft.com/office/drawing/2014/main" id="{94916996-99C9-D24D-A9CB-998E8B301482}"/>
                    </a:ext>
                  </a:extLst>
                </p:cNvPr>
                <p:cNvSpPr>
                  <a:spLocks noChangeArrowheads="1"/>
                </p:cNvSpPr>
                <p:nvPr/>
              </p:nvSpPr>
              <p:spPr bwMode="auto">
                <a:xfrm>
                  <a:off x="0" y="0"/>
                  <a:ext cx="11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99"/>
                      </a:solidFill>
                      <a:latin typeface="楷体_GB2312" pitchFamily="49" charset="-122"/>
                      <a:ea typeface="楷体_GB2312" pitchFamily="49" charset="-122"/>
                    </a:rPr>
                    <a:t>输         入</a:t>
                  </a:r>
                </a:p>
              </p:txBody>
            </p:sp>
            <p:sp>
              <p:nvSpPr>
                <p:cNvPr id="120251" name="Rectangle 10">
                  <a:extLst>
                    <a:ext uri="{FF2B5EF4-FFF2-40B4-BE49-F238E27FC236}">
                      <a16:creationId xmlns:a16="http://schemas.microsoft.com/office/drawing/2014/main" id="{67D349CC-60C5-C58E-1E8F-ADE1845D4C18}"/>
                    </a:ext>
                  </a:extLst>
                </p:cNvPr>
                <p:cNvSpPr>
                  <a:spLocks noChangeArrowheads="1"/>
                </p:cNvSpPr>
                <p:nvPr/>
              </p:nvSpPr>
              <p:spPr bwMode="auto">
                <a:xfrm>
                  <a:off x="0" y="0"/>
                  <a:ext cx="1156"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27" name="Group 11">
                <a:extLst>
                  <a:ext uri="{FF2B5EF4-FFF2-40B4-BE49-F238E27FC236}">
                    <a16:creationId xmlns:a16="http://schemas.microsoft.com/office/drawing/2014/main" id="{9B809797-99D6-9027-87FC-B64D691B7448}"/>
                  </a:ext>
                </a:extLst>
              </p:cNvPr>
              <p:cNvGrpSpPr>
                <a:grpSpLocks/>
              </p:cNvGrpSpPr>
              <p:nvPr/>
            </p:nvGrpSpPr>
            <p:grpSpPr bwMode="auto">
              <a:xfrm>
                <a:off x="1156" y="0"/>
                <a:ext cx="1542" cy="317"/>
                <a:chOff x="1156" y="0"/>
                <a:chExt cx="1542" cy="317"/>
              </a:xfrm>
            </p:grpSpPr>
            <p:sp>
              <p:nvSpPr>
                <p:cNvPr id="120248" name="Rectangle 12">
                  <a:extLst>
                    <a:ext uri="{FF2B5EF4-FFF2-40B4-BE49-F238E27FC236}">
                      <a16:creationId xmlns:a16="http://schemas.microsoft.com/office/drawing/2014/main" id="{26320687-E95F-4277-162E-C93291DD594A}"/>
                    </a:ext>
                  </a:extLst>
                </p:cNvPr>
                <p:cNvSpPr>
                  <a:spLocks noChangeArrowheads="1"/>
                </p:cNvSpPr>
                <p:nvPr/>
              </p:nvSpPr>
              <p:spPr bwMode="auto">
                <a:xfrm>
                  <a:off x="1156" y="0"/>
                  <a:ext cx="154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99"/>
                      </a:solidFill>
                      <a:latin typeface="楷体_GB2312" pitchFamily="49" charset="-122"/>
                      <a:ea typeface="楷体_GB2312" pitchFamily="49" charset="-122"/>
                    </a:rPr>
                    <a:t>输          出</a:t>
                  </a:r>
                </a:p>
              </p:txBody>
            </p:sp>
            <p:sp>
              <p:nvSpPr>
                <p:cNvPr id="120249" name="Rectangle 13">
                  <a:extLst>
                    <a:ext uri="{FF2B5EF4-FFF2-40B4-BE49-F238E27FC236}">
                      <a16:creationId xmlns:a16="http://schemas.microsoft.com/office/drawing/2014/main" id="{4A40ADAB-DE82-5F3D-47A8-277198D197BF}"/>
                    </a:ext>
                  </a:extLst>
                </p:cNvPr>
                <p:cNvSpPr>
                  <a:spLocks noChangeArrowheads="1"/>
                </p:cNvSpPr>
                <p:nvPr/>
              </p:nvSpPr>
              <p:spPr bwMode="auto">
                <a:xfrm>
                  <a:off x="1156" y="0"/>
                  <a:ext cx="154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28" name="Group 14">
                <a:extLst>
                  <a:ext uri="{FF2B5EF4-FFF2-40B4-BE49-F238E27FC236}">
                    <a16:creationId xmlns:a16="http://schemas.microsoft.com/office/drawing/2014/main" id="{D7B59D04-590C-F3F3-26C2-8FD9E0BCB6B8}"/>
                  </a:ext>
                </a:extLst>
              </p:cNvPr>
              <p:cNvGrpSpPr>
                <a:grpSpLocks/>
              </p:cNvGrpSpPr>
              <p:nvPr/>
            </p:nvGrpSpPr>
            <p:grpSpPr bwMode="auto">
              <a:xfrm>
                <a:off x="0" y="317"/>
                <a:ext cx="192" cy="403"/>
                <a:chOff x="0" y="317"/>
                <a:chExt cx="192" cy="403"/>
              </a:xfrm>
            </p:grpSpPr>
            <p:sp>
              <p:nvSpPr>
                <p:cNvPr id="120246" name="Rectangle 15">
                  <a:extLst>
                    <a:ext uri="{FF2B5EF4-FFF2-40B4-BE49-F238E27FC236}">
                      <a16:creationId xmlns:a16="http://schemas.microsoft.com/office/drawing/2014/main" id="{306655E3-AF0E-D50B-105F-C653633AE425}"/>
                    </a:ext>
                  </a:extLst>
                </p:cNvPr>
                <p:cNvSpPr>
                  <a:spLocks noChangeArrowheads="1"/>
                </p:cNvSpPr>
                <p:nvPr/>
              </p:nvSpPr>
              <p:spPr bwMode="auto">
                <a:xfrm>
                  <a:off x="0" y="317"/>
                  <a:ext cx="1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黑体" panose="02010609060101010101" pitchFamily="49" charset="-122"/>
                    </a:rPr>
                    <a:t>E</a:t>
                  </a:r>
                  <a:r>
                    <a:rPr lang="en-US" altLang="zh-CN" sz="2000" baseline="-30000">
                      <a:latin typeface="Times New Roman" panose="02020603050405020304" pitchFamily="18" charset="0"/>
                      <a:ea typeface="黑体" panose="02010609060101010101" pitchFamily="49" charset="-122"/>
                    </a:rPr>
                    <a:t>3</a:t>
                  </a:r>
                  <a:endParaRPr lang="en-US" altLang="zh-CN" sz="2000">
                    <a:latin typeface="Times New Roman" panose="02020603050405020304" pitchFamily="18" charset="0"/>
                    <a:ea typeface="黑体" panose="02010609060101010101" pitchFamily="49" charset="-122"/>
                  </a:endParaRPr>
                </a:p>
              </p:txBody>
            </p:sp>
            <p:sp>
              <p:nvSpPr>
                <p:cNvPr id="120247" name="Rectangle 16">
                  <a:extLst>
                    <a:ext uri="{FF2B5EF4-FFF2-40B4-BE49-F238E27FC236}">
                      <a16:creationId xmlns:a16="http://schemas.microsoft.com/office/drawing/2014/main" id="{7A942C88-1A0B-D4EF-0277-F03C99098374}"/>
                    </a:ext>
                  </a:extLst>
                </p:cNvPr>
                <p:cNvSpPr>
                  <a:spLocks noChangeArrowheads="1"/>
                </p:cNvSpPr>
                <p:nvPr/>
              </p:nvSpPr>
              <p:spPr bwMode="auto">
                <a:xfrm>
                  <a:off x="0" y="317"/>
                  <a:ext cx="192"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29" name="Group 17">
                <a:extLst>
                  <a:ext uri="{FF2B5EF4-FFF2-40B4-BE49-F238E27FC236}">
                    <a16:creationId xmlns:a16="http://schemas.microsoft.com/office/drawing/2014/main" id="{5923D84D-51A5-023B-868E-3040B3521D7C}"/>
                  </a:ext>
                </a:extLst>
              </p:cNvPr>
              <p:cNvGrpSpPr>
                <a:grpSpLocks/>
              </p:cNvGrpSpPr>
              <p:nvPr/>
            </p:nvGrpSpPr>
            <p:grpSpPr bwMode="auto">
              <a:xfrm>
                <a:off x="192" y="317"/>
                <a:ext cx="193" cy="403"/>
                <a:chOff x="192" y="317"/>
                <a:chExt cx="193" cy="403"/>
              </a:xfrm>
            </p:grpSpPr>
            <p:sp>
              <p:nvSpPr>
                <p:cNvPr id="120244" name="Rectangle 18">
                  <a:extLst>
                    <a:ext uri="{FF2B5EF4-FFF2-40B4-BE49-F238E27FC236}">
                      <a16:creationId xmlns:a16="http://schemas.microsoft.com/office/drawing/2014/main" id="{DCC8A40B-6CBB-C0AB-35E2-F7E9903F23A9}"/>
                    </a:ext>
                  </a:extLst>
                </p:cNvPr>
                <p:cNvSpPr>
                  <a:spLocks noChangeArrowheads="1"/>
                </p:cNvSpPr>
                <p:nvPr/>
              </p:nvSpPr>
              <p:spPr bwMode="auto">
                <a:xfrm>
                  <a:off x="192"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黑体" panose="02010609060101010101" pitchFamily="49" charset="-122"/>
                      <a:ea typeface="黑体" panose="02010609060101010101" pitchFamily="49" charset="-122"/>
                    </a:rPr>
                    <a:t>E</a:t>
                  </a:r>
                  <a:r>
                    <a:rPr lang="en-US" altLang="zh-CN" sz="2000" baseline="-30000">
                      <a:latin typeface="黑体" panose="02010609060101010101" pitchFamily="49" charset="-122"/>
                      <a:ea typeface="黑体" panose="02010609060101010101" pitchFamily="49" charset="-122"/>
                    </a:rPr>
                    <a:t>2</a:t>
                  </a:r>
                  <a:endParaRPr lang="en-US" altLang="zh-CN" sz="2000">
                    <a:latin typeface="黑体" panose="02010609060101010101" pitchFamily="49" charset="-122"/>
                    <a:ea typeface="黑体" panose="02010609060101010101" pitchFamily="49" charset="-122"/>
                  </a:endParaRPr>
                </a:p>
              </p:txBody>
            </p:sp>
            <p:sp>
              <p:nvSpPr>
                <p:cNvPr id="120245" name="Rectangle 19">
                  <a:extLst>
                    <a:ext uri="{FF2B5EF4-FFF2-40B4-BE49-F238E27FC236}">
                      <a16:creationId xmlns:a16="http://schemas.microsoft.com/office/drawing/2014/main" id="{5D599C7E-C0E6-272C-DAA4-F1F9E7022ADA}"/>
                    </a:ext>
                  </a:extLst>
                </p:cNvPr>
                <p:cNvSpPr>
                  <a:spLocks noChangeArrowheads="1"/>
                </p:cNvSpPr>
                <p:nvPr/>
              </p:nvSpPr>
              <p:spPr bwMode="auto">
                <a:xfrm>
                  <a:off x="192"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0" name="Group 20">
                <a:extLst>
                  <a:ext uri="{FF2B5EF4-FFF2-40B4-BE49-F238E27FC236}">
                    <a16:creationId xmlns:a16="http://schemas.microsoft.com/office/drawing/2014/main" id="{2AAB8034-42B0-9C96-A56D-7DD5436B9193}"/>
                  </a:ext>
                </a:extLst>
              </p:cNvPr>
              <p:cNvGrpSpPr>
                <a:grpSpLocks/>
              </p:cNvGrpSpPr>
              <p:nvPr/>
            </p:nvGrpSpPr>
            <p:grpSpPr bwMode="auto">
              <a:xfrm>
                <a:off x="385" y="317"/>
                <a:ext cx="193" cy="403"/>
                <a:chOff x="385" y="317"/>
                <a:chExt cx="193" cy="403"/>
              </a:xfrm>
            </p:grpSpPr>
            <p:sp>
              <p:nvSpPr>
                <p:cNvPr id="120242" name="Rectangle 21">
                  <a:extLst>
                    <a:ext uri="{FF2B5EF4-FFF2-40B4-BE49-F238E27FC236}">
                      <a16:creationId xmlns:a16="http://schemas.microsoft.com/office/drawing/2014/main" id="{5F918D4F-4C53-BFC8-0E1A-FD7C8675251B}"/>
                    </a:ext>
                  </a:extLst>
                </p:cNvPr>
                <p:cNvSpPr>
                  <a:spLocks noChangeArrowheads="1"/>
                </p:cNvSpPr>
                <p:nvPr/>
              </p:nvSpPr>
              <p:spPr bwMode="auto">
                <a:xfrm>
                  <a:off x="385"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FF"/>
                      </a:solidFill>
                      <a:latin typeface="黑体" panose="02010609060101010101" pitchFamily="49" charset="-122"/>
                      <a:ea typeface="黑体" panose="02010609060101010101" pitchFamily="49" charset="-122"/>
                    </a:rPr>
                    <a:t>E</a:t>
                  </a:r>
                  <a:r>
                    <a:rPr lang="en-US" altLang="zh-CN" sz="2000" baseline="-30000">
                      <a:solidFill>
                        <a:srgbClr val="0000FF"/>
                      </a:solidFill>
                      <a:latin typeface="黑体" panose="02010609060101010101" pitchFamily="49" charset="-122"/>
                      <a:ea typeface="黑体" panose="02010609060101010101" pitchFamily="49" charset="-122"/>
                    </a:rPr>
                    <a:t>1</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120243" name="Rectangle 22">
                  <a:extLst>
                    <a:ext uri="{FF2B5EF4-FFF2-40B4-BE49-F238E27FC236}">
                      <a16:creationId xmlns:a16="http://schemas.microsoft.com/office/drawing/2014/main" id="{5A2AB57B-620F-D4C2-077F-80FD49A30AE7}"/>
                    </a:ext>
                  </a:extLst>
                </p:cNvPr>
                <p:cNvSpPr>
                  <a:spLocks noChangeArrowheads="1"/>
                </p:cNvSpPr>
                <p:nvPr/>
              </p:nvSpPr>
              <p:spPr bwMode="auto">
                <a:xfrm>
                  <a:off x="385"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1" name="Group 23">
                <a:extLst>
                  <a:ext uri="{FF2B5EF4-FFF2-40B4-BE49-F238E27FC236}">
                    <a16:creationId xmlns:a16="http://schemas.microsoft.com/office/drawing/2014/main" id="{6D5F5430-9B7D-9F7E-E80B-BC75955B3676}"/>
                  </a:ext>
                </a:extLst>
              </p:cNvPr>
              <p:cNvGrpSpPr>
                <a:grpSpLocks/>
              </p:cNvGrpSpPr>
              <p:nvPr/>
            </p:nvGrpSpPr>
            <p:grpSpPr bwMode="auto">
              <a:xfrm>
                <a:off x="578" y="317"/>
                <a:ext cx="192" cy="403"/>
                <a:chOff x="578" y="317"/>
                <a:chExt cx="192" cy="403"/>
              </a:xfrm>
            </p:grpSpPr>
            <p:sp>
              <p:nvSpPr>
                <p:cNvPr id="120240" name="Rectangle 24">
                  <a:extLst>
                    <a:ext uri="{FF2B5EF4-FFF2-40B4-BE49-F238E27FC236}">
                      <a16:creationId xmlns:a16="http://schemas.microsoft.com/office/drawing/2014/main" id="{DE2C6CF1-FA18-84E7-2035-1B4A7B242965}"/>
                    </a:ext>
                  </a:extLst>
                </p:cNvPr>
                <p:cNvSpPr>
                  <a:spLocks noChangeArrowheads="1"/>
                </p:cNvSpPr>
                <p:nvPr/>
              </p:nvSpPr>
              <p:spPr bwMode="auto">
                <a:xfrm>
                  <a:off x="578" y="317"/>
                  <a:ext cx="1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黑体" panose="02010609060101010101" pitchFamily="49" charset="-122"/>
                    </a:rPr>
                    <a:t>A</a:t>
                  </a:r>
                  <a:r>
                    <a:rPr lang="en-US" altLang="zh-CN" sz="2000" baseline="-25000">
                      <a:latin typeface="Times New Roman" panose="02020603050405020304" pitchFamily="18" charset="0"/>
                      <a:ea typeface="黑体" panose="02010609060101010101" pitchFamily="49" charset="-122"/>
                    </a:rPr>
                    <a:t>2</a:t>
                  </a:r>
                </a:p>
              </p:txBody>
            </p:sp>
            <p:sp>
              <p:nvSpPr>
                <p:cNvPr id="120241" name="Rectangle 25">
                  <a:extLst>
                    <a:ext uri="{FF2B5EF4-FFF2-40B4-BE49-F238E27FC236}">
                      <a16:creationId xmlns:a16="http://schemas.microsoft.com/office/drawing/2014/main" id="{3087D0D9-C17D-A9CC-0316-18E134653449}"/>
                    </a:ext>
                  </a:extLst>
                </p:cNvPr>
                <p:cNvSpPr>
                  <a:spLocks noChangeArrowheads="1"/>
                </p:cNvSpPr>
                <p:nvPr/>
              </p:nvSpPr>
              <p:spPr bwMode="auto">
                <a:xfrm>
                  <a:off x="578" y="317"/>
                  <a:ext cx="192"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2" name="Group 26">
                <a:extLst>
                  <a:ext uri="{FF2B5EF4-FFF2-40B4-BE49-F238E27FC236}">
                    <a16:creationId xmlns:a16="http://schemas.microsoft.com/office/drawing/2014/main" id="{CE73F1F3-FA10-0479-956C-9AE520C2CFB3}"/>
                  </a:ext>
                </a:extLst>
              </p:cNvPr>
              <p:cNvGrpSpPr>
                <a:grpSpLocks/>
              </p:cNvGrpSpPr>
              <p:nvPr/>
            </p:nvGrpSpPr>
            <p:grpSpPr bwMode="auto">
              <a:xfrm>
                <a:off x="770" y="317"/>
                <a:ext cx="193" cy="403"/>
                <a:chOff x="770" y="317"/>
                <a:chExt cx="193" cy="403"/>
              </a:xfrm>
            </p:grpSpPr>
            <p:sp>
              <p:nvSpPr>
                <p:cNvPr id="120238" name="Rectangle 27">
                  <a:extLst>
                    <a:ext uri="{FF2B5EF4-FFF2-40B4-BE49-F238E27FC236}">
                      <a16:creationId xmlns:a16="http://schemas.microsoft.com/office/drawing/2014/main" id="{1913B43B-48BB-AC60-0397-3DED9540E9A1}"/>
                    </a:ext>
                  </a:extLst>
                </p:cNvPr>
                <p:cNvSpPr>
                  <a:spLocks noChangeArrowheads="1"/>
                </p:cNvSpPr>
                <p:nvPr/>
              </p:nvSpPr>
              <p:spPr bwMode="auto">
                <a:xfrm>
                  <a:off x="770"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黑体" panose="02010609060101010101" pitchFamily="49" charset="-122"/>
                    </a:rPr>
                    <a:t>A</a:t>
                  </a:r>
                  <a:r>
                    <a:rPr lang="en-US" altLang="zh-CN" sz="2000" baseline="-25000">
                      <a:latin typeface="Times New Roman" panose="02020603050405020304" pitchFamily="18" charset="0"/>
                      <a:ea typeface="黑体" panose="02010609060101010101" pitchFamily="49" charset="-122"/>
                    </a:rPr>
                    <a:t>1</a:t>
                  </a:r>
                </a:p>
              </p:txBody>
            </p:sp>
            <p:sp>
              <p:nvSpPr>
                <p:cNvPr id="120239" name="Rectangle 28">
                  <a:extLst>
                    <a:ext uri="{FF2B5EF4-FFF2-40B4-BE49-F238E27FC236}">
                      <a16:creationId xmlns:a16="http://schemas.microsoft.com/office/drawing/2014/main" id="{29303E55-A299-A283-4047-23D5A0FB33C6}"/>
                    </a:ext>
                  </a:extLst>
                </p:cNvPr>
                <p:cNvSpPr>
                  <a:spLocks noChangeArrowheads="1"/>
                </p:cNvSpPr>
                <p:nvPr/>
              </p:nvSpPr>
              <p:spPr bwMode="auto">
                <a:xfrm>
                  <a:off x="770"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3" name="Group 29">
                <a:extLst>
                  <a:ext uri="{FF2B5EF4-FFF2-40B4-BE49-F238E27FC236}">
                    <a16:creationId xmlns:a16="http://schemas.microsoft.com/office/drawing/2014/main" id="{B327D06B-CB14-FEEC-0466-DAE117CF19DB}"/>
                  </a:ext>
                </a:extLst>
              </p:cNvPr>
              <p:cNvGrpSpPr>
                <a:grpSpLocks/>
              </p:cNvGrpSpPr>
              <p:nvPr/>
            </p:nvGrpSpPr>
            <p:grpSpPr bwMode="auto">
              <a:xfrm>
                <a:off x="963" y="317"/>
                <a:ext cx="193" cy="403"/>
                <a:chOff x="963" y="317"/>
                <a:chExt cx="193" cy="403"/>
              </a:xfrm>
            </p:grpSpPr>
            <p:sp>
              <p:nvSpPr>
                <p:cNvPr id="120236" name="Rectangle 30">
                  <a:extLst>
                    <a:ext uri="{FF2B5EF4-FFF2-40B4-BE49-F238E27FC236}">
                      <a16:creationId xmlns:a16="http://schemas.microsoft.com/office/drawing/2014/main" id="{294679A8-A898-768E-1B26-2FCDEF49707E}"/>
                    </a:ext>
                  </a:extLst>
                </p:cNvPr>
                <p:cNvSpPr>
                  <a:spLocks noChangeArrowheads="1"/>
                </p:cNvSpPr>
                <p:nvPr/>
              </p:nvSpPr>
              <p:spPr bwMode="auto">
                <a:xfrm>
                  <a:off x="963"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黑体" panose="02010609060101010101" pitchFamily="49" charset="-122"/>
                    </a:rPr>
                    <a:t>A</a:t>
                  </a:r>
                  <a:r>
                    <a:rPr lang="en-US" altLang="zh-CN" sz="2000" baseline="-25000">
                      <a:latin typeface="Times New Roman" panose="02020603050405020304" pitchFamily="18" charset="0"/>
                      <a:ea typeface="黑体" panose="02010609060101010101" pitchFamily="49" charset="-122"/>
                    </a:rPr>
                    <a:t>0</a:t>
                  </a:r>
                </a:p>
              </p:txBody>
            </p:sp>
            <p:sp>
              <p:nvSpPr>
                <p:cNvPr id="120237" name="Rectangle 31">
                  <a:extLst>
                    <a:ext uri="{FF2B5EF4-FFF2-40B4-BE49-F238E27FC236}">
                      <a16:creationId xmlns:a16="http://schemas.microsoft.com/office/drawing/2014/main" id="{CA338125-93D3-CEE0-4CCE-D59DAE4CA7DC}"/>
                    </a:ext>
                  </a:extLst>
                </p:cNvPr>
                <p:cNvSpPr>
                  <a:spLocks noChangeArrowheads="1"/>
                </p:cNvSpPr>
                <p:nvPr/>
              </p:nvSpPr>
              <p:spPr bwMode="auto">
                <a:xfrm>
                  <a:off x="963"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4" name="Group 32">
                <a:extLst>
                  <a:ext uri="{FF2B5EF4-FFF2-40B4-BE49-F238E27FC236}">
                    <a16:creationId xmlns:a16="http://schemas.microsoft.com/office/drawing/2014/main" id="{B36FF37F-65E2-F08D-FF3E-DE4042951950}"/>
                  </a:ext>
                </a:extLst>
              </p:cNvPr>
              <p:cNvGrpSpPr>
                <a:grpSpLocks/>
              </p:cNvGrpSpPr>
              <p:nvPr/>
            </p:nvGrpSpPr>
            <p:grpSpPr bwMode="auto">
              <a:xfrm>
                <a:off x="1156" y="317"/>
                <a:ext cx="193" cy="403"/>
                <a:chOff x="1156" y="317"/>
                <a:chExt cx="193" cy="403"/>
              </a:xfrm>
            </p:grpSpPr>
            <p:sp>
              <p:nvSpPr>
                <p:cNvPr id="120234" name="Rectangle 33">
                  <a:extLst>
                    <a:ext uri="{FF2B5EF4-FFF2-40B4-BE49-F238E27FC236}">
                      <a16:creationId xmlns:a16="http://schemas.microsoft.com/office/drawing/2014/main" id="{376D698F-546F-9A17-864A-DA515EBAA4A2}"/>
                    </a:ext>
                  </a:extLst>
                </p:cNvPr>
                <p:cNvSpPr>
                  <a:spLocks noChangeArrowheads="1"/>
                </p:cNvSpPr>
                <p:nvPr/>
              </p:nvSpPr>
              <p:spPr bwMode="auto">
                <a:xfrm>
                  <a:off x="1156"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0</a:t>
                  </a:r>
                  <a:endParaRPr lang="en-US" altLang="zh-CN" sz="2400">
                    <a:latin typeface="Times New Roman" panose="02020603050405020304" pitchFamily="18" charset="0"/>
                    <a:ea typeface="黑体" panose="02010609060101010101" pitchFamily="49" charset="-122"/>
                  </a:endParaRPr>
                </a:p>
              </p:txBody>
            </p:sp>
            <p:sp>
              <p:nvSpPr>
                <p:cNvPr id="120235" name="Rectangle 34">
                  <a:extLst>
                    <a:ext uri="{FF2B5EF4-FFF2-40B4-BE49-F238E27FC236}">
                      <a16:creationId xmlns:a16="http://schemas.microsoft.com/office/drawing/2014/main" id="{7A8D69B9-ABA6-499F-3CC5-C803B5183E00}"/>
                    </a:ext>
                  </a:extLst>
                </p:cNvPr>
                <p:cNvSpPr>
                  <a:spLocks noChangeArrowheads="1"/>
                </p:cNvSpPr>
                <p:nvPr/>
              </p:nvSpPr>
              <p:spPr bwMode="auto">
                <a:xfrm>
                  <a:off x="1156"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5" name="Group 35">
                <a:extLst>
                  <a:ext uri="{FF2B5EF4-FFF2-40B4-BE49-F238E27FC236}">
                    <a16:creationId xmlns:a16="http://schemas.microsoft.com/office/drawing/2014/main" id="{9FEEBB33-D2B2-0D83-BEE9-EB548241060D}"/>
                  </a:ext>
                </a:extLst>
              </p:cNvPr>
              <p:cNvGrpSpPr>
                <a:grpSpLocks/>
              </p:cNvGrpSpPr>
              <p:nvPr/>
            </p:nvGrpSpPr>
            <p:grpSpPr bwMode="auto">
              <a:xfrm>
                <a:off x="1349" y="317"/>
                <a:ext cx="192" cy="403"/>
                <a:chOff x="1349" y="317"/>
                <a:chExt cx="192" cy="403"/>
              </a:xfrm>
            </p:grpSpPr>
            <p:sp>
              <p:nvSpPr>
                <p:cNvPr id="120232" name="Rectangle 36">
                  <a:extLst>
                    <a:ext uri="{FF2B5EF4-FFF2-40B4-BE49-F238E27FC236}">
                      <a16:creationId xmlns:a16="http://schemas.microsoft.com/office/drawing/2014/main" id="{CA0A0313-7AF5-6EE8-9962-15CCBA281DA1}"/>
                    </a:ext>
                  </a:extLst>
                </p:cNvPr>
                <p:cNvSpPr>
                  <a:spLocks noChangeArrowheads="1"/>
                </p:cNvSpPr>
                <p:nvPr/>
              </p:nvSpPr>
              <p:spPr bwMode="auto">
                <a:xfrm>
                  <a:off x="1349" y="317"/>
                  <a:ext cx="1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1</a:t>
                  </a:r>
                  <a:endParaRPr lang="en-US" altLang="zh-CN" sz="2400">
                    <a:latin typeface="Times New Roman" panose="02020603050405020304" pitchFamily="18" charset="0"/>
                    <a:ea typeface="黑体" panose="02010609060101010101" pitchFamily="49" charset="-122"/>
                  </a:endParaRPr>
                </a:p>
              </p:txBody>
            </p:sp>
            <p:sp>
              <p:nvSpPr>
                <p:cNvPr id="120233" name="Rectangle 37">
                  <a:extLst>
                    <a:ext uri="{FF2B5EF4-FFF2-40B4-BE49-F238E27FC236}">
                      <a16:creationId xmlns:a16="http://schemas.microsoft.com/office/drawing/2014/main" id="{124960A4-55FD-99AC-D5D6-EA3FA922374F}"/>
                    </a:ext>
                  </a:extLst>
                </p:cNvPr>
                <p:cNvSpPr>
                  <a:spLocks noChangeArrowheads="1"/>
                </p:cNvSpPr>
                <p:nvPr/>
              </p:nvSpPr>
              <p:spPr bwMode="auto">
                <a:xfrm>
                  <a:off x="1349" y="317"/>
                  <a:ext cx="192"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6" name="Group 38">
                <a:extLst>
                  <a:ext uri="{FF2B5EF4-FFF2-40B4-BE49-F238E27FC236}">
                    <a16:creationId xmlns:a16="http://schemas.microsoft.com/office/drawing/2014/main" id="{11ABCA40-910F-AE9C-69AA-CD0E301A4120}"/>
                  </a:ext>
                </a:extLst>
              </p:cNvPr>
              <p:cNvGrpSpPr>
                <a:grpSpLocks/>
              </p:cNvGrpSpPr>
              <p:nvPr/>
            </p:nvGrpSpPr>
            <p:grpSpPr bwMode="auto">
              <a:xfrm>
                <a:off x="1541" y="317"/>
                <a:ext cx="193" cy="403"/>
                <a:chOff x="1541" y="317"/>
                <a:chExt cx="193" cy="403"/>
              </a:xfrm>
            </p:grpSpPr>
            <p:sp>
              <p:nvSpPr>
                <p:cNvPr id="120230" name="Rectangle 39">
                  <a:extLst>
                    <a:ext uri="{FF2B5EF4-FFF2-40B4-BE49-F238E27FC236}">
                      <a16:creationId xmlns:a16="http://schemas.microsoft.com/office/drawing/2014/main" id="{02366A5C-8B77-FFCD-224A-886D156A3C81}"/>
                    </a:ext>
                  </a:extLst>
                </p:cNvPr>
                <p:cNvSpPr>
                  <a:spLocks noChangeArrowheads="1"/>
                </p:cNvSpPr>
                <p:nvPr/>
              </p:nvSpPr>
              <p:spPr bwMode="auto">
                <a:xfrm>
                  <a:off x="1541"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2</a:t>
                  </a:r>
                  <a:endParaRPr lang="en-US" altLang="zh-CN" sz="2400">
                    <a:latin typeface="Times New Roman" panose="02020603050405020304" pitchFamily="18" charset="0"/>
                    <a:ea typeface="黑体" panose="02010609060101010101" pitchFamily="49" charset="-122"/>
                  </a:endParaRPr>
                </a:p>
              </p:txBody>
            </p:sp>
            <p:sp>
              <p:nvSpPr>
                <p:cNvPr id="120231" name="Rectangle 40">
                  <a:extLst>
                    <a:ext uri="{FF2B5EF4-FFF2-40B4-BE49-F238E27FC236}">
                      <a16:creationId xmlns:a16="http://schemas.microsoft.com/office/drawing/2014/main" id="{A95F05B6-D85C-7AD6-4836-506AAF154C08}"/>
                    </a:ext>
                  </a:extLst>
                </p:cNvPr>
                <p:cNvSpPr>
                  <a:spLocks noChangeArrowheads="1"/>
                </p:cNvSpPr>
                <p:nvPr/>
              </p:nvSpPr>
              <p:spPr bwMode="auto">
                <a:xfrm>
                  <a:off x="1541"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7" name="Group 41">
                <a:extLst>
                  <a:ext uri="{FF2B5EF4-FFF2-40B4-BE49-F238E27FC236}">
                    <a16:creationId xmlns:a16="http://schemas.microsoft.com/office/drawing/2014/main" id="{26054081-1EE4-88FE-974F-65DA46183C1F}"/>
                  </a:ext>
                </a:extLst>
              </p:cNvPr>
              <p:cNvGrpSpPr>
                <a:grpSpLocks/>
              </p:cNvGrpSpPr>
              <p:nvPr/>
            </p:nvGrpSpPr>
            <p:grpSpPr bwMode="auto">
              <a:xfrm>
                <a:off x="1734" y="317"/>
                <a:ext cx="193" cy="403"/>
                <a:chOff x="1734" y="317"/>
                <a:chExt cx="193" cy="403"/>
              </a:xfrm>
            </p:grpSpPr>
            <p:sp>
              <p:nvSpPr>
                <p:cNvPr id="120228" name="Rectangle 42">
                  <a:extLst>
                    <a:ext uri="{FF2B5EF4-FFF2-40B4-BE49-F238E27FC236}">
                      <a16:creationId xmlns:a16="http://schemas.microsoft.com/office/drawing/2014/main" id="{43A255B0-0E71-AE9C-711E-460E68934099}"/>
                    </a:ext>
                  </a:extLst>
                </p:cNvPr>
                <p:cNvSpPr>
                  <a:spLocks noChangeArrowheads="1"/>
                </p:cNvSpPr>
                <p:nvPr/>
              </p:nvSpPr>
              <p:spPr bwMode="auto">
                <a:xfrm>
                  <a:off x="1734"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3</a:t>
                  </a:r>
                  <a:endParaRPr lang="en-US" altLang="zh-CN" sz="2400">
                    <a:latin typeface="Times New Roman" panose="02020603050405020304" pitchFamily="18" charset="0"/>
                    <a:ea typeface="黑体" panose="02010609060101010101" pitchFamily="49" charset="-122"/>
                  </a:endParaRPr>
                </a:p>
              </p:txBody>
            </p:sp>
            <p:sp>
              <p:nvSpPr>
                <p:cNvPr id="120229" name="Rectangle 43">
                  <a:extLst>
                    <a:ext uri="{FF2B5EF4-FFF2-40B4-BE49-F238E27FC236}">
                      <a16:creationId xmlns:a16="http://schemas.microsoft.com/office/drawing/2014/main" id="{54472F96-A1F5-EE0E-5D07-0204030E9D69}"/>
                    </a:ext>
                  </a:extLst>
                </p:cNvPr>
                <p:cNvSpPr>
                  <a:spLocks noChangeArrowheads="1"/>
                </p:cNvSpPr>
                <p:nvPr/>
              </p:nvSpPr>
              <p:spPr bwMode="auto">
                <a:xfrm>
                  <a:off x="1734"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8" name="Group 44">
                <a:extLst>
                  <a:ext uri="{FF2B5EF4-FFF2-40B4-BE49-F238E27FC236}">
                    <a16:creationId xmlns:a16="http://schemas.microsoft.com/office/drawing/2014/main" id="{2028D602-06E6-C1C2-786E-83442AD2FF4A}"/>
                  </a:ext>
                </a:extLst>
              </p:cNvPr>
              <p:cNvGrpSpPr>
                <a:grpSpLocks/>
              </p:cNvGrpSpPr>
              <p:nvPr/>
            </p:nvGrpSpPr>
            <p:grpSpPr bwMode="auto">
              <a:xfrm>
                <a:off x="1927" y="317"/>
                <a:ext cx="192" cy="403"/>
                <a:chOff x="1927" y="317"/>
                <a:chExt cx="192" cy="403"/>
              </a:xfrm>
            </p:grpSpPr>
            <p:sp>
              <p:nvSpPr>
                <p:cNvPr id="120226" name="Rectangle 45">
                  <a:extLst>
                    <a:ext uri="{FF2B5EF4-FFF2-40B4-BE49-F238E27FC236}">
                      <a16:creationId xmlns:a16="http://schemas.microsoft.com/office/drawing/2014/main" id="{F85FFC5A-18BC-259B-E931-F9A65646A71E}"/>
                    </a:ext>
                  </a:extLst>
                </p:cNvPr>
                <p:cNvSpPr>
                  <a:spLocks noChangeArrowheads="1"/>
                </p:cNvSpPr>
                <p:nvPr/>
              </p:nvSpPr>
              <p:spPr bwMode="auto">
                <a:xfrm>
                  <a:off x="1927" y="317"/>
                  <a:ext cx="1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4</a:t>
                  </a:r>
                  <a:endParaRPr lang="en-US" altLang="zh-CN" sz="2400">
                    <a:latin typeface="Times New Roman" panose="02020603050405020304" pitchFamily="18" charset="0"/>
                    <a:ea typeface="黑体" panose="02010609060101010101" pitchFamily="49" charset="-122"/>
                  </a:endParaRPr>
                </a:p>
              </p:txBody>
            </p:sp>
            <p:sp>
              <p:nvSpPr>
                <p:cNvPr id="120227" name="Rectangle 46">
                  <a:extLst>
                    <a:ext uri="{FF2B5EF4-FFF2-40B4-BE49-F238E27FC236}">
                      <a16:creationId xmlns:a16="http://schemas.microsoft.com/office/drawing/2014/main" id="{613BB426-1DB9-62A4-09FD-0BF56451C9A8}"/>
                    </a:ext>
                  </a:extLst>
                </p:cNvPr>
                <p:cNvSpPr>
                  <a:spLocks noChangeArrowheads="1"/>
                </p:cNvSpPr>
                <p:nvPr/>
              </p:nvSpPr>
              <p:spPr bwMode="auto">
                <a:xfrm>
                  <a:off x="1927" y="317"/>
                  <a:ext cx="192"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39" name="Group 47">
                <a:extLst>
                  <a:ext uri="{FF2B5EF4-FFF2-40B4-BE49-F238E27FC236}">
                    <a16:creationId xmlns:a16="http://schemas.microsoft.com/office/drawing/2014/main" id="{45B00237-5BA2-62D4-E7F6-AB70AA6BC011}"/>
                  </a:ext>
                </a:extLst>
              </p:cNvPr>
              <p:cNvGrpSpPr>
                <a:grpSpLocks/>
              </p:cNvGrpSpPr>
              <p:nvPr/>
            </p:nvGrpSpPr>
            <p:grpSpPr bwMode="auto">
              <a:xfrm>
                <a:off x="2119" y="317"/>
                <a:ext cx="193" cy="403"/>
                <a:chOff x="2119" y="317"/>
                <a:chExt cx="193" cy="403"/>
              </a:xfrm>
            </p:grpSpPr>
            <p:sp>
              <p:nvSpPr>
                <p:cNvPr id="120224" name="Rectangle 48">
                  <a:extLst>
                    <a:ext uri="{FF2B5EF4-FFF2-40B4-BE49-F238E27FC236}">
                      <a16:creationId xmlns:a16="http://schemas.microsoft.com/office/drawing/2014/main" id="{96EFBA68-F0EA-56C6-1B1E-8F48A85ECB88}"/>
                    </a:ext>
                  </a:extLst>
                </p:cNvPr>
                <p:cNvSpPr>
                  <a:spLocks noChangeArrowheads="1"/>
                </p:cNvSpPr>
                <p:nvPr/>
              </p:nvSpPr>
              <p:spPr bwMode="auto">
                <a:xfrm>
                  <a:off x="2119"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5</a:t>
                  </a:r>
                  <a:endParaRPr lang="en-US" altLang="zh-CN" sz="2400">
                    <a:latin typeface="Times New Roman" panose="02020603050405020304" pitchFamily="18" charset="0"/>
                    <a:ea typeface="黑体" panose="02010609060101010101" pitchFamily="49" charset="-122"/>
                  </a:endParaRPr>
                </a:p>
              </p:txBody>
            </p:sp>
            <p:sp>
              <p:nvSpPr>
                <p:cNvPr id="120225" name="Rectangle 49">
                  <a:extLst>
                    <a:ext uri="{FF2B5EF4-FFF2-40B4-BE49-F238E27FC236}">
                      <a16:creationId xmlns:a16="http://schemas.microsoft.com/office/drawing/2014/main" id="{81CE0053-486F-73F2-7026-BB12E7F71A4C}"/>
                    </a:ext>
                  </a:extLst>
                </p:cNvPr>
                <p:cNvSpPr>
                  <a:spLocks noChangeArrowheads="1"/>
                </p:cNvSpPr>
                <p:nvPr/>
              </p:nvSpPr>
              <p:spPr bwMode="auto">
                <a:xfrm>
                  <a:off x="2119"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0" name="Group 50">
                <a:extLst>
                  <a:ext uri="{FF2B5EF4-FFF2-40B4-BE49-F238E27FC236}">
                    <a16:creationId xmlns:a16="http://schemas.microsoft.com/office/drawing/2014/main" id="{B97E96D9-7902-EA36-81EB-80344A9FED3C}"/>
                  </a:ext>
                </a:extLst>
              </p:cNvPr>
              <p:cNvGrpSpPr>
                <a:grpSpLocks/>
              </p:cNvGrpSpPr>
              <p:nvPr/>
            </p:nvGrpSpPr>
            <p:grpSpPr bwMode="auto">
              <a:xfrm>
                <a:off x="2312" y="317"/>
                <a:ext cx="193" cy="403"/>
                <a:chOff x="2312" y="317"/>
                <a:chExt cx="193" cy="403"/>
              </a:xfrm>
            </p:grpSpPr>
            <p:sp>
              <p:nvSpPr>
                <p:cNvPr id="120222" name="Rectangle 51">
                  <a:extLst>
                    <a:ext uri="{FF2B5EF4-FFF2-40B4-BE49-F238E27FC236}">
                      <a16:creationId xmlns:a16="http://schemas.microsoft.com/office/drawing/2014/main" id="{7531E000-BEF1-F668-F722-B35AB196204E}"/>
                    </a:ext>
                  </a:extLst>
                </p:cNvPr>
                <p:cNvSpPr>
                  <a:spLocks noChangeArrowheads="1"/>
                </p:cNvSpPr>
                <p:nvPr/>
              </p:nvSpPr>
              <p:spPr bwMode="auto">
                <a:xfrm>
                  <a:off x="2312"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6</a:t>
                  </a:r>
                  <a:endParaRPr lang="en-US" altLang="zh-CN" sz="2400">
                    <a:latin typeface="Times New Roman" panose="02020603050405020304" pitchFamily="18" charset="0"/>
                    <a:ea typeface="黑体" panose="02010609060101010101" pitchFamily="49" charset="-122"/>
                  </a:endParaRPr>
                </a:p>
              </p:txBody>
            </p:sp>
            <p:sp>
              <p:nvSpPr>
                <p:cNvPr id="120223" name="Rectangle 52">
                  <a:extLst>
                    <a:ext uri="{FF2B5EF4-FFF2-40B4-BE49-F238E27FC236}">
                      <a16:creationId xmlns:a16="http://schemas.microsoft.com/office/drawing/2014/main" id="{2F2D0470-9C13-397A-BCC4-866981F0D01F}"/>
                    </a:ext>
                  </a:extLst>
                </p:cNvPr>
                <p:cNvSpPr>
                  <a:spLocks noChangeArrowheads="1"/>
                </p:cNvSpPr>
                <p:nvPr/>
              </p:nvSpPr>
              <p:spPr bwMode="auto">
                <a:xfrm>
                  <a:off x="2312"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1" name="Group 53">
                <a:extLst>
                  <a:ext uri="{FF2B5EF4-FFF2-40B4-BE49-F238E27FC236}">
                    <a16:creationId xmlns:a16="http://schemas.microsoft.com/office/drawing/2014/main" id="{FB6C2363-1A83-408F-5F34-FD388F4ED9CF}"/>
                  </a:ext>
                </a:extLst>
              </p:cNvPr>
              <p:cNvGrpSpPr>
                <a:grpSpLocks/>
              </p:cNvGrpSpPr>
              <p:nvPr/>
            </p:nvGrpSpPr>
            <p:grpSpPr bwMode="auto">
              <a:xfrm>
                <a:off x="2505" y="317"/>
                <a:ext cx="193" cy="403"/>
                <a:chOff x="2505" y="317"/>
                <a:chExt cx="193" cy="403"/>
              </a:xfrm>
            </p:grpSpPr>
            <p:sp>
              <p:nvSpPr>
                <p:cNvPr id="120220" name="Rectangle 54">
                  <a:extLst>
                    <a:ext uri="{FF2B5EF4-FFF2-40B4-BE49-F238E27FC236}">
                      <a16:creationId xmlns:a16="http://schemas.microsoft.com/office/drawing/2014/main" id="{68407FF6-B7A0-B257-444C-1EC511962DEC}"/>
                    </a:ext>
                  </a:extLst>
                </p:cNvPr>
                <p:cNvSpPr>
                  <a:spLocks noChangeArrowheads="1"/>
                </p:cNvSpPr>
                <p:nvPr/>
              </p:nvSpPr>
              <p:spPr bwMode="auto">
                <a:xfrm>
                  <a:off x="2505" y="317"/>
                  <a:ext cx="1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Y</a:t>
                  </a:r>
                  <a:r>
                    <a:rPr lang="en-US" altLang="zh-CN" sz="2400" baseline="-30000">
                      <a:latin typeface="Times New Roman" panose="02020603050405020304" pitchFamily="18" charset="0"/>
                      <a:ea typeface="黑体" panose="02010609060101010101" pitchFamily="49" charset="-122"/>
                    </a:rPr>
                    <a:t>7</a:t>
                  </a:r>
                  <a:endParaRPr lang="en-US" altLang="zh-CN" sz="2400">
                    <a:latin typeface="Times New Roman" panose="02020603050405020304" pitchFamily="18" charset="0"/>
                    <a:ea typeface="黑体" panose="02010609060101010101" pitchFamily="49" charset="-122"/>
                  </a:endParaRPr>
                </a:p>
              </p:txBody>
            </p:sp>
            <p:sp>
              <p:nvSpPr>
                <p:cNvPr id="120221" name="Rectangle 55">
                  <a:extLst>
                    <a:ext uri="{FF2B5EF4-FFF2-40B4-BE49-F238E27FC236}">
                      <a16:creationId xmlns:a16="http://schemas.microsoft.com/office/drawing/2014/main" id="{BD87C2D7-ED64-E300-7B53-430C8971E0D7}"/>
                    </a:ext>
                  </a:extLst>
                </p:cNvPr>
                <p:cNvSpPr>
                  <a:spLocks noChangeArrowheads="1"/>
                </p:cNvSpPr>
                <p:nvPr/>
              </p:nvSpPr>
              <p:spPr bwMode="auto">
                <a:xfrm>
                  <a:off x="2505" y="317"/>
                  <a:ext cx="193" cy="403"/>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2" name="Group 56">
                <a:extLst>
                  <a:ext uri="{FF2B5EF4-FFF2-40B4-BE49-F238E27FC236}">
                    <a16:creationId xmlns:a16="http://schemas.microsoft.com/office/drawing/2014/main" id="{8C57F964-7236-7C0F-FAB9-7DA0B22822D0}"/>
                  </a:ext>
                </a:extLst>
              </p:cNvPr>
              <p:cNvGrpSpPr>
                <a:grpSpLocks/>
              </p:cNvGrpSpPr>
              <p:nvPr/>
            </p:nvGrpSpPr>
            <p:grpSpPr bwMode="auto">
              <a:xfrm>
                <a:off x="0" y="720"/>
                <a:ext cx="192" cy="317"/>
                <a:chOff x="0" y="720"/>
                <a:chExt cx="192" cy="317"/>
              </a:xfrm>
            </p:grpSpPr>
            <p:sp>
              <p:nvSpPr>
                <p:cNvPr id="120218" name="Rectangle 57">
                  <a:extLst>
                    <a:ext uri="{FF2B5EF4-FFF2-40B4-BE49-F238E27FC236}">
                      <a16:creationId xmlns:a16="http://schemas.microsoft.com/office/drawing/2014/main" id="{D5B94C1A-5401-48B8-59C7-B2F821ED708F}"/>
                    </a:ext>
                  </a:extLst>
                </p:cNvPr>
                <p:cNvSpPr>
                  <a:spLocks noChangeArrowheads="1"/>
                </p:cNvSpPr>
                <p:nvPr/>
              </p:nvSpPr>
              <p:spPr bwMode="auto">
                <a:xfrm>
                  <a:off x="0" y="720"/>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a:latin typeface="Times New Roman" panose="02020603050405020304" pitchFamily="18" charset="0"/>
                      <a:ea typeface="黑体" panose="02010609060101010101" pitchFamily="49" charset="-122"/>
                    </a:rPr>
                    <a:t>0</a:t>
                  </a:r>
                </a:p>
              </p:txBody>
            </p:sp>
            <p:sp>
              <p:nvSpPr>
                <p:cNvPr id="120219" name="Rectangle 58">
                  <a:extLst>
                    <a:ext uri="{FF2B5EF4-FFF2-40B4-BE49-F238E27FC236}">
                      <a16:creationId xmlns:a16="http://schemas.microsoft.com/office/drawing/2014/main" id="{884437EA-B44E-5443-1A56-1FA54C3494BC}"/>
                    </a:ext>
                  </a:extLst>
                </p:cNvPr>
                <p:cNvSpPr>
                  <a:spLocks noChangeArrowheads="1"/>
                </p:cNvSpPr>
                <p:nvPr/>
              </p:nvSpPr>
              <p:spPr bwMode="auto">
                <a:xfrm>
                  <a:off x="0" y="720"/>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3" name="Group 59">
                <a:extLst>
                  <a:ext uri="{FF2B5EF4-FFF2-40B4-BE49-F238E27FC236}">
                    <a16:creationId xmlns:a16="http://schemas.microsoft.com/office/drawing/2014/main" id="{1B50D557-81CC-5A5C-4759-5B080DCCFD27}"/>
                  </a:ext>
                </a:extLst>
              </p:cNvPr>
              <p:cNvGrpSpPr>
                <a:grpSpLocks/>
              </p:cNvGrpSpPr>
              <p:nvPr/>
            </p:nvGrpSpPr>
            <p:grpSpPr bwMode="auto">
              <a:xfrm>
                <a:off x="192" y="720"/>
                <a:ext cx="193" cy="317"/>
                <a:chOff x="192" y="720"/>
                <a:chExt cx="193" cy="317"/>
              </a:xfrm>
            </p:grpSpPr>
            <p:sp>
              <p:nvSpPr>
                <p:cNvPr id="120216" name="Rectangle 60">
                  <a:extLst>
                    <a:ext uri="{FF2B5EF4-FFF2-40B4-BE49-F238E27FC236}">
                      <a16:creationId xmlns:a16="http://schemas.microsoft.com/office/drawing/2014/main" id="{E617E03C-66C8-B209-B262-DF514E65E9B5}"/>
                    </a:ext>
                  </a:extLst>
                </p:cNvPr>
                <p:cNvSpPr>
                  <a:spLocks noChangeArrowheads="1"/>
                </p:cNvSpPr>
                <p:nvPr/>
              </p:nvSpPr>
              <p:spPr bwMode="auto">
                <a:xfrm>
                  <a:off x="192"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217" name="Rectangle 61">
                  <a:extLst>
                    <a:ext uri="{FF2B5EF4-FFF2-40B4-BE49-F238E27FC236}">
                      <a16:creationId xmlns:a16="http://schemas.microsoft.com/office/drawing/2014/main" id="{253ECF0F-35D4-41B6-8CCC-922332C23B1C}"/>
                    </a:ext>
                  </a:extLst>
                </p:cNvPr>
                <p:cNvSpPr>
                  <a:spLocks noChangeArrowheads="1"/>
                </p:cNvSpPr>
                <p:nvPr/>
              </p:nvSpPr>
              <p:spPr bwMode="auto">
                <a:xfrm>
                  <a:off x="192"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4" name="Group 62">
                <a:extLst>
                  <a:ext uri="{FF2B5EF4-FFF2-40B4-BE49-F238E27FC236}">
                    <a16:creationId xmlns:a16="http://schemas.microsoft.com/office/drawing/2014/main" id="{73D11716-1752-B88E-872D-E24C6536BF71}"/>
                  </a:ext>
                </a:extLst>
              </p:cNvPr>
              <p:cNvGrpSpPr>
                <a:grpSpLocks/>
              </p:cNvGrpSpPr>
              <p:nvPr/>
            </p:nvGrpSpPr>
            <p:grpSpPr bwMode="auto">
              <a:xfrm>
                <a:off x="385" y="720"/>
                <a:ext cx="193" cy="317"/>
                <a:chOff x="385" y="720"/>
                <a:chExt cx="193" cy="317"/>
              </a:xfrm>
            </p:grpSpPr>
            <p:sp>
              <p:nvSpPr>
                <p:cNvPr id="120214" name="Rectangle 63">
                  <a:extLst>
                    <a:ext uri="{FF2B5EF4-FFF2-40B4-BE49-F238E27FC236}">
                      <a16:creationId xmlns:a16="http://schemas.microsoft.com/office/drawing/2014/main" id="{80AC7CF4-2CD3-F2FA-78D3-CA8F47A1A1CD}"/>
                    </a:ext>
                  </a:extLst>
                </p:cNvPr>
                <p:cNvSpPr>
                  <a:spLocks noChangeArrowheads="1"/>
                </p:cNvSpPr>
                <p:nvPr/>
              </p:nvSpPr>
              <p:spPr bwMode="auto">
                <a:xfrm>
                  <a:off x="385"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X</a:t>
                  </a:r>
                </a:p>
              </p:txBody>
            </p:sp>
            <p:sp>
              <p:nvSpPr>
                <p:cNvPr id="120215" name="Rectangle 64">
                  <a:extLst>
                    <a:ext uri="{FF2B5EF4-FFF2-40B4-BE49-F238E27FC236}">
                      <a16:creationId xmlns:a16="http://schemas.microsoft.com/office/drawing/2014/main" id="{303BC021-B805-8B2B-6D3A-66535AE48EC8}"/>
                    </a:ext>
                  </a:extLst>
                </p:cNvPr>
                <p:cNvSpPr>
                  <a:spLocks noChangeArrowheads="1"/>
                </p:cNvSpPr>
                <p:nvPr/>
              </p:nvSpPr>
              <p:spPr bwMode="auto">
                <a:xfrm>
                  <a:off x="385"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5" name="Group 65">
                <a:extLst>
                  <a:ext uri="{FF2B5EF4-FFF2-40B4-BE49-F238E27FC236}">
                    <a16:creationId xmlns:a16="http://schemas.microsoft.com/office/drawing/2014/main" id="{9FCBB8EF-0F62-DE87-0CC2-D5C926540B96}"/>
                  </a:ext>
                </a:extLst>
              </p:cNvPr>
              <p:cNvGrpSpPr>
                <a:grpSpLocks/>
              </p:cNvGrpSpPr>
              <p:nvPr/>
            </p:nvGrpSpPr>
            <p:grpSpPr bwMode="auto">
              <a:xfrm>
                <a:off x="578" y="720"/>
                <a:ext cx="192" cy="317"/>
                <a:chOff x="578" y="720"/>
                <a:chExt cx="192" cy="317"/>
              </a:xfrm>
            </p:grpSpPr>
            <p:sp>
              <p:nvSpPr>
                <p:cNvPr id="120212" name="Rectangle 66">
                  <a:extLst>
                    <a:ext uri="{FF2B5EF4-FFF2-40B4-BE49-F238E27FC236}">
                      <a16:creationId xmlns:a16="http://schemas.microsoft.com/office/drawing/2014/main" id="{5FAD530F-4F48-301D-096E-B47A8D8C7CA4}"/>
                    </a:ext>
                  </a:extLst>
                </p:cNvPr>
                <p:cNvSpPr>
                  <a:spLocks noChangeArrowheads="1"/>
                </p:cNvSpPr>
                <p:nvPr/>
              </p:nvSpPr>
              <p:spPr bwMode="auto">
                <a:xfrm>
                  <a:off x="578" y="720"/>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X</a:t>
                  </a:r>
                </a:p>
              </p:txBody>
            </p:sp>
            <p:sp>
              <p:nvSpPr>
                <p:cNvPr id="120213" name="Rectangle 67">
                  <a:extLst>
                    <a:ext uri="{FF2B5EF4-FFF2-40B4-BE49-F238E27FC236}">
                      <a16:creationId xmlns:a16="http://schemas.microsoft.com/office/drawing/2014/main" id="{01830B84-D733-1457-5C45-B9F8CBE79FB5}"/>
                    </a:ext>
                  </a:extLst>
                </p:cNvPr>
                <p:cNvSpPr>
                  <a:spLocks noChangeArrowheads="1"/>
                </p:cNvSpPr>
                <p:nvPr/>
              </p:nvSpPr>
              <p:spPr bwMode="auto">
                <a:xfrm>
                  <a:off x="578" y="720"/>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6" name="Group 68">
                <a:extLst>
                  <a:ext uri="{FF2B5EF4-FFF2-40B4-BE49-F238E27FC236}">
                    <a16:creationId xmlns:a16="http://schemas.microsoft.com/office/drawing/2014/main" id="{E7A06FE0-4456-08A6-3428-5DBBE8AFBDFE}"/>
                  </a:ext>
                </a:extLst>
              </p:cNvPr>
              <p:cNvGrpSpPr>
                <a:grpSpLocks/>
              </p:cNvGrpSpPr>
              <p:nvPr/>
            </p:nvGrpSpPr>
            <p:grpSpPr bwMode="auto">
              <a:xfrm>
                <a:off x="770" y="720"/>
                <a:ext cx="193" cy="317"/>
                <a:chOff x="770" y="720"/>
                <a:chExt cx="193" cy="317"/>
              </a:xfrm>
            </p:grpSpPr>
            <p:sp>
              <p:nvSpPr>
                <p:cNvPr id="120210" name="Rectangle 69">
                  <a:extLst>
                    <a:ext uri="{FF2B5EF4-FFF2-40B4-BE49-F238E27FC236}">
                      <a16:creationId xmlns:a16="http://schemas.microsoft.com/office/drawing/2014/main" id="{6CCB44C3-5AA2-B07E-1367-501125273E9F}"/>
                    </a:ext>
                  </a:extLst>
                </p:cNvPr>
                <p:cNvSpPr>
                  <a:spLocks noChangeArrowheads="1"/>
                </p:cNvSpPr>
                <p:nvPr/>
              </p:nvSpPr>
              <p:spPr bwMode="auto">
                <a:xfrm>
                  <a:off x="770"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X</a:t>
                  </a:r>
                </a:p>
              </p:txBody>
            </p:sp>
            <p:sp>
              <p:nvSpPr>
                <p:cNvPr id="120211" name="Rectangle 70">
                  <a:extLst>
                    <a:ext uri="{FF2B5EF4-FFF2-40B4-BE49-F238E27FC236}">
                      <a16:creationId xmlns:a16="http://schemas.microsoft.com/office/drawing/2014/main" id="{916EDDE1-6A4E-1AF7-18DA-5258F64ED01D}"/>
                    </a:ext>
                  </a:extLst>
                </p:cNvPr>
                <p:cNvSpPr>
                  <a:spLocks noChangeArrowheads="1"/>
                </p:cNvSpPr>
                <p:nvPr/>
              </p:nvSpPr>
              <p:spPr bwMode="auto">
                <a:xfrm>
                  <a:off x="770"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7" name="Group 71">
                <a:extLst>
                  <a:ext uri="{FF2B5EF4-FFF2-40B4-BE49-F238E27FC236}">
                    <a16:creationId xmlns:a16="http://schemas.microsoft.com/office/drawing/2014/main" id="{45B43843-08AE-D60D-B258-9ABC8E2EAE49}"/>
                  </a:ext>
                </a:extLst>
              </p:cNvPr>
              <p:cNvGrpSpPr>
                <a:grpSpLocks/>
              </p:cNvGrpSpPr>
              <p:nvPr/>
            </p:nvGrpSpPr>
            <p:grpSpPr bwMode="auto">
              <a:xfrm>
                <a:off x="963" y="720"/>
                <a:ext cx="193" cy="317"/>
                <a:chOff x="963" y="720"/>
                <a:chExt cx="193" cy="317"/>
              </a:xfrm>
            </p:grpSpPr>
            <p:sp>
              <p:nvSpPr>
                <p:cNvPr id="120208" name="Rectangle 72">
                  <a:extLst>
                    <a:ext uri="{FF2B5EF4-FFF2-40B4-BE49-F238E27FC236}">
                      <a16:creationId xmlns:a16="http://schemas.microsoft.com/office/drawing/2014/main" id="{4AF85B51-C497-E148-F28D-59551B4BB106}"/>
                    </a:ext>
                  </a:extLst>
                </p:cNvPr>
                <p:cNvSpPr>
                  <a:spLocks noChangeArrowheads="1"/>
                </p:cNvSpPr>
                <p:nvPr/>
              </p:nvSpPr>
              <p:spPr bwMode="auto">
                <a:xfrm>
                  <a:off x="963"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X</a:t>
                  </a:r>
                </a:p>
              </p:txBody>
            </p:sp>
            <p:sp>
              <p:nvSpPr>
                <p:cNvPr id="120209" name="Rectangle 73">
                  <a:extLst>
                    <a:ext uri="{FF2B5EF4-FFF2-40B4-BE49-F238E27FC236}">
                      <a16:creationId xmlns:a16="http://schemas.microsoft.com/office/drawing/2014/main" id="{735ED6A5-AE1A-689D-92BE-DAB0BADCBC23}"/>
                    </a:ext>
                  </a:extLst>
                </p:cNvPr>
                <p:cNvSpPr>
                  <a:spLocks noChangeArrowheads="1"/>
                </p:cNvSpPr>
                <p:nvPr/>
              </p:nvSpPr>
              <p:spPr bwMode="auto">
                <a:xfrm>
                  <a:off x="963"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8" name="Group 74">
                <a:extLst>
                  <a:ext uri="{FF2B5EF4-FFF2-40B4-BE49-F238E27FC236}">
                    <a16:creationId xmlns:a16="http://schemas.microsoft.com/office/drawing/2014/main" id="{FC955E23-70FA-366B-8114-2A309CEAE141}"/>
                  </a:ext>
                </a:extLst>
              </p:cNvPr>
              <p:cNvGrpSpPr>
                <a:grpSpLocks/>
              </p:cNvGrpSpPr>
              <p:nvPr/>
            </p:nvGrpSpPr>
            <p:grpSpPr bwMode="auto">
              <a:xfrm>
                <a:off x="1156" y="720"/>
                <a:ext cx="193" cy="317"/>
                <a:chOff x="1156" y="720"/>
                <a:chExt cx="193" cy="317"/>
              </a:xfrm>
            </p:grpSpPr>
            <p:sp>
              <p:nvSpPr>
                <p:cNvPr id="120206" name="Rectangle 75">
                  <a:extLst>
                    <a:ext uri="{FF2B5EF4-FFF2-40B4-BE49-F238E27FC236}">
                      <a16:creationId xmlns:a16="http://schemas.microsoft.com/office/drawing/2014/main" id="{424B07CE-15CF-1713-55A8-06A7EEA3738D}"/>
                    </a:ext>
                  </a:extLst>
                </p:cNvPr>
                <p:cNvSpPr>
                  <a:spLocks noChangeArrowheads="1"/>
                </p:cNvSpPr>
                <p:nvPr/>
              </p:nvSpPr>
              <p:spPr bwMode="auto">
                <a:xfrm>
                  <a:off x="1156"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207" name="Rectangle 76">
                  <a:extLst>
                    <a:ext uri="{FF2B5EF4-FFF2-40B4-BE49-F238E27FC236}">
                      <a16:creationId xmlns:a16="http://schemas.microsoft.com/office/drawing/2014/main" id="{6DA52382-4399-5A3B-B99A-891BD10291C4}"/>
                    </a:ext>
                  </a:extLst>
                </p:cNvPr>
                <p:cNvSpPr>
                  <a:spLocks noChangeArrowheads="1"/>
                </p:cNvSpPr>
                <p:nvPr/>
              </p:nvSpPr>
              <p:spPr bwMode="auto">
                <a:xfrm>
                  <a:off x="1156"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49" name="Group 77">
                <a:extLst>
                  <a:ext uri="{FF2B5EF4-FFF2-40B4-BE49-F238E27FC236}">
                    <a16:creationId xmlns:a16="http://schemas.microsoft.com/office/drawing/2014/main" id="{E4387176-3651-9314-5BF2-C16B51C35F93}"/>
                  </a:ext>
                </a:extLst>
              </p:cNvPr>
              <p:cNvGrpSpPr>
                <a:grpSpLocks/>
              </p:cNvGrpSpPr>
              <p:nvPr/>
            </p:nvGrpSpPr>
            <p:grpSpPr bwMode="auto">
              <a:xfrm>
                <a:off x="1349" y="720"/>
                <a:ext cx="192" cy="317"/>
                <a:chOff x="1349" y="720"/>
                <a:chExt cx="192" cy="317"/>
              </a:xfrm>
            </p:grpSpPr>
            <p:sp>
              <p:nvSpPr>
                <p:cNvPr id="120204" name="Rectangle 78">
                  <a:extLst>
                    <a:ext uri="{FF2B5EF4-FFF2-40B4-BE49-F238E27FC236}">
                      <a16:creationId xmlns:a16="http://schemas.microsoft.com/office/drawing/2014/main" id="{30F4AD9D-E3AC-86E5-4E7B-29E345477B05}"/>
                    </a:ext>
                  </a:extLst>
                </p:cNvPr>
                <p:cNvSpPr>
                  <a:spLocks noChangeArrowheads="1"/>
                </p:cNvSpPr>
                <p:nvPr/>
              </p:nvSpPr>
              <p:spPr bwMode="auto">
                <a:xfrm>
                  <a:off x="1349" y="720"/>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205" name="Rectangle 79">
                  <a:extLst>
                    <a:ext uri="{FF2B5EF4-FFF2-40B4-BE49-F238E27FC236}">
                      <a16:creationId xmlns:a16="http://schemas.microsoft.com/office/drawing/2014/main" id="{00F753CA-FFD0-CBEF-6A72-E49E429697D8}"/>
                    </a:ext>
                  </a:extLst>
                </p:cNvPr>
                <p:cNvSpPr>
                  <a:spLocks noChangeArrowheads="1"/>
                </p:cNvSpPr>
                <p:nvPr/>
              </p:nvSpPr>
              <p:spPr bwMode="auto">
                <a:xfrm>
                  <a:off x="1349" y="720"/>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0" name="Group 80">
                <a:extLst>
                  <a:ext uri="{FF2B5EF4-FFF2-40B4-BE49-F238E27FC236}">
                    <a16:creationId xmlns:a16="http://schemas.microsoft.com/office/drawing/2014/main" id="{ABD5A749-D73E-8AA6-7DFD-746BACFC600A}"/>
                  </a:ext>
                </a:extLst>
              </p:cNvPr>
              <p:cNvGrpSpPr>
                <a:grpSpLocks/>
              </p:cNvGrpSpPr>
              <p:nvPr/>
            </p:nvGrpSpPr>
            <p:grpSpPr bwMode="auto">
              <a:xfrm>
                <a:off x="1541" y="720"/>
                <a:ext cx="193" cy="317"/>
                <a:chOff x="1541" y="720"/>
                <a:chExt cx="193" cy="317"/>
              </a:xfrm>
            </p:grpSpPr>
            <p:sp>
              <p:nvSpPr>
                <p:cNvPr id="120202" name="Rectangle 81">
                  <a:extLst>
                    <a:ext uri="{FF2B5EF4-FFF2-40B4-BE49-F238E27FC236}">
                      <a16:creationId xmlns:a16="http://schemas.microsoft.com/office/drawing/2014/main" id="{A945AFC2-64B9-9F77-4D40-315532A43E00}"/>
                    </a:ext>
                  </a:extLst>
                </p:cNvPr>
                <p:cNvSpPr>
                  <a:spLocks noChangeArrowheads="1"/>
                </p:cNvSpPr>
                <p:nvPr/>
              </p:nvSpPr>
              <p:spPr bwMode="auto">
                <a:xfrm>
                  <a:off x="1541"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203" name="Rectangle 82">
                  <a:extLst>
                    <a:ext uri="{FF2B5EF4-FFF2-40B4-BE49-F238E27FC236}">
                      <a16:creationId xmlns:a16="http://schemas.microsoft.com/office/drawing/2014/main" id="{C3BC51BA-5F6E-BEE4-6B39-47AD3D2ACAEC}"/>
                    </a:ext>
                  </a:extLst>
                </p:cNvPr>
                <p:cNvSpPr>
                  <a:spLocks noChangeArrowheads="1"/>
                </p:cNvSpPr>
                <p:nvPr/>
              </p:nvSpPr>
              <p:spPr bwMode="auto">
                <a:xfrm>
                  <a:off x="1541"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1" name="Group 83">
                <a:extLst>
                  <a:ext uri="{FF2B5EF4-FFF2-40B4-BE49-F238E27FC236}">
                    <a16:creationId xmlns:a16="http://schemas.microsoft.com/office/drawing/2014/main" id="{A32157D5-E9FC-5D1A-055A-B27F0AD1DEC1}"/>
                  </a:ext>
                </a:extLst>
              </p:cNvPr>
              <p:cNvGrpSpPr>
                <a:grpSpLocks/>
              </p:cNvGrpSpPr>
              <p:nvPr/>
            </p:nvGrpSpPr>
            <p:grpSpPr bwMode="auto">
              <a:xfrm>
                <a:off x="1734" y="720"/>
                <a:ext cx="193" cy="317"/>
                <a:chOff x="1734" y="720"/>
                <a:chExt cx="193" cy="317"/>
              </a:xfrm>
            </p:grpSpPr>
            <p:sp>
              <p:nvSpPr>
                <p:cNvPr id="120200" name="Rectangle 84">
                  <a:extLst>
                    <a:ext uri="{FF2B5EF4-FFF2-40B4-BE49-F238E27FC236}">
                      <a16:creationId xmlns:a16="http://schemas.microsoft.com/office/drawing/2014/main" id="{63D780C9-2D53-6033-8983-B0CA8B14332D}"/>
                    </a:ext>
                  </a:extLst>
                </p:cNvPr>
                <p:cNvSpPr>
                  <a:spLocks noChangeArrowheads="1"/>
                </p:cNvSpPr>
                <p:nvPr/>
              </p:nvSpPr>
              <p:spPr bwMode="auto">
                <a:xfrm>
                  <a:off x="1734"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201" name="Rectangle 85">
                  <a:extLst>
                    <a:ext uri="{FF2B5EF4-FFF2-40B4-BE49-F238E27FC236}">
                      <a16:creationId xmlns:a16="http://schemas.microsoft.com/office/drawing/2014/main" id="{F9308C8A-90AD-A1F6-320E-1807189A7BB3}"/>
                    </a:ext>
                  </a:extLst>
                </p:cNvPr>
                <p:cNvSpPr>
                  <a:spLocks noChangeArrowheads="1"/>
                </p:cNvSpPr>
                <p:nvPr/>
              </p:nvSpPr>
              <p:spPr bwMode="auto">
                <a:xfrm>
                  <a:off x="1734"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2" name="Group 86">
                <a:extLst>
                  <a:ext uri="{FF2B5EF4-FFF2-40B4-BE49-F238E27FC236}">
                    <a16:creationId xmlns:a16="http://schemas.microsoft.com/office/drawing/2014/main" id="{5F9352AE-7265-3D85-DB28-299AD8DC7865}"/>
                  </a:ext>
                </a:extLst>
              </p:cNvPr>
              <p:cNvGrpSpPr>
                <a:grpSpLocks/>
              </p:cNvGrpSpPr>
              <p:nvPr/>
            </p:nvGrpSpPr>
            <p:grpSpPr bwMode="auto">
              <a:xfrm>
                <a:off x="1927" y="720"/>
                <a:ext cx="192" cy="317"/>
                <a:chOff x="1927" y="720"/>
                <a:chExt cx="192" cy="317"/>
              </a:xfrm>
            </p:grpSpPr>
            <p:sp>
              <p:nvSpPr>
                <p:cNvPr id="120198" name="Rectangle 87">
                  <a:extLst>
                    <a:ext uri="{FF2B5EF4-FFF2-40B4-BE49-F238E27FC236}">
                      <a16:creationId xmlns:a16="http://schemas.microsoft.com/office/drawing/2014/main" id="{0B96347B-EB80-E176-A864-0AE4E573390A}"/>
                    </a:ext>
                  </a:extLst>
                </p:cNvPr>
                <p:cNvSpPr>
                  <a:spLocks noChangeArrowheads="1"/>
                </p:cNvSpPr>
                <p:nvPr/>
              </p:nvSpPr>
              <p:spPr bwMode="auto">
                <a:xfrm>
                  <a:off x="1927" y="720"/>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99" name="Rectangle 88">
                  <a:extLst>
                    <a:ext uri="{FF2B5EF4-FFF2-40B4-BE49-F238E27FC236}">
                      <a16:creationId xmlns:a16="http://schemas.microsoft.com/office/drawing/2014/main" id="{1B845B57-6B28-E806-BD88-69F7C1327F40}"/>
                    </a:ext>
                  </a:extLst>
                </p:cNvPr>
                <p:cNvSpPr>
                  <a:spLocks noChangeArrowheads="1"/>
                </p:cNvSpPr>
                <p:nvPr/>
              </p:nvSpPr>
              <p:spPr bwMode="auto">
                <a:xfrm>
                  <a:off x="1927" y="720"/>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3" name="Group 89">
                <a:extLst>
                  <a:ext uri="{FF2B5EF4-FFF2-40B4-BE49-F238E27FC236}">
                    <a16:creationId xmlns:a16="http://schemas.microsoft.com/office/drawing/2014/main" id="{F7C2BC56-E19C-38D8-7C32-09CAD9222D96}"/>
                  </a:ext>
                </a:extLst>
              </p:cNvPr>
              <p:cNvGrpSpPr>
                <a:grpSpLocks/>
              </p:cNvGrpSpPr>
              <p:nvPr/>
            </p:nvGrpSpPr>
            <p:grpSpPr bwMode="auto">
              <a:xfrm>
                <a:off x="2119" y="720"/>
                <a:ext cx="193" cy="317"/>
                <a:chOff x="2119" y="720"/>
                <a:chExt cx="193" cy="317"/>
              </a:xfrm>
            </p:grpSpPr>
            <p:sp>
              <p:nvSpPr>
                <p:cNvPr id="120196" name="Rectangle 90">
                  <a:extLst>
                    <a:ext uri="{FF2B5EF4-FFF2-40B4-BE49-F238E27FC236}">
                      <a16:creationId xmlns:a16="http://schemas.microsoft.com/office/drawing/2014/main" id="{7D29BECC-5D19-13A5-BEF5-F6197779BBC8}"/>
                    </a:ext>
                  </a:extLst>
                </p:cNvPr>
                <p:cNvSpPr>
                  <a:spLocks noChangeArrowheads="1"/>
                </p:cNvSpPr>
                <p:nvPr/>
              </p:nvSpPr>
              <p:spPr bwMode="auto">
                <a:xfrm>
                  <a:off x="2119"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97" name="Rectangle 91">
                  <a:extLst>
                    <a:ext uri="{FF2B5EF4-FFF2-40B4-BE49-F238E27FC236}">
                      <a16:creationId xmlns:a16="http://schemas.microsoft.com/office/drawing/2014/main" id="{600B8ACF-0971-FF85-BDBD-C9827ED4EA91}"/>
                    </a:ext>
                  </a:extLst>
                </p:cNvPr>
                <p:cNvSpPr>
                  <a:spLocks noChangeArrowheads="1"/>
                </p:cNvSpPr>
                <p:nvPr/>
              </p:nvSpPr>
              <p:spPr bwMode="auto">
                <a:xfrm>
                  <a:off x="2119"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4" name="Group 92">
                <a:extLst>
                  <a:ext uri="{FF2B5EF4-FFF2-40B4-BE49-F238E27FC236}">
                    <a16:creationId xmlns:a16="http://schemas.microsoft.com/office/drawing/2014/main" id="{D5DC4432-01C5-C3A6-3381-7166D18DC9CB}"/>
                  </a:ext>
                </a:extLst>
              </p:cNvPr>
              <p:cNvGrpSpPr>
                <a:grpSpLocks/>
              </p:cNvGrpSpPr>
              <p:nvPr/>
            </p:nvGrpSpPr>
            <p:grpSpPr bwMode="auto">
              <a:xfrm>
                <a:off x="2312" y="720"/>
                <a:ext cx="193" cy="317"/>
                <a:chOff x="2312" y="720"/>
                <a:chExt cx="193" cy="317"/>
              </a:xfrm>
            </p:grpSpPr>
            <p:sp>
              <p:nvSpPr>
                <p:cNvPr id="120194" name="Rectangle 93">
                  <a:extLst>
                    <a:ext uri="{FF2B5EF4-FFF2-40B4-BE49-F238E27FC236}">
                      <a16:creationId xmlns:a16="http://schemas.microsoft.com/office/drawing/2014/main" id="{F6BDC98D-7B54-2DF5-BAB5-6BC98F504742}"/>
                    </a:ext>
                  </a:extLst>
                </p:cNvPr>
                <p:cNvSpPr>
                  <a:spLocks noChangeArrowheads="1"/>
                </p:cNvSpPr>
                <p:nvPr/>
              </p:nvSpPr>
              <p:spPr bwMode="auto">
                <a:xfrm>
                  <a:off x="2312"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95" name="Rectangle 94">
                  <a:extLst>
                    <a:ext uri="{FF2B5EF4-FFF2-40B4-BE49-F238E27FC236}">
                      <a16:creationId xmlns:a16="http://schemas.microsoft.com/office/drawing/2014/main" id="{9C68B313-539F-51A9-5534-699F701F8983}"/>
                    </a:ext>
                  </a:extLst>
                </p:cNvPr>
                <p:cNvSpPr>
                  <a:spLocks noChangeArrowheads="1"/>
                </p:cNvSpPr>
                <p:nvPr/>
              </p:nvSpPr>
              <p:spPr bwMode="auto">
                <a:xfrm>
                  <a:off x="2312"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5" name="Group 95">
                <a:extLst>
                  <a:ext uri="{FF2B5EF4-FFF2-40B4-BE49-F238E27FC236}">
                    <a16:creationId xmlns:a16="http://schemas.microsoft.com/office/drawing/2014/main" id="{229CDB45-4CA0-9987-51AC-2873CEE7CEF5}"/>
                  </a:ext>
                </a:extLst>
              </p:cNvPr>
              <p:cNvGrpSpPr>
                <a:grpSpLocks/>
              </p:cNvGrpSpPr>
              <p:nvPr/>
            </p:nvGrpSpPr>
            <p:grpSpPr bwMode="auto">
              <a:xfrm>
                <a:off x="2505" y="720"/>
                <a:ext cx="193" cy="317"/>
                <a:chOff x="2505" y="720"/>
                <a:chExt cx="193" cy="317"/>
              </a:xfrm>
            </p:grpSpPr>
            <p:sp>
              <p:nvSpPr>
                <p:cNvPr id="120192" name="Rectangle 96">
                  <a:extLst>
                    <a:ext uri="{FF2B5EF4-FFF2-40B4-BE49-F238E27FC236}">
                      <a16:creationId xmlns:a16="http://schemas.microsoft.com/office/drawing/2014/main" id="{C28F0F8B-88C6-1AF8-1EB0-37D66F4D2F10}"/>
                    </a:ext>
                  </a:extLst>
                </p:cNvPr>
                <p:cNvSpPr>
                  <a:spLocks noChangeArrowheads="1"/>
                </p:cNvSpPr>
                <p:nvPr/>
              </p:nvSpPr>
              <p:spPr bwMode="auto">
                <a:xfrm>
                  <a:off x="2505" y="720"/>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93" name="Rectangle 97">
                  <a:extLst>
                    <a:ext uri="{FF2B5EF4-FFF2-40B4-BE49-F238E27FC236}">
                      <a16:creationId xmlns:a16="http://schemas.microsoft.com/office/drawing/2014/main" id="{5149DF00-26C2-729D-AB1F-A4C2657658DB}"/>
                    </a:ext>
                  </a:extLst>
                </p:cNvPr>
                <p:cNvSpPr>
                  <a:spLocks noChangeArrowheads="1"/>
                </p:cNvSpPr>
                <p:nvPr/>
              </p:nvSpPr>
              <p:spPr bwMode="auto">
                <a:xfrm>
                  <a:off x="2505" y="720"/>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6" name="Group 98">
                <a:extLst>
                  <a:ext uri="{FF2B5EF4-FFF2-40B4-BE49-F238E27FC236}">
                    <a16:creationId xmlns:a16="http://schemas.microsoft.com/office/drawing/2014/main" id="{403E109A-B8D1-C694-8880-3915FEFC4A40}"/>
                  </a:ext>
                </a:extLst>
              </p:cNvPr>
              <p:cNvGrpSpPr>
                <a:grpSpLocks/>
              </p:cNvGrpSpPr>
              <p:nvPr/>
            </p:nvGrpSpPr>
            <p:grpSpPr bwMode="auto">
              <a:xfrm>
                <a:off x="0" y="1037"/>
                <a:ext cx="192" cy="317"/>
                <a:chOff x="0" y="1037"/>
                <a:chExt cx="192" cy="317"/>
              </a:xfrm>
            </p:grpSpPr>
            <p:sp>
              <p:nvSpPr>
                <p:cNvPr id="120190" name="Rectangle 99">
                  <a:extLst>
                    <a:ext uri="{FF2B5EF4-FFF2-40B4-BE49-F238E27FC236}">
                      <a16:creationId xmlns:a16="http://schemas.microsoft.com/office/drawing/2014/main" id="{D4FEE906-2634-361C-AF6A-A7F0307F07A4}"/>
                    </a:ext>
                  </a:extLst>
                </p:cNvPr>
                <p:cNvSpPr>
                  <a:spLocks noChangeArrowheads="1"/>
                </p:cNvSpPr>
                <p:nvPr/>
              </p:nvSpPr>
              <p:spPr bwMode="auto">
                <a:xfrm>
                  <a:off x="0" y="1037"/>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91" name="Rectangle 100">
                  <a:extLst>
                    <a:ext uri="{FF2B5EF4-FFF2-40B4-BE49-F238E27FC236}">
                      <a16:creationId xmlns:a16="http://schemas.microsoft.com/office/drawing/2014/main" id="{9FF7FAF7-6DAB-9AAF-E886-55C15D12DA51}"/>
                    </a:ext>
                  </a:extLst>
                </p:cNvPr>
                <p:cNvSpPr>
                  <a:spLocks noChangeArrowheads="1"/>
                </p:cNvSpPr>
                <p:nvPr/>
              </p:nvSpPr>
              <p:spPr bwMode="auto">
                <a:xfrm>
                  <a:off x="0" y="1037"/>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7" name="Group 101">
                <a:extLst>
                  <a:ext uri="{FF2B5EF4-FFF2-40B4-BE49-F238E27FC236}">
                    <a16:creationId xmlns:a16="http://schemas.microsoft.com/office/drawing/2014/main" id="{B093678E-4899-F8DC-6243-6E657C206190}"/>
                  </a:ext>
                </a:extLst>
              </p:cNvPr>
              <p:cNvGrpSpPr>
                <a:grpSpLocks/>
              </p:cNvGrpSpPr>
              <p:nvPr/>
            </p:nvGrpSpPr>
            <p:grpSpPr bwMode="auto">
              <a:xfrm>
                <a:off x="192" y="1037"/>
                <a:ext cx="193" cy="317"/>
                <a:chOff x="192" y="1037"/>
                <a:chExt cx="193" cy="317"/>
              </a:xfrm>
            </p:grpSpPr>
            <p:sp>
              <p:nvSpPr>
                <p:cNvPr id="120188" name="Rectangle 102">
                  <a:extLst>
                    <a:ext uri="{FF2B5EF4-FFF2-40B4-BE49-F238E27FC236}">
                      <a16:creationId xmlns:a16="http://schemas.microsoft.com/office/drawing/2014/main" id="{52F29242-03AA-A002-3330-265F3B344C92}"/>
                    </a:ext>
                  </a:extLst>
                </p:cNvPr>
                <p:cNvSpPr>
                  <a:spLocks noChangeArrowheads="1"/>
                </p:cNvSpPr>
                <p:nvPr/>
              </p:nvSpPr>
              <p:spPr bwMode="auto">
                <a:xfrm>
                  <a:off x="192"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89" name="Rectangle 103">
                  <a:extLst>
                    <a:ext uri="{FF2B5EF4-FFF2-40B4-BE49-F238E27FC236}">
                      <a16:creationId xmlns:a16="http://schemas.microsoft.com/office/drawing/2014/main" id="{000E7A71-7931-3F1F-1C49-06CB49ECC5D8}"/>
                    </a:ext>
                  </a:extLst>
                </p:cNvPr>
                <p:cNvSpPr>
                  <a:spLocks noChangeArrowheads="1"/>
                </p:cNvSpPr>
                <p:nvPr/>
              </p:nvSpPr>
              <p:spPr bwMode="auto">
                <a:xfrm>
                  <a:off x="192"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8" name="Group 104">
                <a:extLst>
                  <a:ext uri="{FF2B5EF4-FFF2-40B4-BE49-F238E27FC236}">
                    <a16:creationId xmlns:a16="http://schemas.microsoft.com/office/drawing/2014/main" id="{4AC90BF5-E07A-5FD6-01AF-8EF1C346295E}"/>
                  </a:ext>
                </a:extLst>
              </p:cNvPr>
              <p:cNvGrpSpPr>
                <a:grpSpLocks/>
              </p:cNvGrpSpPr>
              <p:nvPr/>
            </p:nvGrpSpPr>
            <p:grpSpPr bwMode="auto">
              <a:xfrm>
                <a:off x="385" y="1037"/>
                <a:ext cx="193" cy="317"/>
                <a:chOff x="385" y="1037"/>
                <a:chExt cx="193" cy="317"/>
              </a:xfrm>
            </p:grpSpPr>
            <p:sp>
              <p:nvSpPr>
                <p:cNvPr id="120186" name="Rectangle 105">
                  <a:extLst>
                    <a:ext uri="{FF2B5EF4-FFF2-40B4-BE49-F238E27FC236}">
                      <a16:creationId xmlns:a16="http://schemas.microsoft.com/office/drawing/2014/main" id="{69352834-CE59-B446-F084-F28D26C05ABA}"/>
                    </a:ext>
                  </a:extLst>
                </p:cNvPr>
                <p:cNvSpPr>
                  <a:spLocks noChangeArrowheads="1"/>
                </p:cNvSpPr>
                <p:nvPr/>
              </p:nvSpPr>
              <p:spPr bwMode="auto">
                <a:xfrm>
                  <a:off x="385"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87" name="Rectangle 106">
                  <a:extLst>
                    <a:ext uri="{FF2B5EF4-FFF2-40B4-BE49-F238E27FC236}">
                      <a16:creationId xmlns:a16="http://schemas.microsoft.com/office/drawing/2014/main" id="{D7BACF1C-DE8C-8C9B-201F-8970783C44F9}"/>
                    </a:ext>
                  </a:extLst>
                </p:cNvPr>
                <p:cNvSpPr>
                  <a:spLocks noChangeArrowheads="1"/>
                </p:cNvSpPr>
                <p:nvPr/>
              </p:nvSpPr>
              <p:spPr bwMode="auto">
                <a:xfrm>
                  <a:off x="385"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59" name="Group 107">
                <a:extLst>
                  <a:ext uri="{FF2B5EF4-FFF2-40B4-BE49-F238E27FC236}">
                    <a16:creationId xmlns:a16="http://schemas.microsoft.com/office/drawing/2014/main" id="{C0269BF5-E130-CDDD-6F4E-001604D2C0F6}"/>
                  </a:ext>
                </a:extLst>
              </p:cNvPr>
              <p:cNvGrpSpPr>
                <a:grpSpLocks/>
              </p:cNvGrpSpPr>
              <p:nvPr/>
            </p:nvGrpSpPr>
            <p:grpSpPr bwMode="auto">
              <a:xfrm>
                <a:off x="578" y="1037"/>
                <a:ext cx="192" cy="317"/>
                <a:chOff x="578" y="1037"/>
                <a:chExt cx="192" cy="317"/>
              </a:xfrm>
            </p:grpSpPr>
            <p:sp>
              <p:nvSpPr>
                <p:cNvPr id="120184" name="Rectangle 108">
                  <a:extLst>
                    <a:ext uri="{FF2B5EF4-FFF2-40B4-BE49-F238E27FC236}">
                      <a16:creationId xmlns:a16="http://schemas.microsoft.com/office/drawing/2014/main" id="{33AF47F1-DB7E-D733-5EE1-29A542FB41E7}"/>
                    </a:ext>
                  </a:extLst>
                </p:cNvPr>
                <p:cNvSpPr>
                  <a:spLocks noChangeArrowheads="1"/>
                </p:cNvSpPr>
                <p:nvPr/>
              </p:nvSpPr>
              <p:spPr bwMode="auto">
                <a:xfrm>
                  <a:off x="578" y="1037"/>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85" name="Rectangle 109">
                  <a:extLst>
                    <a:ext uri="{FF2B5EF4-FFF2-40B4-BE49-F238E27FC236}">
                      <a16:creationId xmlns:a16="http://schemas.microsoft.com/office/drawing/2014/main" id="{19916566-50FC-5ADF-3A2A-58DC3A1C6626}"/>
                    </a:ext>
                  </a:extLst>
                </p:cNvPr>
                <p:cNvSpPr>
                  <a:spLocks noChangeArrowheads="1"/>
                </p:cNvSpPr>
                <p:nvPr/>
              </p:nvSpPr>
              <p:spPr bwMode="auto">
                <a:xfrm>
                  <a:off x="578" y="1037"/>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0" name="Group 110">
                <a:extLst>
                  <a:ext uri="{FF2B5EF4-FFF2-40B4-BE49-F238E27FC236}">
                    <a16:creationId xmlns:a16="http://schemas.microsoft.com/office/drawing/2014/main" id="{D0CB82A6-4399-00F4-16B7-A5F2FB3B19EB}"/>
                  </a:ext>
                </a:extLst>
              </p:cNvPr>
              <p:cNvGrpSpPr>
                <a:grpSpLocks/>
              </p:cNvGrpSpPr>
              <p:nvPr/>
            </p:nvGrpSpPr>
            <p:grpSpPr bwMode="auto">
              <a:xfrm>
                <a:off x="770" y="1037"/>
                <a:ext cx="193" cy="317"/>
                <a:chOff x="770" y="1037"/>
                <a:chExt cx="193" cy="317"/>
              </a:xfrm>
            </p:grpSpPr>
            <p:sp>
              <p:nvSpPr>
                <p:cNvPr id="120182" name="Rectangle 111">
                  <a:extLst>
                    <a:ext uri="{FF2B5EF4-FFF2-40B4-BE49-F238E27FC236}">
                      <a16:creationId xmlns:a16="http://schemas.microsoft.com/office/drawing/2014/main" id="{A052E71C-9800-D2B6-74E7-56A3ED352C8E}"/>
                    </a:ext>
                  </a:extLst>
                </p:cNvPr>
                <p:cNvSpPr>
                  <a:spLocks noChangeArrowheads="1"/>
                </p:cNvSpPr>
                <p:nvPr/>
              </p:nvSpPr>
              <p:spPr bwMode="auto">
                <a:xfrm>
                  <a:off x="770"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83" name="Rectangle 112">
                  <a:extLst>
                    <a:ext uri="{FF2B5EF4-FFF2-40B4-BE49-F238E27FC236}">
                      <a16:creationId xmlns:a16="http://schemas.microsoft.com/office/drawing/2014/main" id="{F90F05EB-69DD-4227-D68A-EF290982899B}"/>
                    </a:ext>
                  </a:extLst>
                </p:cNvPr>
                <p:cNvSpPr>
                  <a:spLocks noChangeArrowheads="1"/>
                </p:cNvSpPr>
                <p:nvPr/>
              </p:nvSpPr>
              <p:spPr bwMode="auto">
                <a:xfrm>
                  <a:off x="770"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1" name="Group 113">
                <a:extLst>
                  <a:ext uri="{FF2B5EF4-FFF2-40B4-BE49-F238E27FC236}">
                    <a16:creationId xmlns:a16="http://schemas.microsoft.com/office/drawing/2014/main" id="{43CFABDC-CB8B-003B-2C04-213E7FD1E59E}"/>
                  </a:ext>
                </a:extLst>
              </p:cNvPr>
              <p:cNvGrpSpPr>
                <a:grpSpLocks/>
              </p:cNvGrpSpPr>
              <p:nvPr/>
            </p:nvGrpSpPr>
            <p:grpSpPr bwMode="auto">
              <a:xfrm>
                <a:off x="963" y="1037"/>
                <a:ext cx="193" cy="317"/>
                <a:chOff x="963" y="1037"/>
                <a:chExt cx="193" cy="317"/>
              </a:xfrm>
            </p:grpSpPr>
            <p:sp>
              <p:nvSpPr>
                <p:cNvPr id="120180" name="Rectangle 114">
                  <a:extLst>
                    <a:ext uri="{FF2B5EF4-FFF2-40B4-BE49-F238E27FC236}">
                      <a16:creationId xmlns:a16="http://schemas.microsoft.com/office/drawing/2014/main" id="{74ED0583-E158-C444-991B-D4AFE7332636}"/>
                    </a:ext>
                  </a:extLst>
                </p:cNvPr>
                <p:cNvSpPr>
                  <a:spLocks noChangeArrowheads="1"/>
                </p:cNvSpPr>
                <p:nvPr/>
              </p:nvSpPr>
              <p:spPr bwMode="auto">
                <a:xfrm>
                  <a:off x="963"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81" name="Rectangle 115">
                  <a:extLst>
                    <a:ext uri="{FF2B5EF4-FFF2-40B4-BE49-F238E27FC236}">
                      <a16:creationId xmlns:a16="http://schemas.microsoft.com/office/drawing/2014/main" id="{0439A824-BCB8-55F8-6EA9-882A37EE180F}"/>
                    </a:ext>
                  </a:extLst>
                </p:cNvPr>
                <p:cNvSpPr>
                  <a:spLocks noChangeArrowheads="1"/>
                </p:cNvSpPr>
                <p:nvPr/>
              </p:nvSpPr>
              <p:spPr bwMode="auto">
                <a:xfrm>
                  <a:off x="963"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2" name="Group 116">
                <a:extLst>
                  <a:ext uri="{FF2B5EF4-FFF2-40B4-BE49-F238E27FC236}">
                    <a16:creationId xmlns:a16="http://schemas.microsoft.com/office/drawing/2014/main" id="{76A5DEAC-F053-CD4B-4213-BF100C6FFC6C}"/>
                  </a:ext>
                </a:extLst>
              </p:cNvPr>
              <p:cNvGrpSpPr>
                <a:grpSpLocks/>
              </p:cNvGrpSpPr>
              <p:nvPr/>
            </p:nvGrpSpPr>
            <p:grpSpPr bwMode="auto">
              <a:xfrm>
                <a:off x="1156" y="1037"/>
                <a:ext cx="193" cy="317"/>
                <a:chOff x="1156" y="1037"/>
                <a:chExt cx="193" cy="317"/>
              </a:xfrm>
            </p:grpSpPr>
            <p:sp>
              <p:nvSpPr>
                <p:cNvPr id="120178" name="Rectangle 117">
                  <a:extLst>
                    <a:ext uri="{FF2B5EF4-FFF2-40B4-BE49-F238E27FC236}">
                      <a16:creationId xmlns:a16="http://schemas.microsoft.com/office/drawing/2014/main" id="{E5254D63-5930-E81B-BC51-84B08A24B333}"/>
                    </a:ext>
                  </a:extLst>
                </p:cNvPr>
                <p:cNvSpPr>
                  <a:spLocks noChangeArrowheads="1"/>
                </p:cNvSpPr>
                <p:nvPr/>
              </p:nvSpPr>
              <p:spPr bwMode="auto">
                <a:xfrm>
                  <a:off x="1156" y="1037"/>
                  <a:ext cx="193"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79" name="Rectangle 118">
                  <a:extLst>
                    <a:ext uri="{FF2B5EF4-FFF2-40B4-BE49-F238E27FC236}">
                      <a16:creationId xmlns:a16="http://schemas.microsoft.com/office/drawing/2014/main" id="{F6084608-F4D0-B601-33D5-AF4FC74FC619}"/>
                    </a:ext>
                  </a:extLst>
                </p:cNvPr>
                <p:cNvSpPr>
                  <a:spLocks noChangeArrowheads="1"/>
                </p:cNvSpPr>
                <p:nvPr/>
              </p:nvSpPr>
              <p:spPr bwMode="auto">
                <a:xfrm>
                  <a:off x="1156"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3" name="Group 119">
                <a:extLst>
                  <a:ext uri="{FF2B5EF4-FFF2-40B4-BE49-F238E27FC236}">
                    <a16:creationId xmlns:a16="http://schemas.microsoft.com/office/drawing/2014/main" id="{E813FA56-F038-BCC5-8A33-63537290FFD0}"/>
                  </a:ext>
                </a:extLst>
              </p:cNvPr>
              <p:cNvGrpSpPr>
                <a:grpSpLocks/>
              </p:cNvGrpSpPr>
              <p:nvPr/>
            </p:nvGrpSpPr>
            <p:grpSpPr bwMode="auto">
              <a:xfrm>
                <a:off x="1349" y="1037"/>
                <a:ext cx="192" cy="317"/>
                <a:chOff x="1349" y="1037"/>
                <a:chExt cx="192" cy="317"/>
              </a:xfrm>
            </p:grpSpPr>
            <p:sp>
              <p:nvSpPr>
                <p:cNvPr id="120176" name="Rectangle 120">
                  <a:extLst>
                    <a:ext uri="{FF2B5EF4-FFF2-40B4-BE49-F238E27FC236}">
                      <a16:creationId xmlns:a16="http://schemas.microsoft.com/office/drawing/2014/main" id="{F3BE00D1-577E-1AE2-A006-F6C332E06DDF}"/>
                    </a:ext>
                  </a:extLst>
                </p:cNvPr>
                <p:cNvSpPr>
                  <a:spLocks noChangeArrowheads="1"/>
                </p:cNvSpPr>
                <p:nvPr/>
              </p:nvSpPr>
              <p:spPr bwMode="auto">
                <a:xfrm>
                  <a:off x="1349" y="1037"/>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77" name="Rectangle 121">
                  <a:extLst>
                    <a:ext uri="{FF2B5EF4-FFF2-40B4-BE49-F238E27FC236}">
                      <a16:creationId xmlns:a16="http://schemas.microsoft.com/office/drawing/2014/main" id="{5CB21903-BF11-C777-0FCA-4CA0705CF29D}"/>
                    </a:ext>
                  </a:extLst>
                </p:cNvPr>
                <p:cNvSpPr>
                  <a:spLocks noChangeArrowheads="1"/>
                </p:cNvSpPr>
                <p:nvPr/>
              </p:nvSpPr>
              <p:spPr bwMode="auto">
                <a:xfrm>
                  <a:off x="1349" y="1037"/>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4" name="Group 122">
                <a:extLst>
                  <a:ext uri="{FF2B5EF4-FFF2-40B4-BE49-F238E27FC236}">
                    <a16:creationId xmlns:a16="http://schemas.microsoft.com/office/drawing/2014/main" id="{2EC25C46-8D3E-875E-071E-63A57A7FFD77}"/>
                  </a:ext>
                </a:extLst>
              </p:cNvPr>
              <p:cNvGrpSpPr>
                <a:grpSpLocks/>
              </p:cNvGrpSpPr>
              <p:nvPr/>
            </p:nvGrpSpPr>
            <p:grpSpPr bwMode="auto">
              <a:xfrm>
                <a:off x="1541" y="1037"/>
                <a:ext cx="193" cy="317"/>
                <a:chOff x="1541" y="1037"/>
                <a:chExt cx="193" cy="317"/>
              </a:xfrm>
            </p:grpSpPr>
            <p:sp>
              <p:nvSpPr>
                <p:cNvPr id="120174" name="Rectangle 123">
                  <a:extLst>
                    <a:ext uri="{FF2B5EF4-FFF2-40B4-BE49-F238E27FC236}">
                      <a16:creationId xmlns:a16="http://schemas.microsoft.com/office/drawing/2014/main" id="{81444083-52E0-4BEA-AB5F-49FCE89688D5}"/>
                    </a:ext>
                  </a:extLst>
                </p:cNvPr>
                <p:cNvSpPr>
                  <a:spLocks noChangeArrowheads="1"/>
                </p:cNvSpPr>
                <p:nvPr/>
              </p:nvSpPr>
              <p:spPr bwMode="auto">
                <a:xfrm>
                  <a:off x="1541"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75" name="Rectangle 124">
                  <a:extLst>
                    <a:ext uri="{FF2B5EF4-FFF2-40B4-BE49-F238E27FC236}">
                      <a16:creationId xmlns:a16="http://schemas.microsoft.com/office/drawing/2014/main" id="{780267E1-1135-D538-35A4-D8489F58DB8A}"/>
                    </a:ext>
                  </a:extLst>
                </p:cNvPr>
                <p:cNvSpPr>
                  <a:spLocks noChangeArrowheads="1"/>
                </p:cNvSpPr>
                <p:nvPr/>
              </p:nvSpPr>
              <p:spPr bwMode="auto">
                <a:xfrm>
                  <a:off x="1541"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5" name="Group 125">
                <a:extLst>
                  <a:ext uri="{FF2B5EF4-FFF2-40B4-BE49-F238E27FC236}">
                    <a16:creationId xmlns:a16="http://schemas.microsoft.com/office/drawing/2014/main" id="{2D963A3A-1CE9-2EE8-7C62-F3036CB7E912}"/>
                  </a:ext>
                </a:extLst>
              </p:cNvPr>
              <p:cNvGrpSpPr>
                <a:grpSpLocks/>
              </p:cNvGrpSpPr>
              <p:nvPr/>
            </p:nvGrpSpPr>
            <p:grpSpPr bwMode="auto">
              <a:xfrm>
                <a:off x="1734" y="1037"/>
                <a:ext cx="193" cy="317"/>
                <a:chOff x="1734" y="1037"/>
                <a:chExt cx="193" cy="317"/>
              </a:xfrm>
            </p:grpSpPr>
            <p:sp>
              <p:nvSpPr>
                <p:cNvPr id="120172" name="Rectangle 126">
                  <a:extLst>
                    <a:ext uri="{FF2B5EF4-FFF2-40B4-BE49-F238E27FC236}">
                      <a16:creationId xmlns:a16="http://schemas.microsoft.com/office/drawing/2014/main" id="{D75264FE-C61C-260F-AD53-9D6E4BD52C10}"/>
                    </a:ext>
                  </a:extLst>
                </p:cNvPr>
                <p:cNvSpPr>
                  <a:spLocks noChangeArrowheads="1"/>
                </p:cNvSpPr>
                <p:nvPr/>
              </p:nvSpPr>
              <p:spPr bwMode="auto">
                <a:xfrm>
                  <a:off x="1734"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73" name="Rectangle 127">
                  <a:extLst>
                    <a:ext uri="{FF2B5EF4-FFF2-40B4-BE49-F238E27FC236}">
                      <a16:creationId xmlns:a16="http://schemas.microsoft.com/office/drawing/2014/main" id="{042402E8-B7B7-2ACF-D5BB-ECD34A159077}"/>
                    </a:ext>
                  </a:extLst>
                </p:cNvPr>
                <p:cNvSpPr>
                  <a:spLocks noChangeArrowheads="1"/>
                </p:cNvSpPr>
                <p:nvPr/>
              </p:nvSpPr>
              <p:spPr bwMode="auto">
                <a:xfrm>
                  <a:off x="1734"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6" name="Group 128">
                <a:extLst>
                  <a:ext uri="{FF2B5EF4-FFF2-40B4-BE49-F238E27FC236}">
                    <a16:creationId xmlns:a16="http://schemas.microsoft.com/office/drawing/2014/main" id="{921DAF59-E884-044C-621A-B08132EF3A19}"/>
                  </a:ext>
                </a:extLst>
              </p:cNvPr>
              <p:cNvGrpSpPr>
                <a:grpSpLocks/>
              </p:cNvGrpSpPr>
              <p:nvPr/>
            </p:nvGrpSpPr>
            <p:grpSpPr bwMode="auto">
              <a:xfrm>
                <a:off x="1927" y="1037"/>
                <a:ext cx="192" cy="317"/>
                <a:chOff x="1927" y="1037"/>
                <a:chExt cx="192" cy="317"/>
              </a:xfrm>
            </p:grpSpPr>
            <p:sp>
              <p:nvSpPr>
                <p:cNvPr id="120170" name="Rectangle 129">
                  <a:extLst>
                    <a:ext uri="{FF2B5EF4-FFF2-40B4-BE49-F238E27FC236}">
                      <a16:creationId xmlns:a16="http://schemas.microsoft.com/office/drawing/2014/main" id="{5801E290-24B7-FA7F-5733-D1E8299FC452}"/>
                    </a:ext>
                  </a:extLst>
                </p:cNvPr>
                <p:cNvSpPr>
                  <a:spLocks noChangeArrowheads="1"/>
                </p:cNvSpPr>
                <p:nvPr/>
              </p:nvSpPr>
              <p:spPr bwMode="auto">
                <a:xfrm>
                  <a:off x="1927" y="1037"/>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71" name="Rectangle 130">
                  <a:extLst>
                    <a:ext uri="{FF2B5EF4-FFF2-40B4-BE49-F238E27FC236}">
                      <a16:creationId xmlns:a16="http://schemas.microsoft.com/office/drawing/2014/main" id="{8704ABA2-A155-525D-65D3-45ABF16475E3}"/>
                    </a:ext>
                  </a:extLst>
                </p:cNvPr>
                <p:cNvSpPr>
                  <a:spLocks noChangeArrowheads="1"/>
                </p:cNvSpPr>
                <p:nvPr/>
              </p:nvSpPr>
              <p:spPr bwMode="auto">
                <a:xfrm>
                  <a:off x="1927" y="1037"/>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7" name="Group 131">
                <a:extLst>
                  <a:ext uri="{FF2B5EF4-FFF2-40B4-BE49-F238E27FC236}">
                    <a16:creationId xmlns:a16="http://schemas.microsoft.com/office/drawing/2014/main" id="{099FF989-3939-ADBD-D6F5-7FBC6073C994}"/>
                  </a:ext>
                </a:extLst>
              </p:cNvPr>
              <p:cNvGrpSpPr>
                <a:grpSpLocks/>
              </p:cNvGrpSpPr>
              <p:nvPr/>
            </p:nvGrpSpPr>
            <p:grpSpPr bwMode="auto">
              <a:xfrm>
                <a:off x="2119" y="1037"/>
                <a:ext cx="193" cy="317"/>
                <a:chOff x="2119" y="1037"/>
                <a:chExt cx="193" cy="317"/>
              </a:xfrm>
            </p:grpSpPr>
            <p:sp>
              <p:nvSpPr>
                <p:cNvPr id="120168" name="Rectangle 132">
                  <a:extLst>
                    <a:ext uri="{FF2B5EF4-FFF2-40B4-BE49-F238E27FC236}">
                      <a16:creationId xmlns:a16="http://schemas.microsoft.com/office/drawing/2014/main" id="{FADA070F-10BB-D0FB-A5EF-BDFCD01B86E3}"/>
                    </a:ext>
                  </a:extLst>
                </p:cNvPr>
                <p:cNvSpPr>
                  <a:spLocks noChangeArrowheads="1"/>
                </p:cNvSpPr>
                <p:nvPr/>
              </p:nvSpPr>
              <p:spPr bwMode="auto">
                <a:xfrm>
                  <a:off x="2119"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69" name="Rectangle 133">
                  <a:extLst>
                    <a:ext uri="{FF2B5EF4-FFF2-40B4-BE49-F238E27FC236}">
                      <a16:creationId xmlns:a16="http://schemas.microsoft.com/office/drawing/2014/main" id="{5621213B-099D-FD41-C92C-4D2C14B1AAE1}"/>
                    </a:ext>
                  </a:extLst>
                </p:cNvPr>
                <p:cNvSpPr>
                  <a:spLocks noChangeArrowheads="1"/>
                </p:cNvSpPr>
                <p:nvPr/>
              </p:nvSpPr>
              <p:spPr bwMode="auto">
                <a:xfrm>
                  <a:off x="2119"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8" name="Group 134">
                <a:extLst>
                  <a:ext uri="{FF2B5EF4-FFF2-40B4-BE49-F238E27FC236}">
                    <a16:creationId xmlns:a16="http://schemas.microsoft.com/office/drawing/2014/main" id="{E34842F7-8569-30D3-14A7-5AB89F821121}"/>
                  </a:ext>
                </a:extLst>
              </p:cNvPr>
              <p:cNvGrpSpPr>
                <a:grpSpLocks/>
              </p:cNvGrpSpPr>
              <p:nvPr/>
            </p:nvGrpSpPr>
            <p:grpSpPr bwMode="auto">
              <a:xfrm>
                <a:off x="2312" y="1037"/>
                <a:ext cx="193" cy="317"/>
                <a:chOff x="2312" y="1037"/>
                <a:chExt cx="193" cy="317"/>
              </a:xfrm>
            </p:grpSpPr>
            <p:sp>
              <p:nvSpPr>
                <p:cNvPr id="120166" name="Rectangle 135">
                  <a:extLst>
                    <a:ext uri="{FF2B5EF4-FFF2-40B4-BE49-F238E27FC236}">
                      <a16:creationId xmlns:a16="http://schemas.microsoft.com/office/drawing/2014/main" id="{7D76D5EA-3ABC-960A-07FA-79D93227B5C9}"/>
                    </a:ext>
                  </a:extLst>
                </p:cNvPr>
                <p:cNvSpPr>
                  <a:spLocks noChangeArrowheads="1"/>
                </p:cNvSpPr>
                <p:nvPr/>
              </p:nvSpPr>
              <p:spPr bwMode="auto">
                <a:xfrm>
                  <a:off x="2312"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67" name="Rectangle 136">
                  <a:extLst>
                    <a:ext uri="{FF2B5EF4-FFF2-40B4-BE49-F238E27FC236}">
                      <a16:creationId xmlns:a16="http://schemas.microsoft.com/office/drawing/2014/main" id="{349E387A-4994-7CA4-5DE1-D612C406C55D}"/>
                    </a:ext>
                  </a:extLst>
                </p:cNvPr>
                <p:cNvSpPr>
                  <a:spLocks noChangeArrowheads="1"/>
                </p:cNvSpPr>
                <p:nvPr/>
              </p:nvSpPr>
              <p:spPr bwMode="auto">
                <a:xfrm>
                  <a:off x="2312"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69" name="Group 137">
                <a:extLst>
                  <a:ext uri="{FF2B5EF4-FFF2-40B4-BE49-F238E27FC236}">
                    <a16:creationId xmlns:a16="http://schemas.microsoft.com/office/drawing/2014/main" id="{4B73E89C-28AF-4DC1-9D2D-DAFEFC06D1F9}"/>
                  </a:ext>
                </a:extLst>
              </p:cNvPr>
              <p:cNvGrpSpPr>
                <a:grpSpLocks/>
              </p:cNvGrpSpPr>
              <p:nvPr/>
            </p:nvGrpSpPr>
            <p:grpSpPr bwMode="auto">
              <a:xfrm>
                <a:off x="2505" y="1037"/>
                <a:ext cx="193" cy="317"/>
                <a:chOff x="2505" y="1037"/>
                <a:chExt cx="193" cy="317"/>
              </a:xfrm>
            </p:grpSpPr>
            <p:sp>
              <p:nvSpPr>
                <p:cNvPr id="120164" name="Rectangle 138">
                  <a:extLst>
                    <a:ext uri="{FF2B5EF4-FFF2-40B4-BE49-F238E27FC236}">
                      <a16:creationId xmlns:a16="http://schemas.microsoft.com/office/drawing/2014/main" id="{4CEEAD04-6BC7-6BAC-BA4F-5417B62D42F1}"/>
                    </a:ext>
                  </a:extLst>
                </p:cNvPr>
                <p:cNvSpPr>
                  <a:spLocks noChangeArrowheads="1"/>
                </p:cNvSpPr>
                <p:nvPr/>
              </p:nvSpPr>
              <p:spPr bwMode="auto">
                <a:xfrm>
                  <a:off x="2505" y="1037"/>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65" name="Rectangle 139">
                  <a:extLst>
                    <a:ext uri="{FF2B5EF4-FFF2-40B4-BE49-F238E27FC236}">
                      <a16:creationId xmlns:a16="http://schemas.microsoft.com/office/drawing/2014/main" id="{05F07220-F648-2A28-83FF-E273E680FDCB}"/>
                    </a:ext>
                  </a:extLst>
                </p:cNvPr>
                <p:cNvSpPr>
                  <a:spLocks noChangeArrowheads="1"/>
                </p:cNvSpPr>
                <p:nvPr/>
              </p:nvSpPr>
              <p:spPr bwMode="auto">
                <a:xfrm>
                  <a:off x="2505" y="1037"/>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0" name="Group 140">
                <a:extLst>
                  <a:ext uri="{FF2B5EF4-FFF2-40B4-BE49-F238E27FC236}">
                    <a16:creationId xmlns:a16="http://schemas.microsoft.com/office/drawing/2014/main" id="{F4D26519-43B6-7470-03DD-D6909129889B}"/>
                  </a:ext>
                </a:extLst>
              </p:cNvPr>
              <p:cNvGrpSpPr>
                <a:grpSpLocks/>
              </p:cNvGrpSpPr>
              <p:nvPr/>
            </p:nvGrpSpPr>
            <p:grpSpPr bwMode="auto">
              <a:xfrm>
                <a:off x="0" y="1354"/>
                <a:ext cx="192" cy="317"/>
                <a:chOff x="0" y="1354"/>
                <a:chExt cx="192" cy="317"/>
              </a:xfrm>
            </p:grpSpPr>
            <p:sp>
              <p:nvSpPr>
                <p:cNvPr id="120162" name="Rectangle 141">
                  <a:extLst>
                    <a:ext uri="{FF2B5EF4-FFF2-40B4-BE49-F238E27FC236}">
                      <a16:creationId xmlns:a16="http://schemas.microsoft.com/office/drawing/2014/main" id="{C3C6CECB-032D-57B5-F8FC-43A67E6C94A3}"/>
                    </a:ext>
                  </a:extLst>
                </p:cNvPr>
                <p:cNvSpPr>
                  <a:spLocks noChangeArrowheads="1"/>
                </p:cNvSpPr>
                <p:nvPr/>
              </p:nvSpPr>
              <p:spPr bwMode="auto">
                <a:xfrm>
                  <a:off x="0" y="1354"/>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63" name="Rectangle 142">
                  <a:extLst>
                    <a:ext uri="{FF2B5EF4-FFF2-40B4-BE49-F238E27FC236}">
                      <a16:creationId xmlns:a16="http://schemas.microsoft.com/office/drawing/2014/main" id="{EF5D463F-F02A-26AC-5E69-5FA8F67EAD4E}"/>
                    </a:ext>
                  </a:extLst>
                </p:cNvPr>
                <p:cNvSpPr>
                  <a:spLocks noChangeArrowheads="1"/>
                </p:cNvSpPr>
                <p:nvPr/>
              </p:nvSpPr>
              <p:spPr bwMode="auto">
                <a:xfrm>
                  <a:off x="0" y="1354"/>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1" name="Group 143">
                <a:extLst>
                  <a:ext uri="{FF2B5EF4-FFF2-40B4-BE49-F238E27FC236}">
                    <a16:creationId xmlns:a16="http://schemas.microsoft.com/office/drawing/2014/main" id="{28B3686E-11CD-89DB-5EFE-F005E26D16DA}"/>
                  </a:ext>
                </a:extLst>
              </p:cNvPr>
              <p:cNvGrpSpPr>
                <a:grpSpLocks/>
              </p:cNvGrpSpPr>
              <p:nvPr/>
            </p:nvGrpSpPr>
            <p:grpSpPr bwMode="auto">
              <a:xfrm>
                <a:off x="192" y="1354"/>
                <a:ext cx="193" cy="317"/>
                <a:chOff x="192" y="1354"/>
                <a:chExt cx="193" cy="317"/>
              </a:xfrm>
            </p:grpSpPr>
            <p:sp>
              <p:nvSpPr>
                <p:cNvPr id="120160" name="Rectangle 144">
                  <a:extLst>
                    <a:ext uri="{FF2B5EF4-FFF2-40B4-BE49-F238E27FC236}">
                      <a16:creationId xmlns:a16="http://schemas.microsoft.com/office/drawing/2014/main" id="{4087E1D9-FAE5-FB0D-2659-2CD0DD9FECAA}"/>
                    </a:ext>
                  </a:extLst>
                </p:cNvPr>
                <p:cNvSpPr>
                  <a:spLocks noChangeArrowheads="1"/>
                </p:cNvSpPr>
                <p:nvPr/>
              </p:nvSpPr>
              <p:spPr bwMode="auto">
                <a:xfrm>
                  <a:off x="192"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61" name="Rectangle 145">
                  <a:extLst>
                    <a:ext uri="{FF2B5EF4-FFF2-40B4-BE49-F238E27FC236}">
                      <a16:creationId xmlns:a16="http://schemas.microsoft.com/office/drawing/2014/main" id="{36383A05-32A5-E361-3917-92CD81B59B1B}"/>
                    </a:ext>
                  </a:extLst>
                </p:cNvPr>
                <p:cNvSpPr>
                  <a:spLocks noChangeArrowheads="1"/>
                </p:cNvSpPr>
                <p:nvPr/>
              </p:nvSpPr>
              <p:spPr bwMode="auto">
                <a:xfrm>
                  <a:off x="192"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2" name="Group 146">
                <a:extLst>
                  <a:ext uri="{FF2B5EF4-FFF2-40B4-BE49-F238E27FC236}">
                    <a16:creationId xmlns:a16="http://schemas.microsoft.com/office/drawing/2014/main" id="{2D218110-AF5D-7377-AD6F-2D388D2A431F}"/>
                  </a:ext>
                </a:extLst>
              </p:cNvPr>
              <p:cNvGrpSpPr>
                <a:grpSpLocks/>
              </p:cNvGrpSpPr>
              <p:nvPr/>
            </p:nvGrpSpPr>
            <p:grpSpPr bwMode="auto">
              <a:xfrm>
                <a:off x="385" y="1354"/>
                <a:ext cx="193" cy="317"/>
                <a:chOff x="385" y="1354"/>
                <a:chExt cx="193" cy="317"/>
              </a:xfrm>
            </p:grpSpPr>
            <p:sp>
              <p:nvSpPr>
                <p:cNvPr id="120158" name="Rectangle 147">
                  <a:extLst>
                    <a:ext uri="{FF2B5EF4-FFF2-40B4-BE49-F238E27FC236}">
                      <a16:creationId xmlns:a16="http://schemas.microsoft.com/office/drawing/2014/main" id="{65E4BB65-FE1B-2BB6-37C4-E10AB2E24BF8}"/>
                    </a:ext>
                  </a:extLst>
                </p:cNvPr>
                <p:cNvSpPr>
                  <a:spLocks noChangeArrowheads="1"/>
                </p:cNvSpPr>
                <p:nvPr/>
              </p:nvSpPr>
              <p:spPr bwMode="auto">
                <a:xfrm>
                  <a:off x="385"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59" name="Rectangle 148">
                  <a:extLst>
                    <a:ext uri="{FF2B5EF4-FFF2-40B4-BE49-F238E27FC236}">
                      <a16:creationId xmlns:a16="http://schemas.microsoft.com/office/drawing/2014/main" id="{7E6E2DFE-0E9C-ED1E-EC22-D07D7AB2B00C}"/>
                    </a:ext>
                  </a:extLst>
                </p:cNvPr>
                <p:cNvSpPr>
                  <a:spLocks noChangeArrowheads="1"/>
                </p:cNvSpPr>
                <p:nvPr/>
              </p:nvSpPr>
              <p:spPr bwMode="auto">
                <a:xfrm>
                  <a:off x="385"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3" name="Group 149">
                <a:extLst>
                  <a:ext uri="{FF2B5EF4-FFF2-40B4-BE49-F238E27FC236}">
                    <a16:creationId xmlns:a16="http://schemas.microsoft.com/office/drawing/2014/main" id="{76B91EDD-8DDC-F8F5-E943-9E6AE56871EF}"/>
                  </a:ext>
                </a:extLst>
              </p:cNvPr>
              <p:cNvGrpSpPr>
                <a:grpSpLocks/>
              </p:cNvGrpSpPr>
              <p:nvPr/>
            </p:nvGrpSpPr>
            <p:grpSpPr bwMode="auto">
              <a:xfrm>
                <a:off x="578" y="1354"/>
                <a:ext cx="192" cy="317"/>
                <a:chOff x="578" y="1354"/>
                <a:chExt cx="192" cy="317"/>
              </a:xfrm>
            </p:grpSpPr>
            <p:sp>
              <p:nvSpPr>
                <p:cNvPr id="120156" name="Rectangle 150">
                  <a:extLst>
                    <a:ext uri="{FF2B5EF4-FFF2-40B4-BE49-F238E27FC236}">
                      <a16:creationId xmlns:a16="http://schemas.microsoft.com/office/drawing/2014/main" id="{94A007E8-6876-7BA2-8148-55D56E285BF0}"/>
                    </a:ext>
                  </a:extLst>
                </p:cNvPr>
                <p:cNvSpPr>
                  <a:spLocks noChangeArrowheads="1"/>
                </p:cNvSpPr>
                <p:nvPr/>
              </p:nvSpPr>
              <p:spPr bwMode="auto">
                <a:xfrm>
                  <a:off x="578" y="1354"/>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57" name="Rectangle 151">
                  <a:extLst>
                    <a:ext uri="{FF2B5EF4-FFF2-40B4-BE49-F238E27FC236}">
                      <a16:creationId xmlns:a16="http://schemas.microsoft.com/office/drawing/2014/main" id="{5665F7EB-C8AC-B24C-E5C9-EC4334F22E3F}"/>
                    </a:ext>
                  </a:extLst>
                </p:cNvPr>
                <p:cNvSpPr>
                  <a:spLocks noChangeArrowheads="1"/>
                </p:cNvSpPr>
                <p:nvPr/>
              </p:nvSpPr>
              <p:spPr bwMode="auto">
                <a:xfrm>
                  <a:off x="578" y="1354"/>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4" name="Group 152">
                <a:extLst>
                  <a:ext uri="{FF2B5EF4-FFF2-40B4-BE49-F238E27FC236}">
                    <a16:creationId xmlns:a16="http://schemas.microsoft.com/office/drawing/2014/main" id="{9D67499F-C5CB-BA39-CF1F-E699FAD16316}"/>
                  </a:ext>
                </a:extLst>
              </p:cNvPr>
              <p:cNvGrpSpPr>
                <a:grpSpLocks/>
              </p:cNvGrpSpPr>
              <p:nvPr/>
            </p:nvGrpSpPr>
            <p:grpSpPr bwMode="auto">
              <a:xfrm>
                <a:off x="770" y="1354"/>
                <a:ext cx="193" cy="317"/>
                <a:chOff x="770" y="1354"/>
                <a:chExt cx="193" cy="317"/>
              </a:xfrm>
            </p:grpSpPr>
            <p:sp>
              <p:nvSpPr>
                <p:cNvPr id="120154" name="Rectangle 153">
                  <a:extLst>
                    <a:ext uri="{FF2B5EF4-FFF2-40B4-BE49-F238E27FC236}">
                      <a16:creationId xmlns:a16="http://schemas.microsoft.com/office/drawing/2014/main" id="{E9644D85-D229-A46F-349A-95FB4A00F0A2}"/>
                    </a:ext>
                  </a:extLst>
                </p:cNvPr>
                <p:cNvSpPr>
                  <a:spLocks noChangeArrowheads="1"/>
                </p:cNvSpPr>
                <p:nvPr/>
              </p:nvSpPr>
              <p:spPr bwMode="auto">
                <a:xfrm>
                  <a:off x="770"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55" name="Rectangle 154">
                  <a:extLst>
                    <a:ext uri="{FF2B5EF4-FFF2-40B4-BE49-F238E27FC236}">
                      <a16:creationId xmlns:a16="http://schemas.microsoft.com/office/drawing/2014/main" id="{52DB0917-8F38-0270-E6D4-A9F8D900D630}"/>
                    </a:ext>
                  </a:extLst>
                </p:cNvPr>
                <p:cNvSpPr>
                  <a:spLocks noChangeArrowheads="1"/>
                </p:cNvSpPr>
                <p:nvPr/>
              </p:nvSpPr>
              <p:spPr bwMode="auto">
                <a:xfrm>
                  <a:off x="770"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5" name="Group 155">
                <a:extLst>
                  <a:ext uri="{FF2B5EF4-FFF2-40B4-BE49-F238E27FC236}">
                    <a16:creationId xmlns:a16="http://schemas.microsoft.com/office/drawing/2014/main" id="{A7CD76F9-F205-D452-C9A2-CA2DEF4AAB0A}"/>
                  </a:ext>
                </a:extLst>
              </p:cNvPr>
              <p:cNvGrpSpPr>
                <a:grpSpLocks/>
              </p:cNvGrpSpPr>
              <p:nvPr/>
            </p:nvGrpSpPr>
            <p:grpSpPr bwMode="auto">
              <a:xfrm>
                <a:off x="963" y="1354"/>
                <a:ext cx="193" cy="317"/>
                <a:chOff x="963" y="1354"/>
                <a:chExt cx="193" cy="317"/>
              </a:xfrm>
            </p:grpSpPr>
            <p:sp>
              <p:nvSpPr>
                <p:cNvPr id="120152" name="Rectangle 156">
                  <a:extLst>
                    <a:ext uri="{FF2B5EF4-FFF2-40B4-BE49-F238E27FC236}">
                      <a16:creationId xmlns:a16="http://schemas.microsoft.com/office/drawing/2014/main" id="{F3759373-5F1D-8D48-CF4D-739CB998A4B7}"/>
                    </a:ext>
                  </a:extLst>
                </p:cNvPr>
                <p:cNvSpPr>
                  <a:spLocks noChangeArrowheads="1"/>
                </p:cNvSpPr>
                <p:nvPr/>
              </p:nvSpPr>
              <p:spPr bwMode="auto">
                <a:xfrm>
                  <a:off x="963"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53" name="Rectangle 157">
                  <a:extLst>
                    <a:ext uri="{FF2B5EF4-FFF2-40B4-BE49-F238E27FC236}">
                      <a16:creationId xmlns:a16="http://schemas.microsoft.com/office/drawing/2014/main" id="{B5347295-277E-FF49-5C5D-88126C5F6FFF}"/>
                    </a:ext>
                  </a:extLst>
                </p:cNvPr>
                <p:cNvSpPr>
                  <a:spLocks noChangeArrowheads="1"/>
                </p:cNvSpPr>
                <p:nvPr/>
              </p:nvSpPr>
              <p:spPr bwMode="auto">
                <a:xfrm>
                  <a:off x="963"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6" name="Group 158">
                <a:extLst>
                  <a:ext uri="{FF2B5EF4-FFF2-40B4-BE49-F238E27FC236}">
                    <a16:creationId xmlns:a16="http://schemas.microsoft.com/office/drawing/2014/main" id="{128AB035-2484-41B6-3502-61EDFBD9316A}"/>
                  </a:ext>
                </a:extLst>
              </p:cNvPr>
              <p:cNvGrpSpPr>
                <a:grpSpLocks/>
              </p:cNvGrpSpPr>
              <p:nvPr/>
            </p:nvGrpSpPr>
            <p:grpSpPr bwMode="auto">
              <a:xfrm>
                <a:off x="1156" y="1354"/>
                <a:ext cx="193" cy="317"/>
                <a:chOff x="1156" y="1354"/>
                <a:chExt cx="193" cy="317"/>
              </a:xfrm>
            </p:grpSpPr>
            <p:sp>
              <p:nvSpPr>
                <p:cNvPr id="120150" name="Rectangle 159">
                  <a:extLst>
                    <a:ext uri="{FF2B5EF4-FFF2-40B4-BE49-F238E27FC236}">
                      <a16:creationId xmlns:a16="http://schemas.microsoft.com/office/drawing/2014/main" id="{98C6FFE7-9D2C-2F9A-0A65-FC06658CC70D}"/>
                    </a:ext>
                  </a:extLst>
                </p:cNvPr>
                <p:cNvSpPr>
                  <a:spLocks noChangeArrowheads="1"/>
                </p:cNvSpPr>
                <p:nvPr/>
              </p:nvSpPr>
              <p:spPr bwMode="auto">
                <a:xfrm>
                  <a:off x="1156"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51" name="Rectangle 160">
                  <a:extLst>
                    <a:ext uri="{FF2B5EF4-FFF2-40B4-BE49-F238E27FC236}">
                      <a16:creationId xmlns:a16="http://schemas.microsoft.com/office/drawing/2014/main" id="{13D06E68-423B-E8BF-583A-88DE67B97652}"/>
                    </a:ext>
                  </a:extLst>
                </p:cNvPr>
                <p:cNvSpPr>
                  <a:spLocks noChangeArrowheads="1"/>
                </p:cNvSpPr>
                <p:nvPr/>
              </p:nvSpPr>
              <p:spPr bwMode="auto">
                <a:xfrm>
                  <a:off x="1156"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7" name="Group 161">
                <a:extLst>
                  <a:ext uri="{FF2B5EF4-FFF2-40B4-BE49-F238E27FC236}">
                    <a16:creationId xmlns:a16="http://schemas.microsoft.com/office/drawing/2014/main" id="{5247A875-D6DB-301A-3887-D6B4C386606B}"/>
                  </a:ext>
                </a:extLst>
              </p:cNvPr>
              <p:cNvGrpSpPr>
                <a:grpSpLocks/>
              </p:cNvGrpSpPr>
              <p:nvPr/>
            </p:nvGrpSpPr>
            <p:grpSpPr bwMode="auto">
              <a:xfrm>
                <a:off x="1349" y="1354"/>
                <a:ext cx="192" cy="317"/>
                <a:chOff x="1349" y="1354"/>
                <a:chExt cx="192" cy="317"/>
              </a:xfrm>
            </p:grpSpPr>
            <p:sp>
              <p:nvSpPr>
                <p:cNvPr id="120148" name="Rectangle 162">
                  <a:extLst>
                    <a:ext uri="{FF2B5EF4-FFF2-40B4-BE49-F238E27FC236}">
                      <a16:creationId xmlns:a16="http://schemas.microsoft.com/office/drawing/2014/main" id="{4DC6CA9E-6823-9015-BA23-187726198C4E}"/>
                    </a:ext>
                  </a:extLst>
                </p:cNvPr>
                <p:cNvSpPr>
                  <a:spLocks noChangeArrowheads="1"/>
                </p:cNvSpPr>
                <p:nvPr/>
              </p:nvSpPr>
              <p:spPr bwMode="auto">
                <a:xfrm>
                  <a:off x="1349" y="1354"/>
                  <a:ext cx="192"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49" name="Rectangle 163">
                  <a:extLst>
                    <a:ext uri="{FF2B5EF4-FFF2-40B4-BE49-F238E27FC236}">
                      <a16:creationId xmlns:a16="http://schemas.microsoft.com/office/drawing/2014/main" id="{491AAB4D-F250-B682-DF84-6FAFB90C3413}"/>
                    </a:ext>
                  </a:extLst>
                </p:cNvPr>
                <p:cNvSpPr>
                  <a:spLocks noChangeArrowheads="1"/>
                </p:cNvSpPr>
                <p:nvPr/>
              </p:nvSpPr>
              <p:spPr bwMode="auto">
                <a:xfrm>
                  <a:off x="1349" y="1354"/>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8" name="Group 164">
                <a:extLst>
                  <a:ext uri="{FF2B5EF4-FFF2-40B4-BE49-F238E27FC236}">
                    <a16:creationId xmlns:a16="http://schemas.microsoft.com/office/drawing/2014/main" id="{73E48122-7375-0EB3-61A4-04C776D569D8}"/>
                  </a:ext>
                </a:extLst>
              </p:cNvPr>
              <p:cNvGrpSpPr>
                <a:grpSpLocks/>
              </p:cNvGrpSpPr>
              <p:nvPr/>
            </p:nvGrpSpPr>
            <p:grpSpPr bwMode="auto">
              <a:xfrm>
                <a:off x="1541" y="1354"/>
                <a:ext cx="193" cy="317"/>
                <a:chOff x="1541" y="1354"/>
                <a:chExt cx="193" cy="317"/>
              </a:xfrm>
            </p:grpSpPr>
            <p:sp>
              <p:nvSpPr>
                <p:cNvPr id="120146" name="Rectangle 165">
                  <a:extLst>
                    <a:ext uri="{FF2B5EF4-FFF2-40B4-BE49-F238E27FC236}">
                      <a16:creationId xmlns:a16="http://schemas.microsoft.com/office/drawing/2014/main" id="{329C3023-343F-3249-C163-DB263F32BA41}"/>
                    </a:ext>
                  </a:extLst>
                </p:cNvPr>
                <p:cNvSpPr>
                  <a:spLocks noChangeArrowheads="1"/>
                </p:cNvSpPr>
                <p:nvPr/>
              </p:nvSpPr>
              <p:spPr bwMode="auto">
                <a:xfrm>
                  <a:off x="1541"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47" name="Rectangle 166">
                  <a:extLst>
                    <a:ext uri="{FF2B5EF4-FFF2-40B4-BE49-F238E27FC236}">
                      <a16:creationId xmlns:a16="http://schemas.microsoft.com/office/drawing/2014/main" id="{ECCD01E1-C757-C032-6DD5-ECE42079A9B5}"/>
                    </a:ext>
                  </a:extLst>
                </p:cNvPr>
                <p:cNvSpPr>
                  <a:spLocks noChangeArrowheads="1"/>
                </p:cNvSpPr>
                <p:nvPr/>
              </p:nvSpPr>
              <p:spPr bwMode="auto">
                <a:xfrm>
                  <a:off x="1541"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79" name="Group 167">
                <a:extLst>
                  <a:ext uri="{FF2B5EF4-FFF2-40B4-BE49-F238E27FC236}">
                    <a16:creationId xmlns:a16="http://schemas.microsoft.com/office/drawing/2014/main" id="{0E2A5BA6-05C4-1780-8429-B4D34D17B88C}"/>
                  </a:ext>
                </a:extLst>
              </p:cNvPr>
              <p:cNvGrpSpPr>
                <a:grpSpLocks/>
              </p:cNvGrpSpPr>
              <p:nvPr/>
            </p:nvGrpSpPr>
            <p:grpSpPr bwMode="auto">
              <a:xfrm>
                <a:off x="1734" y="1354"/>
                <a:ext cx="193" cy="317"/>
                <a:chOff x="1734" y="1354"/>
                <a:chExt cx="193" cy="317"/>
              </a:xfrm>
            </p:grpSpPr>
            <p:sp>
              <p:nvSpPr>
                <p:cNvPr id="120144" name="Rectangle 168">
                  <a:extLst>
                    <a:ext uri="{FF2B5EF4-FFF2-40B4-BE49-F238E27FC236}">
                      <a16:creationId xmlns:a16="http://schemas.microsoft.com/office/drawing/2014/main" id="{471C5926-E798-C610-14CA-A2257759433D}"/>
                    </a:ext>
                  </a:extLst>
                </p:cNvPr>
                <p:cNvSpPr>
                  <a:spLocks noChangeArrowheads="1"/>
                </p:cNvSpPr>
                <p:nvPr/>
              </p:nvSpPr>
              <p:spPr bwMode="auto">
                <a:xfrm>
                  <a:off x="1734"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45" name="Rectangle 169">
                  <a:extLst>
                    <a:ext uri="{FF2B5EF4-FFF2-40B4-BE49-F238E27FC236}">
                      <a16:creationId xmlns:a16="http://schemas.microsoft.com/office/drawing/2014/main" id="{A685724C-D037-285D-E83A-93AB464208BF}"/>
                    </a:ext>
                  </a:extLst>
                </p:cNvPr>
                <p:cNvSpPr>
                  <a:spLocks noChangeArrowheads="1"/>
                </p:cNvSpPr>
                <p:nvPr/>
              </p:nvSpPr>
              <p:spPr bwMode="auto">
                <a:xfrm>
                  <a:off x="1734"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0" name="Group 170">
                <a:extLst>
                  <a:ext uri="{FF2B5EF4-FFF2-40B4-BE49-F238E27FC236}">
                    <a16:creationId xmlns:a16="http://schemas.microsoft.com/office/drawing/2014/main" id="{09670C60-9718-D95D-BEA9-1D936AF11A60}"/>
                  </a:ext>
                </a:extLst>
              </p:cNvPr>
              <p:cNvGrpSpPr>
                <a:grpSpLocks/>
              </p:cNvGrpSpPr>
              <p:nvPr/>
            </p:nvGrpSpPr>
            <p:grpSpPr bwMode="auto">
              <a:xfrm>
                <a:off x="1927" y="1354"/>
                <a:ext cx="192" cy="317"/>
                <a:chOff x="1927" y="1354"/>
                <a:chExt cx="192" cy="317"/>
              </a:xfrm>
            </p:grpSpPr>
            <p:sp>
              <p:nvSpPr>
                <p:cNvPr id="120142" name="Rectangle 171">
                  <a:extLst>
                    <a:ext uri="{FF2B5EF4-FFF2-40B4-BE49-F238E27FC236}">
                      <a16:creationId xmlns:a16="http://schemas.microsoft.com/office/drawing/2014/main" id="{A9CFC4F9-97AD-6544-B644-15661CBDE986}"/>
                    </a:ext>
                  </a:extLst>
                </p:cNvPr>
                <p:cNvSpPr>
                  <a:spLocks noChangeArrowheads="1"/>
                </p:cNvSpPr>
                <p:nvPr/>
              </p:nvSpPr>
              <p:spPr bwMode="auto">
                <a:xfrm>
                  <a:off x="1927" y="1354"/>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43" name="Rectangle 172">
                  <a:extLst>
                    <a:ext uri="{FF2B5EF4-FFF2-40B4-BE49-F238E27FC236}">
                      <a16:creationId xmlns:a16="http://schemas.microsoft.com/office/drawing/2014/main" id="{7E414CD6-8EF8-DFF5-3CB0-319B7AF3EACD}"/>
                    </a:ext>
                  </a:extLst>
                </p:cNvPr>
                <p:cNvSpPr>
                  <a:spLocks noChangeArrowheads="1"/>
                </p:cNvSpPr>
                <p:nvPr/>
              </p:nvSpPr>
              <p:spPr bwMode="auto">
                <a:xfrm>
                  <a:off x="1927" y="1354"/>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1" name="Group 173">
                <a:extLst>
                  <a:ext uri="{FF2B5EF4-FFF2-40B4-BE49-F238E27FC236}">
                    <a16:creationId xmlns:a16="http://schemas.microsoft.com/office/drawing/2014/main" id="{3C0D0013-410F-C5CF-282D-2AFABCEC957A}"/>
                  </a:ext>
                </a:extLst>
              </p:cNvPr>
              <p:cNvGrpSpPr>
                <a:grpSpLocks/>
              </p:cNvGrpSpPr>
              <p:nvPr/>
            </p:nvGrpSpPr>
            <p:grpSpPr bwMode="auto">
              <a:xfrm>
                <a:off x="2119" y="1354"/>
                <a:ext cx="193" cy="317"/>
                <a:chOff x="2119" y="1354"/>
                <a:chExt cx="193" cy="317"/>
              </a:xfrm>
            </p:grpSpPr>
            <p:sp>
              <p:nvSpPr>
                <p:cNvPr id="120140" name="Rectangle 174">
                  <a:extLst>
                    <a:ext uri="{FF2B5EF4-FFF2-40B4-BE49-F238E27FC236}">
                      <a16:creationId xmlns:a16="http://schemas.microsoft.com/office/drawing/2014/main" id="{224EF86F-834B-D979-9F97-8316CD6B037B}"/>
                    </a:ext>
                  </a:extLst>
                </p:cNvPr>
                <p:cNvSpPr>
                  <a:spLocks noChangeArrowheads="1"/>
                </p:cNvSpPr>
                <p:nvPr/>
              </p:nvSpPr>
              <p:spPr bwMode="auto">
                <a:xfrm>
                  <a:off x="2119"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41" name="Rectangle 175">
                  <a:extLst>
                    <a:ext uri="{FF2B5EF4-FFF2-40B4-BE49-F238E27FC236}">
                      <a16:creationId xmlns:a16="http://schemas.microsoft.com/office/drawing/2014/main" id="{1287F91E-6993-E3AE-5406-EDDEEC7760D5}"/>
                    </a:ext>
                  </a:extLst>
                </p:cNvPr>
                <p:cNvSpPr>
                  <a:spLocks noChangeArrowheads="1"/>
                </p:cNvSpPr>
                <p:nvPr/>
              </p:nvSpPr>
              <p:spPr bwMode="auto">
                <a:xfrm>
                  <a:off x="2119"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2" name="Group 176">
                <a:extLst>
                  <a:ext uri="{FF2B5EF4-FFF2-40B4-BE49-F238E27FC236}">
                    <a16:creationId xmlns:a16="http://schemas.microsoft.com/office/drawing/2014/main" id="{42FB0656-27BA-B812-15D7-BBDF435CB885}"/>
                  </a:ext>
                </a:extLst>
              </p:cNvPr>
              <p:cNvGrpSpPr>
                <a:grpSpLocks/>
              </p:cNvGrpSpPr>
              <p:nvPr/>
            </p:nvGrpSpPr>
            <p:grpSpPr bwMode="auto">
              <a:xfrm>
                <a:off x="2312" y="1354"/>
                <a:ext cx="193" cy="317"/>
                <a:chOff x="2312" y="1354"/>
                <a:chExt cx="193" cy="317"/>
              </a:xfrm>
            </p:grpSpPr>
            <p:sp>
              <p:nvSpPr>
                <p:cNvPr id="120138" name="Rectangle 177">
                  <a:extLst>
                    <a:ext uri="{FF2B5EF4-FFF2-40B4-BE49-F238E27FC236}">
                      <a16:creationId xmlns:a16="http://schemas.microsoft.com/office/drawing/2014/main" id="{22545204-4D31-77C7-157F-E08402C8FAF4}"/>
                    </a:ext>
                  </a:extLst>
                </p:cNvPr>
                <p:cNvSpPr>
                  <a:spLocks noChangeArrowheads="1"/>
                </p:cNvSpPr>
                <p:nvPr/>
              </p:nvSpPr>
              <p:spPr bwMode="auto">
                <a:xfrm>
                  <a:off x="2312"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39" name="Rectangle 178">
                  <a:extLst>
                    <a:ext uri="{FF2B5EF4-FFF2-40B4-BE49-F238E27FC236}">
                      <a16:creationId xmlns:a16="http://schemas.microsoft.com/office/drawing/2014/main" id="{2E454027-57EE-3164-2496-C910F3B3D2EB}"/>
                    </a:ext>
                  </a:extLst>
                </p:cNvPr>
                <p:cNvSpPr>
                  <a:spLocks noChangeArrowheads="1"/>
                </p:cNvSpPr>
                <p:nvPr/>
              </p:nvSpPr>
              <p:spPr bwMode="auto">
                <a:xfrm>
                  <a:off x="2312"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3" name="Group 179">
                <a:extLst>
                  <a:ext uri="{FF2B5EF4-FFF2-40B4-BE49-F238E27FC236}">
                    <a16:creationId xmlns:a16="http://schemas.microsoft.com/office/drawing/2014/main" id="{363D5628-81D0-1279-03F7-D2971D7AF3FA}"/>
                  </a:ext>
                </a:extLst>
              </p:cNvPr>
              <p:cNvGrpSpPr>
                <a:grpSpLocks/>
              </p:cNvGrpSpPr>
              <p:nvPr/>
            </p:nvGrpSpPr>
            <p:grpSpPr bwMode="auto">
              <a:xfrm>
                <a:off x="2505" y="1354"/>
                <a:ext cx="193" cy="317"/>
                <a:chOff x="2505" y="1354"/>
                <a:chExt cx="193" cy="317"/>
              </a:xfrm>
            </p:grpSpPr>
            <p:sp>
              <p:nvSpPr>
                <p:cNvPr id="120136" name="Rectangle 180">
                  <a:extLst>
                    <a:ext uri="{FF2B5EF4-FFF2-40B4-BE49-F238E27FC236}">
                      <a16:creationId xmlns:a16="http://schemas.microsoft.com/office/drawing/2014/main" id="{30DA1A46-25F3-BEB7-246B-A37BF7444952}"/>
                    </a:ext>
                  </a:extLst>
                </p:cNvPr>
                <p:cNvSpPr>
                  <a:spLocks noChangeArrowheads="1"/>
                </p:cNvSpPr>
                <p:nvPr/>
              </p:nvSpPr>
              <p:spPr bwMode="auto">
                <a:xfrm>
                  <a:off x="2505" y="1354"/>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37" name="Rectangle 181">
                  <a:extLst>
                    <a:ext uri="{FF2B5EF4-FFF2-40B4-BE49-F238E27FC236}">
                      <a16:creationId xmlns:a16="http://schemas.microsoft.com/office/drawing/2014/main" id="{7897F14F-8675-9837-2AB4-C4EE85AF042F}"/>
                    </a:ext>
                  </a:extLst>
                </p:cNvPr>
                <p:cNvSpPr>
                  <a:spLocks noChangeArrowheads="1"/>
                </p:cNvSpPr>
                <p:nvPr/>
              </p:nvSpPr>
              <p:spPr bwMode="auto">
                <a:xfrm>
                  <a:off x="2505" y="1354"/>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4" name="Group 182">
                <a:extLst>
                  <a:ext uri="{FF2B5EF4-FFF2-40B4-BE49-F238E27FC236}">
                    <a16:creationId xmlns:a16="http://schemas.microsoft.com/office/drawing/2014/main" id="{B9EDE7DE-8109-24C5-304F-A547AD1A1C80}"/>
                  </a:ext>
                </a:extLst>
              </p:cNvPr>
              <p:cNvGrpSpPr>
                <a:grpSpLocks/>
              </p:cNvGrpSpPr>
              <p:nvPr/>
            </p:nvGrpSpPr>
            <p:grpSpPr bwMode="auto">
              <a:xfrm>
                <a:off x="0" y="1671"/>
                <a:ext cx="192" cy="317"/>
                <a:chOff x="0" y="1671"/>
                <a:chExt cx="192" cy="317"/>
              </a:xfrm>
            </p:grpSpPr>
            <p:sp>
              <p:nvSpPr>
                <p:cNvPr id="120134" name="Rectangle 183">
                  <a:extLst>
                    <a:ext uri="{FF2B5EF4-FFF2-40B4-BE49-F238E27FC236}">
                      <a16:creationId xmlns:a16="http://schemas.microsoft.com/office/drawing/2014/main" id="{67058787-8F46-97E9-4B12-BF6B70E371FB}"/>
                    </a:ext>
                  </a:extLst>
                </p:cNvPr>
                <p:cNvSpPr>
                  <a:spLocks noChangeArrowheads="1"/>
                </p:cNvSpPr>
                <p:nvPr/>
              </p:nvSpPr>
              <p:spPr bwMode="auto">
                <a:xfrm>
                  <a:off x="0" y="1671"/>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35" name="Rectangle 184">
                  <a:extLst>
                    <a:ext uri="{FF2B5EF4-FFF2-40B4-BE49-F238E27FC236}">
                      <a16:creationId xmlns:a16="http://schemas.microsoft.com/office/drawing/2014/main" id="{EAF2DCC1-CD2C-C5EC-44F1-FEEC64C42342}"/>
                    </a:ext>
                  </a:extLst>
                </p:cNvPr>
                <p:cNvSpPr>
                  <a:spLocks noChangeArrowheads="1"/>
                </p:cNvSpPr>
                <p:nvPr/>
              </p:nvSpPr>
              <p:spPr bwMode="auto">
                <a:xfrm>
                  <a:off x="0" y="1671"/>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5" name="Group 185">
                <a:extLst>
                  <a:ext uri="{FF2B5EF4-FFF2-40B4-BE49-F238E27FC236}">
                    <a16:creationId xmlns:a16="http://schemas.microsoft.com/office/drawing/2014/main" id="{D32A77E7-D4A7-386E-2E77-4807C76F3DDB}"/>
                  </a:ext>
                </a:extLst>
              </p:cNvPr>
              <p:cNvGrpSpPr>
                <a:grpSpLocks/>
              </p:cNvGrpSpPr>
              <p:nvPr/>
            </p:nvGrpSpPr>
            <p:grpSpPr bwMode="auto">
              <a:xfrm>
                <a:off x="192" y="1671"/>
                <a:ext cx="193" cy="317"/>
                <a:chOff x="192" y="1671"/>
                <a:chExt cx="193" cy="317"/>
              </a:xfrm>
            </p:grpSpPr>
            <p:sp>
              <p:nvSpPr>
                <p:cNvPr id="120132" name="Rectangle 186">
                  <a:extLst>
                    <a:ext uri="{FF2B5EF4-FFF2-40B4-BE49-F238E27FC236}">
                      <a16:creationId xmlns:a16="http://schemas.microsoft.com/office/drawing/2014/main" id="{5A862977-52D4-FE04-DF42-17946A989EBE}"/>
                    </a:ext>
                  </a:extLst>
                </p:cNvPr>
                <p:cNvSpPr>
                  <a:spLocks noChangeArrowheads="1"/>
                </p:cNvSpPr>
                <p:nvPr/>
              </p:nvSpPr>
              <p:spPr bwMode="auto">
                <a:xfrm>
                  <a:off x="192"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33" name="Rectangle 187">
                  <a:extLst>
                    <a:ext uri="{FF2B5EF4-FFF2-40B4-BE49-F238E27FC236}">
                      <a16:creationId xmlns:a16="http://schemas.microsoft.com/office/drawing/2014/main" id="{405C3E1B-8439-8F0F-0566-ED7C6477FD83}"/>
                    </a:ext>
                  </a:extLst>
                </p:cNvPr>
                <p:cNvSpPr>
                  <a:spLocks noChangeArrowheads="1"/>
                </p:cNvSpPr>
                <p:nvPr/>
              </p:nvSpPr>
              <p:spPr bwMode="auto">
                <a:xfrm>
                  <a:off x="192"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6" name="Group 188">
                <a:extLst>
                  <a:ext uri="{FF2B5EF4-FFF2-40B4-BE49-F238E27FC236}">
                    <a16:creationId xmlns:a16="http://schemas.microsoft.com/office/drawing/2014/main" id="{A1A0FBEE-97D4-9A5B-A527-9B87B7F46FD8}"/>
                  </a:ext>
                </a:extLst>
              </p:cNvPr>
              <p:cNvGrpSpPr>
                <a:grpSpLocks/>
              </p:cNvGrpSpPr>
              <p:nvPr/>
            </p:nvGrpSpPr>
            <p:grpSpPr bwMode="auto">
              <a:xfrm>
                <a:off x="385" y="1671"/>
                <a:ext cx="193" cy="317"/>
                <a:chOff x="385" y="1671"/>
                <a:chExt cx="193" cy="317"/>
              </a:xfrm>
            </p:grpSpPr>
            <p:sp>
              <p:nvSpPr>
                <p:cNvPr id="120130" name="Rectangle 189">
                  <a:extLst>
                    <a:ext uri="{FF2B5EF4-FFF2-40B4-BE49-F238E27FC236}">
                      <a16:creationId xmlns:a16="http://schemas.microsoft.com/office/drawing/2014/main" id="{1FAB7933-63DD-FCE8-960F-9943156D070C}"/>
                    </a:ext>
                  </a:extLst>
                </p:cNvPr>
                <p:cNvSpPr>
                  <a:spLocks noChangeArrowheads="1"/>
                </p:cNvSpPr>
                <p:nvPr/>
              </p:nvSpPr>
              <p:spPr bwMode="auto">
                <a:xfrm>
                  <a:off x="385"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31" name="Rectangle 190">
                  <a:extLst>
                    <a:ext uri="{FF2B5EF4-FFF2-40B4-BE49-F238E27FC236}">
                      <a16:creationId xmlns:a16="http://schemas.microsoft.com/office/drawing/2014/main" id="{13AC3A0C-0F57-8C2F-03C7-280339698728}"/>
                    </a:ext>
                  </a:extLst>
                </p:cNvPr>
                <p:cNvSpPr>
                  <a:spLocks noChangeArrowheads="1"/>
                </p:cNvSpPr>
                <p:nvPr/>
              </p:nvSpPr>
              <p:spPr bwMode="auto">
                <a:xfrm>
                  <a:off x="385"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7" name="Group 191">
                <a:extLst>
                  <a:ext uri="{FF2B5EF4-FFF2-40B4-BE49-F238E27FC236}">
                    <a16:creationId xmlns:a16="http://schemas.microsoft.com/office/drawing/2014/main" id="{F7080B79-A24B-CE0D-EAD8-BAD5FF25D6C2}"/>
                  </a:ext>
                </a:extLst>
              </p:cNvPr>
              <p:cNvGrpSpPr>
                <a:grpSpLocks/>
              </p:cNvGrpSpPr>
              <p:nvPr/>
            </p:nvGrpSpPr>
            <p:grpSpPr bwMode="auto">
              <a:xfrm>
                <a:off x="578" y="1671"/>
                <a:ext cx="192" cy="317"/>
                <a:chOff x="578" y="1671"/>
                <a:chExt cx="192" cy="317"/>
              </a:xfrm>
            </p:grpSpPr>
            <p:sp>
              <p:nvSpPr>
                <p:cNvPr id="120128" name="Rectangle 192">
                  <a:extLst>
                    <a:ext uri="{FF2B5EF4-FFF2-40B4-BE49-F238E27FC236}">
                      <a16:creationId xmlns:a16="http://schemas.microsoft.com/office/drawing/2014/main" id="{C4FB7093-21F0-83BF-319C-8558A7E33B46}"/>
                    </a:ext>
                  </a:extLst>
                </p:cNvPr>
                <p:cNvSpPr>
                  <a:spLocks noChangeArrowheads="1"/>
                </p:cNvSpPr>
                <p:nvPr/>
              </p:nvSpPr>
              <p:spPr bwMode="auto">
                <a:xfrm>
                  <a:off x="578" y="1671"/>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29" name="Rectangle 193">
                  <a:extLst>
                    <a:ext uri="{FF2B5EF4-FFF2-40B4-BE49-F238E27FC236}">
                      <a16:creationId xmlns:a16="http://schemas.microsoft.com/office/drawing/2014/main" id="{164C2D72-4AF5-1D21-EDF7-CC5018569DF9}"/>
                    </a:ext>
                  </a:extLst>
                </p:cNvPr>
                <p:cNvSpPr>
                  <a:spLocks noChangeArrowheads="1"/>
                </p:cNvSpPr>
                <p:nvPr/>
              </p:nvSpPr>
              <p:spPr bwMode="auto">
                <a:xfrm>
                  <a:off x="578" y="1671"/>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8" name="Group 194">
                <a:extLst>
                  <a:ext uri="{FF2B5EF4-FFF2-40B4-BE49-F238E27FC236}">
                    <a16:creationId xmlns:a16="http://schemas.microsoft.com/office/drawing/2014/main" id="{3CD5B7BC-EC0A-D064-6AF0-5B9E112C97E0}"/>
                  </a:ext>
                </a:extLst>
              </p:cNvPr>
              <p:cNvGrpSpPr>
                <a:grpSpLocks/>
              </p:cNvGrpSpPr>
              <p:nvPr/>
            </p:nvGrpSpPr>
            <p:grpSpPr bwMode="auto">
              <a:xfrm>
                <a:off x="770" y="1671"/>
                <a:ext cx="193" cy="317"/>
                <a:chOff x="770" y="1671"/>
                <a:chExt cx="193" cy="317"/>
              </a:xfrm>
            </p:grpSpPr>
            <p:sp>
              <p:nvSpPr>
                <p:cNvPr id="120126" name="Rectangle 195">
                  <a:extLst>
                    <a:ext uri="{FF2B5EF4-FFF2-40B4-BE49-F238E27FC236}">
                      <a16:creationId xmlns:a16="http://schemas.microsoft.com/office/drawing/2014/main" id="{4B45046F-180B-FA32-495A-567977293822}"/>
                    </a:ext>
                  </a:extLst>
                </p:cNvPr>
                <p:cNvSpPr>
                  <a:spLocks noChangeArrowheads="1"/>
                </p:cNvSpPr>
                <p:nvPr/>
              </p:nvSpPr>
              <p:spPr bwMode="auto">
                <a:xfrm>
                  <a:off x="770"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27" name="Rectangle 196">
                  <a:extLst>
                    <a:ext uri="{FF2B5EF4-FFF2-40B4-BE49-F238E27FC236}">
                      <a16:creationId xmlns:a16="http://schemas.microsoft.com/office/drawing/2014/main" id="{5DC52528-55EA-AC18-01E0-214E9B693E7A}"/>
                    </a:ext>
                  </a:extLst>
                </p:cNvPr>
                <p:cNvSpPr>
                  <a:spLocks noChangeArrowheads="1"/>
                </p:cNvSpPr>
                <p:nvPr/>
              </p:nvSpPr>
              <p:spPr bwMode="auto">
                <a:xfrm>
                  <a:off x="770"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89" name="Group 197">
                <a:extLst>
                  <a:ext uri="{FF2B5EF4-FFF2-40B4-BE49-F238E27FC236}">
                    <a16:creationId xmlns:a16="http://schemas.microsoft.com/office/drawing/2014/main" id="{39C9E59D-67A3-DE3E-4274-859DA9271FBF}"/>
                  </a:ext>
                </a:extLst>
              </p:cNvPr>
              <p:cNvGrpSpPr>
                <a:grpSpLocks/>
              </p:cNvGrpSpPr>
              <p:nvPr/>
            </p:nvGrpSpPr>
            <p:grpSpPr bwMode="auto">
              <a:xfrm>
                <a:off x="963" y="1671"/>
                <a:ext cx="193" cy="317"/>
                <a:chOff x="963" y="1671"/>
                <a:chExt cx="193" cy="317"/>
              </a:xfrm>
            </p:grpSpPr>
            <p:sp>
              <p:nvSpPr>
                <p:cNvPr id="120124" name="Rectangle 198">
                  <a:extLst>
                    <a:ext uri="{FF2B5EF4-FFF2-40B4-BE49-F238E27FC236}">
                      <a16:creationId xmlns:a16="http://schemas.microsoft.com/office/drawing/2014/main" id="{3F43D812-61EA-CE82-790A-63AE8153AC3C}"/>
                    </a:ext>
                  </a:extLst>
                </p:cNvPr>
                <p:cNvSpPr>
                  <a:spLocks noChangeArrowheads="1"/>
                </p:cNvSpPr>
                <p:nvPr/>
              </p:nvSpPr>
              <p:spPr bwMode="auto">
                <a:xfrm>
                  <a:off x="963"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25" name="Rectangle 199">
                  <a:extLst>
                    <a:ext uri="{FF2B5EF4-FFF2-40B4-BE49-F238E27FC236}">
                      <a16:creationId xmlns:a16="http://schemas.microsoft.com/office/drawing/2014/main" id="{F52A10AC-BA83-116A-9285-461667659A44}"/>
                    </a:ext>
                  </a:extLst>
                </p:cNvPr>
                <p:cNvSpPr>
                  <a:spLocks noChangeArrowheads="1"/>
                </p:cNvSpPr>
                <p:nvPr/>
              </p:nvSpPr>
              <p:spPr bwMode="auto">
                <a:xfrm>
                  <a:off x="963"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0" name="Group 200">
                <a:extLst>
                  <a:ext uri="{FF2B5EF4-FFF2-40B4-BE49-F238E27FC236}">
                    <a16:creationId xmlns:a16="http://schemas.microsoft.com/office/drawing/2014/main" id="{10AB3295-3FBB-F0F1-45E6-89D59278A1AA}"/>
                  </a:ext>
                </a:extLst>
              </p:cNvPr>
              <p:cNvGrpSpPr>
                <a:grpSpLocks/>
              </p:cNvGrpSpPr>
              <p:nvPr/>
            </p:nvGrpSpPr>
            <p:grpSpPr bwMode="auto">
              <a:xfrm>
                <a:off x="1156" y="1671"/>
                <a:ext cx="193" cy="317"/>
                <a:chOff x="1156" y="1671"/>
                <a:chExt cx="193" cy="317"/>
              </a:xfrm>
            </p:grpSpPr>
            <p:sp>
              <p:nvSpPr>
                <p:cNvPr id="120122" name="Rectangle 201">
                  <a:extLst>
                    <a:ext uri="{FF2B5EF4-FFF2-40B4-BE49-F238E27FC236}">
                      <a16:creationId xmlns:a16="http://schemas.microsoft.com/office/drawing/2014/main" id="{BCA219AE-19F7-6B57-869D-1BE6A7C910E5}"/>
                    </a:ext>
                  </a:extLst>
                </p:cNvPr>
                <p:cNvSpPr>
                  <a:spLocks noChangeArrowheads="1"/>
                </p:cNvSpPr>
                <p:nvPr/>
              </p:nvSpPr>
              <p:spPr bwMode="auto">
                <a:xfrm>
                  <a:off x="1156"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23" name="Rectangle 202">
                  <a:extLst>
                    <a:ext uri="{FF2B5EF4-FFF2-40B4-BE49-F238E27FC236}">
                      <a16:creationId xmlns:a16="http://schemas.microsoft.com/office/drawing/2014/main" id="{CB4029FD-D611-0754-4D97-F04B8E8858BA}"/>
                    </a:ext>
                  </a:extLst>
                </p:cNvPr>
                <p:cNvSpPr>
                  <a:spLocks noChangeArrowheads="1"/>
                </p:cNvSpPr>
                <p:nvPr/>
              </p:nvSpPr>
              <p:spPr bwMode="auto">
                <a:xfrm>
                  <a:off x="1156"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1" name="Group 203">
                <a:extLst>
                  <a:ext uri="{FF2B5EF4-FFF2-40B4-BE49-F238E27FC236}">
                    <a16:creationId xmlns:a16="http://schemas.microsoft.com/office/drawing/2014/main" id="{6109FEB9-B74B-85CB-A5D8-756474DA758D}"/>
                  </a:ext>
                </a:extLst>
              </p:cNvPr>
              <p:cNvGrpSpPr>
                <a:grpSpLocks/>
              </p:cNvGrpSpPr>
              <p:nvPr/>
            </p:nvGrpSpPr>
            <p:grpSpPr bwMode="auto">
              <a:xfrm>
                <a:off x="1349" y="1671"/>
                <a:ext cx="192" cy="317"/>
                <a:chOff x="1349" y="1671"/>
                <a:chExt cx="192" cy="317"/>
              </a:xfrm>
            </p:grpSpPr>
            <p:sp>
              <p:nvSpPr>
                <p:cNvPr id="120120" name="Rectangle 204">
                  <a:extLst>
                    <a:ext uri="{FF2B5EF4-FFF2-40B4-BE49-F238E27FC236}">
                      <a16:creationId xmlns:a16="http://schemas.microsoft.com/office/drawing/2014/main" id="{5C40CF8D-1541-9FF3-F8F4-B1C006F1FC1A}"/>
                    </a:ext>
                  </a:extLst>
                </p:cNvPr>
                <p:cNvSpPr>
                  <a:spLocks noChangeArrowheads="1"/>
                </p:cNvSpPr>
                <p:nvPr/>
              </p:nvSpPr>
              <p:spPr bwMode="auto">
                <a:xfrm>
                  <a:off x="1349" y="1671"/>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21" name="Rectangle 205">
                  <a:extLst>
                    <a:ext uri="{FF2B5EF4-FFF2-40B4-BE49-F238E27FC236}">
                      <a16:creationId xmlns:a16="http://schemas.microsoft.com/office/drawing/2014/main" id="{017E61DB-AE43-1F57-84C2-F9A25AD9C976}"/>
                    </a:ext>
                  </a:extLst>
                </p:cNvPr>
                <p:cNvSpPr>
                  <a:spLocks noChangeArrowheads="1"/>
                </p:cNvSpPr>
                <p:nvPr/>
              </p:nvSpPr>
              <p:spPr bwMode="auto">
                <a:xfrm>
                  <a:off x="1349" y="1671"/>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2" name="Group 206">
                <a:extLst>
                  <a:ext uri="{FF2B5EF4-FFF2-40B4-BE49-F238E27FC236}">
                    <a16:creationId xmlns:a16="http://schemas.microsoft.com/office/drawing/2014/main" id="{ED272A8A-2012-7C62-A039-1E9254ACEE95}"/>
                  </a:ext>
                </a:extLst>
              </p:cNvPr>
              <p:cNvGrpSpPr>
                <a:grpSpLocks/>
              </p:cNvGrpSpPr>
              <p:nvPr/>
            </p:nvGrpSpPr>
            <p:grpSpPr bwMode="auto">
              <a:xfrm>
                <a:off x="1541" y="1671"/>
                <a:ext cx="193" cy="317"/>
                <a:chOff x="1541" y="1671"/>
                <a:chExt cx="193" cy="317"/>
              </a:xfrm>
            </p:grpSpPr>
            <p:sp>
              <p:nvSpPr>
                <p:cNvPr id="120118" name="Rectangle 207">
                  <a:extLst>
                    <a:ext uri="{FF2B5EF4-FFF2-40B4-BE49-F238E27FC236}">
                      <a16:creationId xmlns:a16="http://schemas.microsoft.com/office/drawing/2014/main" id="{BDEC8AC8-2CFC-9E5B-5493-DB6EB0577E8D}"/>
                    </a:ext>
                  </a:extLst>
                </p:cNvPr>
                <p:cNvSpPr>
                  <a:spLocks noChangeArrowheads="1"/>
                </p:cNvSpPr>
                <p:nvPr/>
              </p:nvSpPr>
              <p:spPr bwMode="auto">
                <a:xfrm>
                  <a:off x="1541" y="1671"/>
                  <a:ext cx="193"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19" name="Rectangle 208">
                  <a:extLst>
                    <a:ext uri="{FF2B5EF4-FFF2-40B4-BE49-F238E27FC236}">
                      <a16:creationId xmlns:a16="http://schemas.microsoft.com/office/drawing/2014/main" id="{5D1FF76E-B0FB-89E0-6DEB-C959D8E1E22C}"/>
                    </a:ext>
                  </a:extLst>
                </p:cNvPr>
                <p:cNvSpPr>
                  <a:spLocks noChangeArrowheads="1"/>
                </p:cNvSpPr>
                <p:nvPr/>
              </p:nvSpPr>
              <p:spPr bwMode="auto">
                <a:xfrm>
                  <a:off x="1541"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3" name="Group 209">
                <a:extLst>
                  <a:ext uri="{FF2B5EF4-FFF2-40B4-BE49-F238E27FC236}">
                    <a16:creationId xmlns:a16="http://schemas.microsoft.com/office/drawing/2014/main" id="{6BBC28C1-9DED-780D-E429-7F501D253377}"/>
                  </a:ext>
                </a:extLst>
              </p:cNvPr>
              <p:cNvGrpSpPr>
                <a:grpSpLocks/>
              </p:cNvGrpSpPr>
              <p:nvPr/>
            </p:nvGrpSpPr>
            <p:grpSpPr bwMode="auto">
              <a:xfrm>
                <a:off x="1734" y="1671"/>
                <a:ext cx="193" cy="317"/>
                <a:chOff x="1734" y="1671"/>
                <a:chExt cx="193" cy="317"/>
              </a:xfrm>
            </p:grpSpPr>
            <p:sp>
              <p:nvSpPr>
                <p:cNvPr id="120116" name="Rectangle 210">
                  <a:extLst>
                    <a:ext uri="{FF2B5EF4-FFF2-40B4-BE49-F238E27FC236}">
                      <a16:creationId xmlns:a16="http://schemas.microsoft.com/office/drawing/2014/main" id="{660C1BED-C2A5-A317-17E0-31764115AA58}"/>
                    </a:ext>
                  </a:extLst>
                </p:cNvPr>
                <p:cNvSpPr>
                  <a:spLocks noChangeArrowheads="1"/>
                </p:cNvSpPr>
                <p:nvPr/>
              </p:nvSpPr>
              <p:spPr bwMode="auto">
                <a:xfrm>
                  <a:off x="1734"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17" name="Rectangle 211">
                  <a:extLst>
                    <a:ext uri="{FF2B5EF4-FFF2-40B4-BE49-F238E27FC236}">
                      <a16:creationId xmlns:a16="http://schemas.microsoft.com/office/drawing/2014/main" id="{1222AA03-90A1-1462-5C64-90A0293F1399}"/>
                    </a:ext>
                  </a:extLst>
                </p:cNvPr>
                <p:cNvSpPr>
                  <a:spLocks noChangeArrowheads="1"/>
                </p:cNvSpPr>
                <p:nvPr/>
              </p:nvSpPr>
              <p:spPr bwMode="auto">
                <a:xfrm>
                  <a:off x="1734"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4" name="Group 212">
                <a:extLst>
                  <a:ext uri="{FF2B5EF4-FFF2-40B4-BE49-F238E27FC236}">
                    <a16:creationId xmlns:a16="http://schemas.microsoft.com/office/drawing/2014/main" id="{F92895A5-9CF7-628A-9337-CB4F8E44F418}"/>
                  </a:ext>
                </a:extLst>
              </p:cNvPr>
              <p:cNvGrpSpPr>
                <a:grpSpLocks/>
              </p:cNvGrpSpPr>
              <p:nvPr/>
            </p:nvGrpSpPr>
            <p:grpSpPr bwMode="auto">
              <a:xfrm>
                <a:off x="1927" y="1671"/>
                <a:ext cx="192" cy="317"/>
                <a:chOff x="1927" y="1671"/>
                <a:chExt cx="192" cy="317"/>
              </a:xfrm>
            </p:grpSpPr>
            <p:sp>
              <p:nvSpPr>
                <p:cNvPr id="120114" name="Rectangle 213">
                  <a:extLst>
                    <a:ext uri="{FF2B5EF4-FFF2-40B4-BE49-F238E27FC236}">
                      <a16:creationId xmlns:a16="http://schemas.microsoft.com/office/drawing/2014/main" id="{E36B9335-5482-73A7-9CBA-32F0A974446F}"/>
                    </a:ext>
                  </a:extLst>
                </p:cNvPr>
                <p:cNvSpPr>
                  <a:spLocks noChangeArrowheads="1"/>
                </p:cNvSpPr>
                <p:nvPr/>
              </p:nvSpPr>
              <p:spPr bwMode="auto">
                <a:xfrm>
                  <a:off x="1927" y="1671"/>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15" name="Rectangle 214">
                  <a:extLst>
                    <a:ext uri="{FF2B5EF4-FFF2-40B4-BE49-F238E27FC236}">
                      <a16:creationId xmlns:a16="http://schemas.microsoft.com/office/drawing/2014/main" id="{775BD516-A639-EA2E-0AF5-FE01E88926B7}"/>
                    </a:ext>
                  </a:extLst>
                </p:cNvPr>
                <p:cNvSpPr>
                  <a:spLocks noChangeArrowheads="1"/>
                </p:cNvSpPr>
                <p:nvPr/>
              </p:nvSpPr>
              <p:spPr bwMode="auto">
                <a:xfrm>
                  <a:off x="1927" y="1671"/>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5" name="Group 215">
                <a:extLst>
                  <a:ext uri="{FF2B5EF4-FFF2-40B4-BE49-F238E27FC236}">
                    <a16:creationId xmlns:a16="http://schemas.microsoft.com/office/drawing/2014/main" id="{5E5ECA09-2370-0BD0-ECE5-46C54F783C4E}"/>
                  </a:ext>
                </a:extLst>
              </p:cNvPr>
              <p:cNvGrpSpPr>
                <a:grpSpLocks/>
              </p:cNvGrpSpPr>
              <p:nvPr/>
            </p:nvGrpSpPr>
            <p:grpSpPr bwMode="auto">
              <a:xfrm>
                <a:off x="2119" y="1671"/>
                <a:ext cx="193" cy="317"/>
                <a:chOff x="2119" y="1671"/>
                <a:chExt cx="193" cy="317"/>
              </a:xfrm>
            </p:grpSpPr>
            <p:sp>
              <p:nvSpPr>
                <p:cNvPr id="120112" name="Rectangle 216">
                  <a:extLst>
                    <a:ext uri="{FF2B5EF4-FFF2-40B4-BE49-F238E27FC236}">
                      <a16:creationId xmlns:a16="http://schemas.microsoft.com/office/drawing/2014/main" id="{08A4F382-03B0-45B4-D991-75CDDEDC9503}"/>
                    </a:ext>
                  </a:extLst>
                </p:cNvPr>
                <p:cNvSpPr>
                  <a:spLocks noChangeArrowheads="1"/>
                </p:cNvSpPr>
                <p:nvPr/>
              </p:nvSpPr>
              <p:spPr bwMode="auto">
                <a:xfrm>
                  <a:off x="2119"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13" name="Rectangle 217">
                  <a:extLst>
                    <a:ext uri="{FF2B5EF4-FFF2-40B4-BE49-F238E27FC236}">
                      <a16:creationId xmlns:a16="http://schemas.microsoft.com/office/drawing/2014/main" id="{3DC389D1-AD4E-E0CF-CC5D-2B42A788F215}"/>
                    </a:ext>
                  </a:extLst>
                </p:cNvPr>
                <p:cNvSpPr>
                  <a:spLocks noChangeArrowheads="1"/>
                </p:cNvSpPr>
                <p:nvPr/>
              </p:nvSpPr>
              <p:spPr bwMode="auto">
                <a:xfrm>
                  <a:off x="2119"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6" name="Group 218">
                <a:extLst>
                  <a:ext uri="{FF2B5EF4-FFF2-40B4-BE49-F238E27FC236}">
                    <a16:creationId xmlns:a16="http://schemas.microsoft.com/office/drawing/2014/main" id="{29C680B8-1ADA-2AA7-88DE-7630B01C76CF}"/>
                  </a:ext>
                </a:extLst>
              </p:cNvPr>
              <p:cNvGrpSpPr>
                <a:grpSpLocks/>
              </p:cNvGrpSpPr>
              <p:nvPr/>
            </p:nvGrpSpPr>
            <p:grpSpPr bwMode="auto">
              <a:xfrm>
                <a:off x="2312" y="1671"/>
                <a:ext cx="193" cy="317"/>
                <a:chOff x="2312" y="1671"/>
                <a:chExt cx="193" cy="317"/>
              </a:xfrm>
            </p:grpSpPr>
            <p:sp>
              <p:nvSpPr>
                <p:cNvPr id="120110" name="Rectangle 219">
                  <a:extLst>
                    <a:ext uri="{FF2B5EF4-FFF2-40B4-BE49-F238E27FC236}">
                      <a16:creationId xmlns:a16="http://schemas.microsoft.com/office/drawing/2014/main" id="{037E86D7-C2D8-7F13-BC65-F590B0762926}"/>
                    </a:ext>
                  </a:extLst>
                </p:cNvPr>
                <p:cNvSpPr>
                  <a:spLocks noChangeArrowheads="1"/>
                </p:cNvSpPr>
                <p:nvPr/>
              </p:nvSpPr>
              <p:spPr bwMode="auto">
                <a:xfrm>
                  <a:off x="2312"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11" name="Rectangle 220">
                  <a:extLst>
                    <a:ext uri="{FF2B5EF4-FFF2-40B4-BE49-F238E27FC236}">
                      <a16:creationId xmlns:a16="http://schemas.microsoft.com/office/drawing/2014/main" id="{C0221B18-6590-A450-2122-45977A361FEE}"/>
                    </a:ext>
                  </a:extLst>
                </p:cNvPr>
                <p:cNvSpPr>
                  <a:spLocks noChangeArrowheads="1"/>
                </p:cNvSpPr>
                <p:nvPr/>
              </p:nvSpPr>
              <p:spPr bwMode="auto">
                <a:xfrm>
                  <a:off x="2312"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7" name="Group 221">
                <a:extLst>
                  <a:ext uri="{FF2B5EF4-FFF2-40B4-BE49-F238E27FC236}">
                    <a16:creationId xmlns:a16="http://schemas.microsoft.com/office/drawing/2014/main" id="{E84E34B2-4E0F-A5AE-40AB-2C3BD04713A8}"/>
                  </a:ext>
                </a:extLst>
              </p:cNvPr>
              <p:cNvGrpSpPr>
                <a:grpSpLocks/>
              </p:cNvGrpSpPr>
              <p:nvPr/>
            </p:nvGrpSpPr>
            <p:grpSpPr bwMode="auto">
              <a:xfrm>
                <a:off x="2505" y="1671"/>
                <a:ext cx="193" cy="317"/>
                <a:chOff x="2505" y="1671"/>
                <a:chExt cx="193" cy="317"/>
              </a:xfrm>
            </p:grpSpPr>
            <p:sp>
              <p:nvSpPr>
                <p:cNvPr id="120108" name="Rectangle 222">
                  <a:extLst>
                    <a:ext uri="{FF2B5EF4-FFF2-40B4-BE49-F238E27FC236}">
                      <a16:creationId xmlns:a16="http://schemas.microsoft.com/office/drawing/2014/main" id="{EDE24006-BD15-2834-DB07-2A8F6B3ED95D}"/>
                    </a:ext>
                  </a:extLst>
                </p:cNvPr>
                <p:cNvSpPr>
                  <a:spLocks noChangeArrowheads="1"/>
                </p:cNvSpPr>
                <p:nvPr/>
              </p:nvSpPr>
              <p:spPr bwMode="auto">
                <a:xfrm>
                  <a:off x="2505" y="1671"/>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09" name="Rectangle 223">
                  <a:extLst>
                    <a:ext uri="{FF2B5EF4-FFF2-40B4-BE49-F238E27FC236}">
                      <a16:creationId xmlns:a16="http://schemas.microsoft.com/office/drawing/2014/main" id="{E019AA1D-4709-E7F8-B0C8-4898A3684930}"/>
                    </a:ext>
                  </a:extLst>
                </p:cNvPr>
                <p:cNvSpPr>
                  <a:spLocks noChangeArrowheads="1"/>
                </p:cNvSpPr>
                <p:nvPr/>
              </p:nvSpPr>
              <p:spPr bwMode="auto">
                <a:xfrm>
                  <a:off x="2505" y="1671"/>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8" name="Group 224">
                <a:extLst>
                  <a:ext uri="{FF2B5EF4-FFF2-40B4-BE49-F238E27FC236}">
                    <a16:creationId xmlns:a16="http://schemas.microsoft.com/office/drawing/2014/main" id="{BF0F3876-27C3-7120-71C0-25DEB14AF792}"/>
                  </a:ext>
                </a:extLst>
              </p:cNvPr>
              <p:cNvGrpSpPr>
                <a:grpSpLocks/>
              </p:cNvGrpSpPr>
              <p:nvPr/>
            </p:nvGrpSpPr>
            <p:grpSpPr bwMode="auto">
              <a:xfrm>
                <a:off x="0" y="1988"/>
                <a:ext cx="192" cy="317"/>
                <a:chOff x="0" y="1988"/>
                <a:chExt cx="192" cy="317"/>
              </a:xfrm>
            </p:grpSpPr>
            <p:sp>
              <p:nvSpPr>
                <p:cNvPr id="120106" name="Rectangle 225">
                  <a:extLst>
                    <a:ext uri="{FF2B5EF4-FFF2-40B4-BE49-F238E27FC236}">
                      <a16:creationId xmlns:a16="http://schemas.microsoft.com/office/drawing/2014/main" id="{68966C75-296C-8C86-F7A5-0E7DCEE9A8F3}"/>
                    </a:ext>
                  </a:extLst>
                </p:cNvPr>
                <p:cNvSpPr>
                  <a:spLocks noChangeArrowheads="1"/>
                </p:cNvSpPr>
                <p:nvPr/>
              </p:nvSpPr>
              <p:spPr bwMode="auto">
                <a:xfrm>
                  <a:off x="0" y="1988"/>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107" name="Rectangle 226">
                  <a:extLst>
                    <a:ext uri="{FF2B5EF4-FFF2-40B4-BE49-F238E27FC236}">
                      <a16:creationId xmlns:a16="http://schemas.microsoft.com/office/drawing/2014/main" id="{AC1426E2-F5A7-CC43-B2AE-026AD3CDB665}"/>
                    </a:ext>
                  </a:extLst>
                </p:cNvPr>
                <p:cNvSpPr>
                  <a:spLocks noChangeArrowheads="1"/>
                </p:cNvSpPr>
                <p:nvPr/>
              </p:nvSpPr>
              <p:spPr bwMode="auto">
                <a:xfrm>
                  <a:off x="0" y="1988"/>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899" name="Group 227">
                <a:extLst>
                  <a:ext uri="{FF2B5EF4-FFF2-40B4-BE49-F238E27FC236}">
                    <a16:creationId xmlns:a16="http://schemas.microsoft.com/office/drawing/2014/main" id="{FB5D6FFA-CD12-8E1F-15BC-EC3743F1C9AA}"/>
                  </a:ext>
                </a:extLst>
              </p:cNvPr>
              <p:cNvGrpSpPr>
                <a:grpSpLocks/>
              </p:cNvGrpSpPr>
              <p:nvPr/>
            </p:nvGrpSpPr>
            <p:grpSpPr bwMode="auto">
              <a:xfrm>
                <a:off x="192" y="1988"/>
                <a:ext cx="193" cy="317"/>
                <a:chOff x="192" y="1988"/>
                <a:chExt cx="193" cy="317"/>
              </a:xfrm>
            </p:grpSpPr>
            <p:sp>
              <p:nvSpPr>
                <p:cNvPr id="120104" name="Rectangle 228">
                  <a:extLst>
                    <a:ext uri="{FF2B5EF4-FFF2-40B4-BE49-F238E27FC236}">
                      <a16:creationId xmlns:a16="http://schemas.microsoft.com/office/drawing/2014/main" id="{906FC8AB-0D2F-C194-CE73-5970DEF80832}"/>
                    </a:ext>
                  </a:extLst>
                </p:cNvPr>
                <p:cNvSpPr>
                  <a:spLocks noChangeArrowheads="1"/>
                </p:cNvSpPr>
                <p:nvPr/>
              </p:nvSpPr>
              <p:spPr bwMode="auto">
                <a:xfrm>
                  <a:off x="192"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05" name="Rectangle 229">
                  <a:extLst>
                    <a:ext uri="{FF2B5EF4-FFF2-40B4-BE49-F238E27FC236}">
                      <a16:creationId xmlns:a16="http://schemas.microsoft.com/office/drawing/2014/main" id="{7E1E17DE-8CBA-183C-9BC2-37C3BA81D405}"/>
                    </a:ext>
                  </a:extLst>
                </p:cNvPr>
                <p:cNvSpPr>
                  <a:spLocks noChangeArrowheads="1"/>
                </p:cNvSpPr>
                <p:nvPr/>
              </p:nvSpPr>
              <p:spPr bwMode="auto">
                <a:xfrm>
                  <a:off x="192"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0" name="Group 230">
                <a:extLst>
                  <a:ext uri="{FF2B5EF4-FFF2-40B4-BE49-F238E27FC236}">
                    <a16:creationId xmlns:a16="http://schemas.microsoft.com/office/drawing/2014/main" id="{CA4716F1-C914-DB8F-35DF-A130DAD658CA}"/>
                  </a:ext>
                </a:extLst>
              </p:cNvPr>
              <p:cNvGrpSpPr>
                <a:grpSpLocks/>
              </p:cNvGrpSpPr>
              <p:nvPr/>
            </p:nvGrpSpPr>
            <p:grpSpPr bwMode="auto">
              <a:xfrm>
                <a:off x="385" y="1988"/>
                <a:ext cx="193" cy="317"/>
                <a:chOff x="385" y="1988"/>
                <a:chExt cx="193" cy="317"/>
              </a:xfrm>
            </p:grpSpPr>
            <p:sp>
              <p:nvSpPr>
                <p:cNvPr id="120102" name="Rectangle 231">
                  <a:extLst>
                    <a:ext uri="{FF2B5EF4-FFF2-40B4-BE49-F238E27FC236}">
                      <a16:creationId xmlns:a16="http://schemas.microsoft.com/office/drawing/2014/main" id="{DB0937D7-6685-37F7-25CE-5A1C2B563042}"/>
                    </a:ext>
                  </a:extLst>
                </p:cNvPr>
                <p:cNvSpPr>
                  <a:spLocks noChangeArrowheads="1"/>
                </p:cNvSpPr>
                <p:nvPr/>
              </p:nvSpPr>
              <p:spPr bwMode="auto">
                <a:xfrm>
                  <a:off x="385"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103" name="Rectangle 232">
                  <a:extLst>
                    <a:ext uri="{FF2B5EF4-FFF2-40B4-BE49-F238E27FC236}">
                      <a16:creationId xmlns:a16="http://schemas.microsoft.com/office/drawing/2014/main" id="{E173FBD0-A210-B6F4-C487-FE819285EFDE}"/>
                    </a:ext>
                  </a:extLst>
                </p:cNvPr>
                <p:cNvSpPr>
                  <a:spLocks noChangeArrowheads="1"/>
                </p:cNvSpPr>
                <p:nvPr/>
              </p:nvSpPr>
              <p:spPr bwMode="auto">
                <a:xfrm>
                  <a:off x="385"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1" name="Group 233">
                <a:extLst>
                  <a:ext uri="{FF2B5EF4-FFF2-40B4-BE49-F238E27FC236}">
                    <a16:creationId xmlns:a16="http://schemas.microsoft.com/office/drawing/2014/main" id="{FCA8F464-02BE-050A-506E-68CED1384C91}"/>
                  </a:ext>
                </a:extLst>
              </p:cNvPr>
              <p:cNvGrpSpPr>
                <a:grpSpLocks/>
              </p:cNvGrpSpPr>
              <p:nvPr/>
            </p:nvGrpSpPr>
            <p:grpSpPr bwMode="auto">
              <a:xfrm>
                <a:off x="578" y="1988"/>
                <a:ext cx="192" cy="317"/>
                <a:chOff x="578" y="1988"/>
                <a:chExt cx="192" cy="317"/>
              </a:xfrm>
            </p:grpSpPr>
            <p:sp>
              <p:nvSpPr>
                <p:cNvPr id="120100" name="Rectangle 234">
                  <a:extLst>
                    <a:ext uri="{FF2B5EF4-FFF2-40B4-BE49-F238E27FC236}">
                      <a16:creationId xmlns:a16="http://schemas.microsoft.com/office/drawing/2014/main" id="{ED8DA837-A441-59D9-67E6-F09F1F8A4B56}"/>
                    </a:ext>
                  </a:extLst>
                </p:cNvPr>
                <p:cNvSpPr>
                  <a:spLocks noChangeArrowheads="1"/>
                </p:cNvSpPr>
                <p:nvPr/>
              </p:nvSpPr>
              <p:spPr bwMode="auto">
                <a:xfrm>
                  <a:off x="578" y="1988"/>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101" name="Rectangle 235">
                  <a:extLst>
                    <a:ext uri="{FF2B5EF4-FFF2-40B4-BE49-F238E27FC236}">
                      <a16:creationId xmlns:a16="http://schemas.microsoft.com/office/drawing/2014/main" id="{624E25B5-B0C8-3D81-DB82-4FD6E51B4332}"/>
                    </a:ext>
                  </a:extLst>
                </p:cNvPr>
                <p:cNvSpPr>
                  <a:spLocks noChangeArrowheads="1"/>
                </p:cNvSpPr>
                <p:nvPr/>
              </p:nvSpPr>
              <p:spPr bwMode="auto">
                <a:xfrm>
                  <a:off x="578" y="1988"/>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2" name="Group 236">
                <a:extLst>
                  <a:ext uri="{FF2B5EF4-FFF2-40B4-BE49-F238E27FC236}">
                    <a16:creationId xmlns:a16="http://schemas.microsoft.com/office/drawing/2014/main" id="{DAAD3829-6978-DF4D-39BC-3568F9F74868}"/>
                  </a:ext>
                </a:extLst>
              </p:cNvPr>
              <p:cNvGrpSpPr>
                <a:grpSpLocks/>
              </p:cNvGrpSpPr>
              <p:nvPr/>
            </p:nvGrpSpPr>
            <p:grpSpPr bwMode="auto">
              <a:xfrm>
                <a:off x="770" y="1988"/>
                <a:ext cx="193" cy="317"/>
                <a:chOff x="770" y="1988"/>
                <a:chExt cx="193" cy="317"/>
              </a:xfrm>
            </p:grpSpPr>
            <p:sp>
              <p:nvSpPr>
                <p:cNvPr id="120098" name="Rectangle 237">
                  <a:extLst>
                    <a:ext uri="{FF2B5EF4-FFF2-40B4-BE49-F238E27FC236}">
                      <a16:creationId xmlns:a16="http://schemas.microsoft.com/office/drawing/2014/main" id="{4D1CB40C-1A33-BE6F-F947-EA5C06622817}"/>
                    </a:ext>
                  </a:extLst>
                </p:cNvPr>
                <p:cNvSpPr>
                  <a:spLocks noChangeArrowheads="1"/>
                </p:cNvSpPr>
                <p:nvPr/>
              </p:nvSpPr>
              <p:spPr bwMode="auto">
                <a:xfrm>
                  <a:off x="770"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99" name="Rectangle 238">
                  <a:extLst>
                    <a:ext uri="{FF2B5EF4-FFF2-40B4-BE49-F238E27FC236}">
                      <a16:creationId xmlns:a16="http://schemas.microsoft.com/office/drawing/2014/main" id="{E8A2D110-99F0-3DCE-492C-816762A0B350}"/>
                    </a:ext>
                  </a:extLst>
                </p:cNvPr>
                <p:cNvSpPr>
                  <a:spLocks noChangeArrowheads="1"/>
                </p:cNvSpPr>
                <p:nvPr/>
              </p:nvSpPr>
              <p:spPr bwMode="auto">
                <a:xfrm>
                  <a:off x="770"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3" name="Group 239">
                <a:extLst>
                  <a:ext uri="{FF2B5EF4-FFF2-40B4-BE49-F238E27FC236}">
                    <a16:creationId xmlns:a16="http://schemas.microsoft.com/office/drawing/2014/main" id="{745EFA21-FCDB-6B09-24C9-C90EF9959CA8}"/>
                  </a:ext>
                </a:extLst>
              </p:cNvPr>
              <p:cNvGrpSpPr>
                <a:grpSpLocks/>
              </p:cNvGrpSpPr>
              <p:nvPr/>
            </p:nvGrpSpPr>
            <p:grpSpPr bwMode="auto">
              <a:xfrm>
                <a:off x="963" y="1988"/>
                <a:ext cx="193" cy="317"/>
                <a:chOff x="963" y="1988"/>
                <a:chExt cx="193" cy="317"/>
              </a:xfrm>
            </p:grpSpPr>
            <p:sp>
              <p:nvSpPr>
                <p:cNvPr id="120096" name="Rectangle 240">
                  <a:extLst>
                    <a:ext uri="{FF2B5EF4-FFF2-40B4-BE49-F238E27FC236}">
                      <a16:creationId xmlns:a16="http://schemas.microsoft.com/office/drawing/2014/main" id="{040FAF18-59AD-3B8E-3A34-AA75590138BF}"/>
                    </a:ext>
                  </a:extLst>
                </p:cNvPr>
                <p:cNvSpPr>
                  <a:spLocks noChangeArrowheads="1"/>
                </p:cNvSpPr>
                <p:nvPr/>
              </p:nvSpPr>
              <p:spPr bwMode="auto">
                <a:xfrm>
                  <a:off x="963"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97" name="Rectangle 241">
                  <a:extLst>
                    <a:ext uri="{FF2B5EF4-FFF2-40B4-BE49-F238E27FC236}">
                      <a16:creationId xmlns:a16="http://schemas.microsoft.com/office/drawing/2014/main" id="{D55B1CC0-E4ED-58C1-B595-A669B8D219F0}"/>
                    </a:ext>
                  </a:extLst>
                </p:cNvPr>
                <p:cNvSpPr>
                  <a:spLocks noChangeArrowheads="1"/>
                </p:cNvSpPr>
                <p:nvPr/>
              </p:nvSpPr>
              <p:spPr bwMode="auto">
                <a:xfrm>
                  <a:off x="963"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4" name="Group 242">
                <a:extLst>
                  <a:ext uri="{FF2B5EF4-FFF2-40B4-BE49-F238E27FC236}">
                    <a16:creationId xmlns:a16="http://schemas.microsoft.com/office/drawing/2014/main" id="{EF2F39F0-0B2D-6853-7D34-9091393760A4}"/>
                  </a:ext>
                </a:extLst>
              </p:cNvPr>
              <p:cNvGrpSpPr>
                <a:grpSpLocks/>
              </p:cNvGrpSpPr>
              <p:nvPr/>
            </p:nvGrpSpPr>
            <p:grpSpPr bwMode="auto">
              <a:xfrm>
                <a:off x="1156" y="1988"/>
                <a:ext cx="193" cy="317"/>
                <a:chOff x="1156" y="1988"/>
                <a:chExt cx="193" cy="317"/>
              </a:xfrm>
            </p:grpSpPr>
            <p:sp>
              <p:nvSpPr>
                <p:cNvPr id="120094" name="Rectangle 243">
                  <a:extLst>
                    <a:ext uri="{FF2B5EF4-FFF2-40B4-BE49-F238E27FC236}">
                      <a16:creationId xmlns:a16="http://schemas.microsoft.com/office/drawing/2014/main" id="{6156E6DA-D990-8CF0-7B34-7F166CA4713A}"/>
                    </a:ext>
                  </a:extLst>
                </p:cNvPr>
                <p:cNvSpPr>
                  <a:spLocks noChangeArrowheads="1"/>
                </p:cNvSpPr>
                <p:nvPr/>
              </p:nvSpPr>
              <p:spPr bwMode="auto">
                <a:xfrm>
                  <a:off x="1156"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95" name="Rectangle 244">
                  <a:extLst>
                    <a:ext uri="{FF2B5EF4-FFF2-40B4-BE49-F238E27FC236}">
                      <a16:creationId xmlns:a16="http://schemas.microsoft.com/office/drawing/2014/main" id="{1EEF4A35-9338-E5C7-A91A-9BDFB0ABBF9A}"/>
                    </a:ext>
                  </a:extLst>
                </p:cNvPr>
                <p:cNvSpPr>
                  <a:spLocks noChangeArrowheads="1"/>
                </p:cNvSpPr>
                <p:nvPr/>
              </p:nvSpPr>
              <p:spPr bwMode="auto">
                <a:xfrm>
                  <a:off x="1156"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5" name="Group 245">
                <a:extLst>
                  <a:ext uri="{FF2B5EF4-FFF2-40B4-BE49-F238E27FC236}">
                    <a16:creationId xmlns:a16="http://schemas.microsoft.com/office/drawing/2014/main" id="{91176F41-915A-AE84-8E52-78ECDDC452C7}"/>
                  </a:ext>
                </a:extLst>
              </p:cNvPr>
              <p:cNvGrpSpPr>
                <a:grpSpLocks/>
              </p:cNvGrpSpPr>
              <p:nvPr/>
            </p:nvGrpSpPr>
            <p:grpSpPr bwMode="auto">
              <a:xfrm>
                <a:off x="1349" y="1988"/>
                <a:ext cx="192" cy="317"/>
                <a:chOff x="1349" y="1988"/>
                <a:chExt cx="192" cy="317"/>
              </a:xfrm>
            </p:grpSpPr>
            <p:sp>
              <p:nvSpPr>
                <p:cNvPr id="120092" name="Rectangle 246">
                  <a:extLst>
                    <a:ext uri="{FF2B5EF4-FFF2-40B4-BE49-F238E27FC236}">
                      <a16:creationId xmlns:a16="http://schemas.microsoft.com/office/drawing/2014/main" id="{049A8335-13FF-ADFD-C605-1031D18B3256}"/>
                    </a:ext>
                  </a:extLst>
                </p:cNvPr>
                <p:cNvSpPr>
                  <a:spLocks noChangeArrowheads="1"/>
                </p:cNvSpPr>
                <p:nvPr/>
              </p:nvSpPr>
              <p:spPr bwMode="auto">
                <a:xfrm>
                  <a:off x="1349" y="1988"/>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93" name="Rectangle 247">
                  <a:extLst>
                    <a:ext uri="{FF2B5EF4-FFF2-40B4-BE49-F238E27FC236}">
                      <a16:creationId xmlns:a16="http://schemas.microsoft.com/office/drawing/2014/main" id="{7D9843EB-453A-AB47-B9E2-AA1B1FC0E2CD}"/>
                    </a:ext>
                  </a:extLst>
                </p:cNvPr>
                <p:cNvSpPr>
                  <a:spLocks noChangeArrowheads="1"/>
                </p:cNvSpPr>
                <p:nvPr/>
              </p:nvSpPr>
              <p:spPr bwMode="auto">
                <a:xfrm>
                  <a:off x="1349" y="1988"/>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6" name="Group 248">
                <a:extLst>
                  <a:ext uri="{FF2B5EF4-FFF2-40B4-BE49-F238E27FC236}">
                    <a16:creationId xmlns:a16="http://schemas.microsoft.com/office/drawing/2014/main" id="{272B3CEF-BA79-C90D-F3E6-0390A46C860F}"/>
                  </a:ext>
                </a:extLst>
              </p:cNvPr>
              <p:cNvGrpSpPr>
                <a:grpSpLocks/>
              </p:cNvGrpSpPr>
              <p:nvPr/>
            </p:nvGrpSpPr>
            <p:grpSpPr bwMode="auto">
              <a:xfrm>
                <a:off x="1541" y="1988"/>
                <a:ext cx="193" cy="317"/>
                <a:chOff x="1541" y="1988"/>
                <a:chExt cx="193" cy="317"/>
              </a:xfrm>
            </p:grpSpPr>
            <p:sp>
              <p:nvSpPr>
                <p:cNvPr id="120090" name="Rectangle 249">
                  <a:extLst>
                    <a:ext uri="{FF2B5EF4-FFF2-40B4-BE49-F238E27FC236}">
                      <a16:creationId xmlns:a16="http://schemas.microsoft.com/office/drawing/2014/main" id="{A99545D0-8E55-8CE0-3183-58B2C1687A6D}"/>
                    </a:ext>
                  </a:extLst>
                </p:cNvPr>
                <p:cNvSpPr>
                  <a:spLocks noChangeArrowheads="1"/>
                </p:cNvSpPr>
                <p:nvPr/>
              </p:nvSpPr>
              <p:spPr bwMode="auto">
                <a:xfrm>
                  <a:off x="1541"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91" name="Rectangle 250">
                  <a:extLst>
                    <a:ext uri="{FF2B5EF4-FFF2-40B4-BE49-F238E27FC236}">
                      <a16:creationId xmlns:a16="http://schemas.microsoft.com/office/drawing/2014/main" id="{0D0EDE2C-BAAD-CF84-00CC-372828A6C7A6}"/>
                    </a:ext>
                  </a:extLst>
                </p:cNvPr>
                <p:cNvSpPr>
                  <a:spLocks noChangeArrowheads="1"/>
                </p:cNvSpPr>
                <p:nvPr/>
              </p:nvSpPr>
              <p:spPr bwMode="auto">
                <a:xfrm>
                  <a:off x="1541"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7" name="Group 251">
                <a:extLst>
                  <a:ext uri="{FF2B5EF4-FFF2-40B4-BE49-F238E27FC236}">
                    <a16:creationId xmlns:a16="http://schemas.microsoft.com/office/drawing/2014/main" id="{96CD8291-DEDF-00F9-3642-425E87C60917}"/>
                  </a:ext>
                </a:extLst>
              </p:cNvPr>
              <p:cNvGrpSpPr>
                <a:grpSpLocks/>
              </p:cNvGrpSpPr>
              <p:nvPr/>
            </p:nvGrpSpPr>
            <p:grpSpPr bwMode="auto">
              <a:xfrm>
                <a:off x="1734" y="1988"/>
                <a:ext cx="193" cy="317"/>
                <a:chOff x="1734" y="1988"/>
                <a:chExt cx="193" cy="317"/>
              </a:xfrm>
            </p:grpSpPr>
            <p:sp>
              <p:nvSpPr>
                <p:cNvPr id="120088" name="Rectangle 252">
                  <a:extLst>
                    <a:ext uri="{FF2B5EF4-FFF2-40B4-BE49-F238E27FC236}">
                      <a16:creationId xmlns:a16="http://schemas.microsoft.com/office/drawing/2014/main" id="{972EFFF3-A7F6-9793-BAB7-56817E6CC680}"/>
                    </a:ext>
                  </a:extLst>
                </p:cNvPr>
                <p:cNvSpPr>
                  <a:spLocks noChangeArrowheads="1"/>
                </p:cNvSpPr>
                <p:nvPr/>
              </p:nvSpPr>
              <p:spPr bwMode="auto">
                <a:xfrm>
                  <a:off x="1734" y="1988"/>
                  <a:ext cx="193"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089" name="Rectangle 253">
                  <a:extLst>
                    <a:ext uri="{FF2B5EF4-FFF2-40B4-BE49-F238E27FC236}">
                      <a16:creationId xmlns:a16="http://schemas.microsoft.com/office/drawing/2014/main" id="{CE920E09-68F8-ECDF-E9F8-F50061F5C274}"/>
                    </a:ext>
                  </a:extLst>
                </p:cNvPr>
                <p:cNvSpPr>
                  <a:spLocks noChangeArrowheads="1"/>
                </p:cNvSpPr>
                <p:nvPr/>
              </p:nvSpPr>
              <p:spPr bwMode="auto">
                <a:xfrm>
                  <a:off x="1734"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8" name="Group 254">
                <a:extLst>
                  <a:ext uri="{FF2B5EF4-FFF2-40B4-BE49-F238E27FC236}">
                    <a16:creationId xmlns:a16="http://schemas.microsoft.com/office/drawing/2014/main" id="{047B0770-2757-20FC-493D-640902E839E9}"/>
                  </a:ext>
                </a:extLst>
              </p:cNvPr>
              <p:cNvGrpSpPr>
                <a:grpSpLocks/>
              </p:cNvGrpSpPr>
              <p:nvPr/>
            </p:nvGrpSpPr>
            <p:grpSpPr bwMode="auto">
              <a:xfrm>
                <a:off x="1927" y="1988"/>
                <a:ext cx="192" cy="317"/>
                <a:chOff x="1927" y="1988"/>
                <a:chExt cx="192" cy="317"/>
              </a:xfrm>
            </p:grpSpPr>
            <p:sp>
              <p:nvSpPr>
                <p:cNvPr id="120086" name="Rectangle 255">
                  <a:extLst>
                    <a:ext uri="{FF2B5EF4-FFF2-40B4-BE49-F238E27FC236}">
                      <a16:creationId xmlns:a16="http://schemas.microsoft.com/office/drawing/2014/main" id="{E55F00B4-6A7D-E655-8410-CB4B7D9174A7}"/>
                    </a:ext>
                  </a:extLst>
                </p:cNvPr>
                <p:cNvSpPr>
                  <a:spLocks noChangeArrowheads="1"/>
                </p:cNvSpPr>
                <p:nvPr/>
              </p:nvSpPr>
              <p:spPr bwMode="auto">
                <a:xfrm>
                  <a:off x="1927" y="1988"/>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87" name="Rectangle 256">
                  <a:extLst>
                    <a:ext uri="{FF2B5EF4-FFF2-40B4-BE49-F238E27FC236}">
                      <a16:creationId xmlns:a16="http://schemas.microsoft.com/office/drawing/2014/main" id="{7815C048-36C5-54B9-4E9A-E8DA13813E38}"/>
                    </a:ext>
                  </a:extLst>
                </p:cNvPr>
                <p:cNvSpPr>
                  <a:spLocks noChangeArrowheads="1"/>
                </p:cNvSpPr>
                <p:nvPr/>
              </p:nvSpPr>
              <p:spPr bwMode="auto">
                <a:xfrm>
                  <a:off x="1927" y="1988"/>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09" name="Group 257">
                <a:extLst>
                  <a:ext uri="{FF2B5EF4-FFF2-40B4-BE49-F238E27FC236}">
                    <a16:creationId xmlns:a16="http://schemas.microsoft.com/office/drawing/2014/main" id="{AD1172BB-3FB7-2D93-4759-A13493AF0003}"/>
                  </a:ext>
                </a:extLst>
              </p:cNvPr>
              <p:cNvGrpSpPr>
                <a:grpSpLocks/>
              </p:cNvGrpSpPr>
              <p:nvPr/>
            </p:nvGrpSpPr>
            <p:grpSpPr bwMode="auto">
              <a:xfrm>
                <a:off x="2119" y="1988"/>
                <a:ext cx="193" cy="317"/>
                <a:chOff x="2119" y="1988"/>
                <a:chExt cx="193" cy="317"/>
              </a:xfrm>
            </p:grpSpPr>
            <p:sp>
              <p:nvSpPr>
                <p:cNvPr id="120084" name="Rectangle 258">
                  <a:extLst>
                    <a:ext uri="{FF2B5EF4-FFF2-40B4-BE49-F238E27FC236}">
                      <a16:creationId xmlns:a16="http://schemas.microsoft.com/office/drawing/2014/main" id="{E5B35F7F-442D-3577-8608-A2C80470F695}"/>
                    </a:ext>
                  </a:extLst>
                </p:cNvPr>
                <p:cNvSpPr>
                  <a:spLocks noChangeArrowheads="1"/>
                </p:cNvSpPr>
                <p:nvPr/>
              </p:nvSpPr>
              <p:spPr bwMode="auto">
                <a:xfrm>
                  <a:off x="2119"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85" name="Rectangle 259">
                  <a:extLst>
                    <a:ext uri="{FF2B5EF4-FFF2-40B4-BE49-F238E27FC236}">
                      <a16:creationId xmlns:a16="http://schemas.microsoft.com/office/drawing/2014/main" id="{943CEA68-72CB-DF76-882A-AA430A9648E6}"/>
                    </a:ext>
                  </a:extLst>
                </p:cNvPr>
                <p:cNvSpPr>
                  <a:spLocks noChangeArrowheads="1"/>
                </p:cNvSpPr>
                <p:nvPr/>
              </p:nvSpPr>
              <p:spPr bwMode="auto">
                <a:xfrm>
                  <a:off x="2119"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0" name="Group 260">
                <a:extLst>
                  <a:ext uri="{FF2B5EF4-FFF2-40B4-BE49-F238E27FC236}">
                    <a16:creationId xmlns:a16="http://schemas.microsoft.com/office/drawing/2014/main" id="{2E70CEA4-A16B-977E-FE8A-094EE52A11DF}"/>
                  </a:ext>
                </a:extLst>
              </p:cNvPr>
              <p:cNvGrpSpPr>
                <a:grpSpLocks/>
              </p:cNvGrpSpPr>
              <p:nvPr/>
            </p:nvGrpSpPr>
            <p:grpSpPr bwMode="auto">
              <a:xfrm>
                <a:off x="2312" y="1988"/>
                <a:ext cx="193" cy="317"/>
                <a:chOff x="2312" y="1988"/>
                <a:chExt cx="193" cy="317"/>
              </a:xfrm>
            </p:grpSpPr>
            <p:sp>
              <p:nvSpPr>
                <p:cNvPr id="120082" name="Rectangle 261">
                  <a:extLst>
                    <a:ext uri="{FF2B5EF4-FFF2-40B4-BE49-F238E27FC236}">
                      <a16:creationId xmlns:a16="http://schemas.microsoft.com/office/drawing/2014/main" id="{8C227E55-A83E-D387-39BC-191CD5C34B66}"/>
                    </a:ext>
                  </a:extLst>
                </p:cNvPr>
                <p:cNvSpPr>
                  <a:spLocks noChangeArrowheads="1"/>
                </p:cNvSpPr>
                <p:nvPr/>
              </p:nvSpPr>
              <p:spPr bwMode="auto">
                <a:xfrm>
                  <a:off x="2312"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83" name="Rectangle 262">
                  <a:extLst>
                    <a:ext uri="{FF2B5EF4-FFF2-40B4-BE49-F238E27FC236}">
                      <a16:creationId xmlns:a16="http://schemas.microsoft.com/office/drawing/2014/main" id="{BCF0BF31-1CC4-3A51-6CAD-7B0B68980BE0}"/>
                    </a:ext>
                  </a:extLst>
                </p:cNvPr>
                <p:cNvSpPr>
                  <a:spLocks noChangeArrowheads="1"/>
                </p:cNvSpPr>
                <p:nvPr/>
              </p:nvSpPr>
              <p:spPr bwMode="auto">
                <a:xfrm>
                  <a:off x="2312"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1" name="Group 263">
                <a:extLst>
                  <a:ext uri="{FF2B5EF4-FFF2-40B4-BE49-F238E27FC236}">
                    <a16:creationId xmlns:a16="http://schemas.microsoft.com/office/drawing/2014/main" id="{FE785151-1BE9-D9E7-43A6-595F3A34E7DE}"/>
                  </a:ext>
                </a:extLst>
              </p:cNvPr>
              <p:cNvGrpSpPr>
                <a:grpSpLocks/>
              </p:cNvGrpSpPr>
              <p:nvPr/>
            </p:nvGrpSpPr>
            <p:grpSpPr bwMode="auto">
              <a:xfrm>
                <a:off x="2505" y="1988"/>
                <a:ext cx="193" cy="317"/>
                <a:chOff x="2505" y="1988"/>
                <a:chExt cx="193" cy="317"/>
              </a:xfrm>
            </p:grpSpPr>
            <p:sp>
              <p:nvSpPr>
                <p:cNvPr id="120080" name="Rectangle 264">
                  <a:extLst>
                    <a:ext uri="{FF2B5EF4-FFF2-40B4-BE49-F238E27FC236}">
                      <a16:creationId xmlns:a16="http://schemas.microsoft.com/office/drawing/2014/main" id="{5DF6D161-3B7D-D57C-5A74-7DE83C193E65}"/>
                    </a:ext>
                  </a:extLst>
                </p:cNvPr>
                <p:cNvSpPr>
                  <a:spLocks noChangeArrowheads="1"/>
                </p:cNvSpPr>
                <p:nvPr/>
              </p:nvSpPr>
              <p:spPr bwMode="auto">
                <a:xfrm>
                  <a:off x="2505" y="1988"/>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81" name="Rectangle 265">
                  <a:extLst>
                    <a:ext uri="{FF2B5EF4-FFF2-40B4-BE49-F238E27FC236}">
                      <a16:creationId xmlns:a16="http://schemas.microsoft.com/office/drawing/2014/main" id="{C712EB2F-E52E-0727-25CC-E1AFD5491983}"/>
                    </a:ext>
                  </a:extLst>
                </p:cNvPr>
                <p:cNvSpPr>
                  <a:spLocks noChangeArrowheads="1"/>
                </p:cNvSpPr>
                <p:nvPr/>
              </p:nvSpPr>
              <p:spPr bwMode="auto">
                <a:xfrm>
                  <a:off x="2505" y="1988"/>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2" name="Group 266">
                <a:extLst>
                  <a:ext uri="{FF2B5EF4-FFF2-40B4-BE49-F238E27FC236}">
                    <a16:creationId xmlns:a16="http://schemas.microsoft.com/office/drawing/2014/main" id="{4E2D7007-54A0-64BE-3A96-495075FCE2E4}"/>
                  </a:ext>
                </a:extLst>
              </p:cNvPr>
              <p:cNvGrpSpPr>
                <a:grpSpLocks/>
              </p:cNvGrpSpPr>
              <p:nvPr/>
            </p:nvGrpSpPr>
            <p:grpSpPr bwMode="auto">
              <a:xfrm>
                <a:off x="0" y="2305"/>
                <a:ext cx="192" cy="317"/>
                <a:chOff x="0" y="2305"/>
                <a:chExt cx="192" cy="317"/>
              </a:xfrm>
            </p:grpSpPr>
            <p:sp>
              <p:nvSpPr>
                <p:cNvPr id="120078" name="Rectangle 267">
                  <a:extLst>
                    <a:ext uri="{FF2B5EF4-FFF2-40B4-BE49-F238E27FC236}">
                      <a16:creationId xmlns:a16="http://schemas.microsoft.com/office/drawing/2014/main" id="{BFF2E45E-E8BB-52E9-EC65-25955ED8DB10}"/>
                    </a:ext>
                  </a:extLst>
                </p:cNvPr>
                <p:cNvSpPr>
                  <a:spLocks noChangeArrowheads="1"/>
                </p:cNvSpPr>
                <p:nvPr/>
              </p:nvSpPr>
              <p:spPr bwMode="auto">
                <a:xfrm>
                  <a:off x="0" y="2305"/>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79" name="Rectangle 268">
                  <a:extLst>
                    <a:ext uri="{FF2B5EF4-FFF2-40B4-BE49-F238E27FC236}">
                      <a16:creationId xmlns:a16="http://schemas.microsoft.com/office/drawing/2014/main" id="{2B585CB9-8D11-6430-5107-3CEA5A38FE0B}"/>
                    </a:ext>
                  </a:extLst>
                </p:cNvPr>
                <p:cNvSpPr>
                  <a:spLocks noChangeArrowheads="1"/>
                </p:cNvSpPr>
                <p:nvPr/>
              </p:nvSpPr>
              <p:spPr bwMode="auto">
                <a:xfrm>
                  <a:off x="0" y="2305"/>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3" name="Group 269">
                <a:extLst>
                  <a:ext uri="{FF2B5EF4-FFF2-40B4-BE49-F238E27FC236}">
                    <a16:creationId xmlns:a16="http://schemas.microsoft.com/office/drawing/2014/main" id="{866D4A7E-857F-C488-999C-EB35ADCE8B13}"/>
                  </a:ext>
                </a:extLst>
              </p:cNvPr>
              <p:cNvGrpSpPr>
                <a:grpSpLocks/>
              </p:cNvGrpSpPr>
              <p:nvPr/>
            </p:nvGrpSpPr>
            <p:grpSpPr bwMode="auto">
              <a:xfrm>
                <a:off x="192" y="2305"/>
                <a:ext cx="193" cy="317"/>
                <a:chOff x="192" y="2305"/>
                <a:chExt cx="193" cy="317"/>
              </a:xfrm>
            </p:grpSpPr>
            <p:sp>
              <p:nvSpPr>
                <p:cNvPr id="120076" name="Rectangle 270">
                  <a:extLst>
                    <a:ext uri="{FF2B5EF4-FFF2-40B4-BE49-F238E27FC236}">
                      <a16:creationId xmlns:a16="http://schemas.microsoft.com/office/drawing/2014/main" id="{71592176-C7DA-1522-A749-975EA71FFE16}"/>
                    </a:ext>
                  </a:extLst>
                </p:cNvPr>
                <p:cNvSpPr>
                  <a:spLocks noChangeArrowheads="1"/>
                </p:cNvSpPr>
                <p:nvPr/>
              </p:nvSpPr>
              <p:spPr bwMode="auto">
                <a:xfrm>
                  <a:off x="192"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77" name="Rectangle 271">
                  <a:extLst>
                    <a:ext uri="{FF2B5EF4-FFF2-40B4-BE49-F238E27FC236}">
                      <a16:creationId xmlns:a16="http://schemas.microsoft.com/office/drawing/2014/main" id="{70069A8B-7FE5-4EC0-2366-5AE5EB7E0A7D}"/>
                    </a:ext>
                  </a:extLst>
                </p:cNvPr>
                <p:cNvSpPr>
                  <a:spLocks noChangeArrowheads="1"/>
                </p:cNvSpPr>
                <p:nvPr/>
              </p:nvSpPr>
              <p:spPr bwMode="auto">
                <a:xfrm>
                  <a:off x="192"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4" name="Group 272">
                <a:extLst>
                  <a:ext uri="{FF2B5EF4-FFF2-40B4-BE49-F238E27FC236}">
                    <a16:creationId xmlns:a16="http://schemas.microsoft.com/office/drawing/2014/main" id="{B1E8F709-3566-ADC4-26F1-131572A8ADCB}"/>
                  </a:ext>
                </a:extLst>
              </p:cNvPr>
              <p:cNvGrpSpPr>
                <a:grpSpLocks/>
              </p:cNvGrpSpPr>
              <p:nvPr/>
            </p:nvGrpSpPr>
            <p:grpSpPr bwMode="auto">
              <a:xfrm>
                <a:off x="385" y="2305"/>
                <a:ext cx="193" cy="317"/>
                <a:chOff x="385" y="2305"/>
                <a:chExt cx="193" cy="317"/>
              </a:xfrm>
            </p:grpSpPr>
            <p:sp>
              <p:nvSpPr>
                <p:cNvPr id="120074" name="Rectangle 273">
                  <a:extLst>
                    <a:ext uri="{FF2B5EF4-FFF2-40B4-BE49-F238E27FC236}">
                      <a16:creationId xmlns:a16="http://schemas.microsoft.com/office/drawing/2014/main" id="{89EFE7F1-5F4E-7A9B-1549-73C063EDD8EF}"/>
                    </a:ext>
                  </a:extLst>
                </p:cNvPr>
                <p:cNvSpPr>
                  <a:spLocks noChangeArrowheads="1"/>
                </p:cNvSpPr>
                <p:nvPr/>
              </p:nvSpPr>
              <p:spPr bwMode="auto">
                <a:xfrm>
                  <a:off x="385"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075" name="Rectangle 274">
                  <a:extLst>
                    <a:ext uri="{FF2B5EF4-FFF2-40B4-BE49-F238E27FC236}">
                      <a16:creationId xmlns:a16="http://schemas.microsoft.com/office/drawing/2014/main" id="{A4BBB40D-AE29-EB69-8B60-8C743E4BFE6B}"/>
                    </a:ext>
                  </a:extLst>
                </p:cNvPr>
                <p:cNvSpPr>
                  <a:spLocks noChangeArrowheads="1"/>
                </p:cNvSpPr>
                <p:nvPr/>
              </p:nvSpPr>
              <p:spPr bwMode="auto">
                <a:xfrm>
                  <a:off x="385"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5" name="Group 275">
                <a:extLst>
                  <a:ext uri="{FF2B5EF4-FFF2-40B4-BE49-F238E27FC236}">
                    <a16:creationId xmlns:a16="http://schemas.microsoft.com/office/drawing/2014/main" id="{F8547AF4-70D1-7BE1-F916-FB81D58397A0}"/>
                  </a:ext>
                </a:extLst>
              </p:cNvPr>
              <p:cNvGrpSpPr>
                <a:grpSpLocks/>
              </p:cNvGrpSpPr>
              <p:nvPr/>
            </p:nvGrpSpPr>
            <p:grpSpPr bwMode="auto">
              <a:xfrm>
                <a:off x="578" y="2305"/>
                <a:ext cx="192" cy="317"/>
                <a:chOff x="578" y="2305"/>
                <a:chExt cx="192" cy="317"/>
              </a:xfrm>
            </p:grpSpPr>
            <p:sp>
              <p:nvSpPr>
                <p:cNvPr id="120072" name="Rectangle 276">
                  <a:extLst>
                    <a:ext uri="{FF2B5EF4-FFF2-40B4-BE49-F238E27FC236}">
                      <a16:creationId xmlns:a16="http://schemas.microsoft.com/office/drawing/2014/main" id="{D604210D-CECE-7ACF-0E9F-2F24CC99D9AC}"/>
                    </a:ext>
                  </a:extLst>
                </p:cNvPr>
                <p:cNvSpPr>
                  <a:spLocks noChangeArrowheads="1"/>
                </p:cNvSpPr>
                <p:nvPr/>
              </p:nvSpPr>
              <p:spPr bwMode="auto">
                <a:xfrm>
                  <a:off x="578" y="2305"/>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73" name="Rectangle 277">
                  <a:extLst>
                    <a:ext uri="{FF2B5EF4-FFF2-40B4-BE49-F238E27FC236}">
                      <a16:creationId xmlns:a16="http://schemas.microsoft.com/office/drawing/2014/main" id="{A5B6C5E4-0354-532D-18A3-ABFAEF8956A2}"/>
                    </a:ext>
                  </a:extLst>
                </p:cNvPr>
                <p:cNvSpPr>
                  <a:spLocks noChangeArrowheads="1"/>
                </p:cNvSpPr>
                <p:nvPr/>
              </p:nvSpPr>
              <p:spPr bwMode="auto">
                <a:xfrm>
                  <a:off x="578" y="2305"/>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6" name="Group 278">
                <a:extLst>
                  <a:ext uri="{FF2B5EF4-FFF2-40B4-BE49-F238E27FC236}">
                    <a16:creationId xmlns:a16="http://schemas.microsoft.com/office/drawing/2014/main" id="{DC12026E-838D-21E5-C855-695155B49421}"/>
                  </a:ext>
                </a:extLst>
              </p:cNvPr>
              <p:cNvGrpSpPr>
                <a:grpSpLocks/>
              </p:cNvGrpSpPr>
              <p:nvPr/>
            </p:nvGrpSpPr>
            <p:grpSpPr bwMode="auto">
              <a:xfrm>
                <a:off x="770" y="2305"/>
                <a:ext cx="193" cy="317"/>
                <a:chOff x="770" y="2305"/>
                <a:chExt cx="193" cy="317"/>
              </a:xfrm>
            </p:grpSpPr>
            <p:sp>
              <p:nvSpPr>
                <p:cNvPr id="120070" name="Rectangle 279">
                  <a:extLst>
                    <a:ext uri="{FF2B5EF4-FFF2-40B4-BE49-F238E27FC236}">
                      <a16:creationId xmlns:a16="http://schemas.microsoft.com/office/drawing/2014/main" id="{8AACF95A-AB97-4304-84CE-7672FF5B4739}"/>
                    </a:ext>
                  </a:extLst>
                </p:cNvPr>
                <p:cNvSpPr>
                  <a:spLocks noChangeArrowheads="1"/>
                </p:cNvSpPr>
                <p:nvPr/>
              </p:nvSpPr>
              <p:spPr bwMode="auto">
                <a:xfrm>
                  <a:off x="770"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71" name="Rectangle 280">
                  <a:extLst>
                    <a:ext uri="{FF2B5EF4-FFF2-40B4-BE49-F238E27FC236}">
                      <a16:creationId xmlns:a16="http://schemas.microsoft.com/office/drawing/2014/main" id="{1618A61C-8C53-6059-C5B8-E7F208237DBB}"/>
                    </a:ext>
                  </a:extLst>
                </p:cNvPr>
                <p:cNvSpPr>
                  <a:spLocks noChangeArrowheads="1"/>
                </p:cNvSpPr>
                <p:nvPr/>
              </p:nvSpPr>
              <p:spPr bwMode="auto">
                <a:xfrm>
                  <a:off x="770"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7" name="Group 281">
                <a:extLst>
                  <a:ext uri="{FF2B5EF4-FFF2-40B4-BE49-F238E27FC236}">
                    <a16:creationId xmlns:a16="http://schemas.microsoft.com/office/drawing/2014/main" id="{1C35B3B2-8C89-A4C7-F104-67608F4F1576}"/>
                  </a:ext>
                </a:extLst>
              </p:cNvPr>
              <p:cNvGrpSpPr>
                <a:grpSpLocks/>
              </p:cNvGrpSpPr>
              <p:nvPr/>
            </p:nvGrpSpPr>
            <p:grpSpPr bwMode="auto">
              <a:xfrm>
                <a:off x="963" y="2305"/>
                <a:ext cx="193" cy="317"/>
                <a:chOff x="963" y="2305"/>
                <a:chExt cx="193" cy="317"/>
              </a:xfrm>
            </p:grpSpPr>
            <p:sp>
              <p:nvSpPr>
                <p:cNvPr id="120068" name="Rectangle 282">
                  <a:extLst>
                    <a:ext uri="{FF2B5EF4-FFF2-40B4-BE49-F238E27FC236}">
                      <a16:creationId xmlns:a16="http://schemas.microsoft.com/office/drawing/2014/main" id="{DC174B5D-94B9-404B-CD0D-36BBBF9CB7EC}"/>
                    </a:ext>
                  </a:extLst>
                </p:cNvPr>
                <p:cNvSpPr>
                  <a:spLocks noChangeArrowheads="1"/>
                </p:cNvSpPr>
                <p:nvPr/>
              </p:nvSpPr>
              <p:spPr bwMode="auto">
                <a:xfrm>
                  <a:off x="963"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69" name="Rectangle 283">
                  <a:extLst>
                    <a:ext uri="{FF2B5EF4-FFF2-40B4-BE49-F238E27FC236}">
                      <a16:creationId xmlns:a16="http://schemas.microsoft.com/office/drawing/2014/main" id="{66674F02-7FF4-BF3D-97F5-3021D9EE49C1}"/>
                    </a:ext>
                  </a:extLst>
                </p:cNvPr>
                <p:cNvSpPr>
                  <a:spLocks noChangeArrowheads="1"/>
                </p:cNvSpPr>
                <p:nvPr/>
              </p:nvSpPr>
              <p:spPr bwMode="auto">
                <a:xfrm>
                  <a:off x="963"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8" name="Group 284">
                <a:extLst>
                  <a:ext uri="{FF2B5EF4-FFF2-40B4-BE49-F238E27FC236}">
                    <a16:creationId xmlns:a16="http://schemas.microsoft.com/office/drawing/2014/main" id="{8825C76A-F878-ED90-9953-5E9F220F8CC9}"/>
                  </a:ext>
                </a:extLst>
              </p:cNvPr>
              <p:cNvGrpSpPr>
                <a:grpSpLocks/>
              </p:cNvGrpSpPr>
              <p:nvPr/>
            </p:nvGrpSpPr>
            <p:grpSpPr bwMode="auto">
              <a:xfrm>
                <a:off x="1156" y="2305"/>
                <a:ext cx="193" cy="317"/>
                <a:chOff x="1156" y="2305"/>
                <a:chExt cx="193" cy="317"/>
              </a:xfrm>
            </p:grpSpPr>
            <p:sp>
              <p:nvSpPr>
                <p:cNvPr id="120066" name="Rectangle 285">
                  <a:extLst>
                    <a:ext uri="{FF2B5EF4-FFF2-40B4-BE49-F238E27FC236}">
                      <a16:creationId xmlns:a16="http://schemas.microsoft.com/office/drawing/2014/main" id="{12ACD8B8-FA3A-42C5-26EF-A6C7D3A28A87}"/>
                    </a:ext>
                  </a:extLst>
                </p:cNvPr>
                <p:cNvSpPr>
                  <a:spLocks noChangeArrowheads="1"/>
                </p:cNvSpPr>
                <p:nvPr/>
              </p:nvSpPr>
              <p:spPr bwMode="auto">
                <a:xfrm>
                  <a:off x="1156"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67" name="Rectangle 286">
                  <a:extLst>
                    <a:ext uri="{FF2B5EF4-FFF2-40B4-BE49-F238E27FC236}">
                      <a16:creationId xmlns:a16="http://schemas.microsoft.com/office/drawing/2014/main" id="{8C3400A8-39B2-C95F-CA5D-BFC29DC76519}"/>
                    </a:ext>
                  </a:extLst>
                </p:cNvPr>
                <p:cNvSpPr>
                  <a:spLocks noChangeArrowheads="1"/>
                </p:cNvSpPr>
                <p:nvPr/>
              </p:nvSpPr>
              <p:spPr bwMode="auto">
                <a:xfrm>
                  <a:off x="1156"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19" name="Group 287">
                <a:extLst>
                  <a:ext uri="{FF2B5EF4-FFF2-40B4-BE49-F238E27FC236}">
                    <a16:creationId xmlns:a16="http://schemas.microsoft.com/office/drawing/2014/main" id="{69E960EE-4805-745A-8431-B39CA1745A24}"/>
                  </a:ext>
                </a:extLst>
              </p:cNvPr>
              <p:cNvGrpSpPr>
                <a:grpSpLocks/>
              </p:cNvGrpSpPr>
              <p:nvPr/>
            </p:nvGrpSpPr>
            <p:grpSpPr bwMode="auto">
              <a:xfrm>
                <a:off x="1349" y="2305"/>
                <a:ext cx="192" cy="317"/>
                <a:chOff x="1349" y="2305"/>
                <a:chExt cx="192" cy="317"/>
              </a:xfrm>
            </p:grpSpPr>
            <p:sp>
              <p:nvSpPr>
                <p:cNvPr id="120064" name="Rectangle 288">
                  <a:extLst>
                    <a:ext uri="{FF2B5EF4-FFF2-40B4-BE49-F238E27FC236}">
                      <a16:creationId xmlns:a16="http://schemas.microsoft.com/office/drawing/2014/main" id="{F4DB99EA-4332-C3B4-7FE7-15B90127F809}"/>
                    </a:ext>
                  </a:extLst>
                </p:cNvPr>
                <p:cNvSpPr>
                  <a:spLocks noChangeArrowheads="1"/>
                </p:cNvSpPr>
                <p:nvPr/>
              </p:nvSpPr>
              <p:spPr bwMode="auto">
                <a:xfrm>
                  <a:off x="1349" y="2305"/>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65" name="Rectangle 289">
                  <a:extLst>
                    <a:ext uri="{FF2B5EF4-FFF2-40B4-BE49-F238E27FC236}">
                      <a16:creationId xmlns:a16="http://schemas.microsoft.com/office/drawing/2014/main" id="{5BB76219-5358-098E-24D7-398081600996}"/>
                    </a:ext>
                  </a:extLst>
                </p:cNvPr>
                <p:cNvSpPr>
                  <a:spLocks noChangeArrowheads="1"/>
                </p:cNvSpPr>
                <p:nvPr/>
              </p:nvSpPr>
              <p:spPr bwMode="auto">
                <a:xfrm>
                  <a:off x="1349" y="2305"/>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0" name="Group 290">
                <a:extLst>
                  <a:ext uri="{FF2B5EF4-FFF2-40B4-BE49-F238E27FC236}">
                    <a16:creationId xmlns:a16="http://schemas.microsoft.com/office/drawing/2014/main" id="{0A4CF7C0-0CC2-1466-3BEB-58094CE5E72C}"/>
                  </a:ext>
                </a:extLst>
              </p:cNvPr>
              <p:cNvGrpSpPr>
                <a:grpSpLocks/>
              </p:cNvGrpSpPr>
              <p:nvPr/>
            </p:nvGrpSpPr>
            <p:grpSpPr bwMode="auto">
              <a:xfrm>
                <a:off x="1541" y="2305"/>
                <a:ext cx="193" cy="317"/>
                <a:chOff x="1541" y="2305"/>
                <a:chExt cx="193" cy="317"/>
              </a:xfrm>
            </p:grpSpPr>
            <p:sp>
              <p:nvSpPr>
                <p:cNvPr id="120062" name="Rectangle 291">
                  <a:extLst>
                    <a:ext uri="{FF2B5EF4-FFF2-40B4-BE49-F238E27FC236}">
                      <a16:creationId xmlns:a16="http://schemas.microsoft.com/office/drawing/2014/main" id="{B2FD1C55-A3B4-6D45-8146-13624A930C0A}"/>
                    </a:ext>
                  </a:extLst>
                </p:cNvPr>
                <p:cNvSpPr>
                  <a:spLocks noChangeArrowheads="1"/>
                </p:cNvSpPr>
                <p:nvPr/>
              </p:nvSpPr>
              <p:spPr bwMode="auto">
                <a:xfrm>
                  <a:off x="1541"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63" name="Rectangle 292">
                  <a:extLst>
                    <a:ext uri="{FF2B5EF4-FFF2-40B4-BE49-F238E27FC236}">
                      <a16:creationId xmlns:a16="http://schemas.microsoft.com/office/drawing/2014/main" id="{19ABF031-2C0D-6ACB-81C3-61F35E52A47B}"/>
                    </a:ext>
                  </a:extLst>
                </p:cNvPr>
                <p:cNvSpPr>
                  <a:spLocks noChangeArrowheads="1"/>
                </p:cNvSpPr>
                <p:nvPr/>
              </p:nvSpPr>
              <p:spPr bwMode="auto">
                <a:xfrm>
                  <a:off x="1541"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1" name="Group 293">
                <a:extLst>
                  <a:ext uri="{FF2B5EF4-FFF2-40B4-BE49-F238E27FC236}">
                    <a16:creationId xmlns:a16="http://schemas.microsoft.com/office/drawing/2014/main" id="{2E8EBA2A-ADEE-61D5-AAD2-E92C86CB2934}"/>
                  </a:ext>
                </a:extLst>
              </p:cNvPr>
              <p:cNvGrpSpPr>
                <a:grpSpLocks/>
              </p:cNvGrpSpPr>
              <p:nvPr/>
            </p:nvGrpSpPr>
            <p:grpSpPr bwMode="auto">
              <a:xfrm>
                <a:off x="1734" y="2305"/>
                <a:ext cx="193" cy="317"/>
                <a:chOff x="1734" y="2305"/>
                <a:chExt cx="193" cy="317"/>
              </a:xfrm>
            </p:grpSpPr>
            <p:sp>
              <p:nvSpPr>
                <p:cNvPr id="120060" name="Rectangle 294">
                  <a:extLst>
                    <a:ext uri="{FF2B5EF4-FFF2-40B4-BE49-F238E27FC236}">
                      <a16:creationId xmlns:a16="http://schemas.microsoft.com/office/drawing/2014/main" id="{BA2C5932-4616-6F9A-FE13-46F00485D3B6}"/>
                    </a:ext>
                  </a:extLst>
                </p:cNvPr>
                <p:cNvSpPr>
                  <a:spLocks noChangeArrowheads="1"/>
                </p:cNvSpPr>
                <p:nvPr/>
              </p:nvSpPr>
              <p:spPr bwMode="auto">
                <a:xfrm>
                  <a:off x="1734"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61" name="Rectangle 295">
                  <a:extLst>
                    <a:ext uri="{FF2B5EF4-FFF2-40B4-BE49-F238E27FC236}">
                      <a16:creationId xmlns:a16="http://schemas.microsoft.com/office/drawing/2014/main" id="{748EBC6F-EA4B-F222-506F-8888D669115A}"/>
                    </a:ext>
                  </a:extLst>
                </p:cNvPr>
                <p:cNvSpPr>
                  <a:spLocks noChangeArrowheads="1"/>
                </p:cNvSpPr>
                <p:nvPr/>
              </p:nvSpPr>
              <p:spPr bwMode="auto">
                <a:xfrm>
                  <a:off x="1734"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2" name="Group 296">
                <a:extLst>
                  <a:ext uri="{FF2B5EF4-FFF2-40B4-BE49-F238E27FC236}">
                    <a16:creationId xmlns:a16="http://schemas.microsoft.com/office/drawing/2014/main" id="{2E06DB35-41AC-6993-114F-2ADD3784A191}"/>
                  </a:ext>
                </a:extLst>
              </p:cNvPr>
              <p:cNvGrpSpPr>
                <a:grpSpLocks/>
              </p:cNvGrpSpPr>
              <p:nvPr/>
            </p:nvGrpSpPr>
            <p:grpSpPr bwMode="auto">
              <a:xfrm>
                <a:off x="1927" y="2305"/>
                <a:ext cx="192" cy="317"/>
                <a:chOff x="1927" y="2305"/>
                <a:chExt cx="192" cy="317"/>
              </a:xfrm>
            </p:grpSpPr>
            <p:sp>
              <p:nvSpPr>
                <p:cNvPr id="120058" name="Rectangle 297">
                  <a:extLst>
                    <a:ext uri="{FF2B5EF4-FFF2-40B4-BE49-F238E27FC236}">
                      <a16:creationId xmlns:a16="http://schemas.microsoft.com/office/drawing/2014/main" id="{44BC51D6-8013-CAA0-D3A6-6F28DF5BF105}"/>
                    </a:ext>
                  </a:extLst>
                </p:cNvPr>
                <p:cNvSpPr>
                  <a:spLocks noChangeArrowheads="1"/>
                </p:cNvSpPr>
                <p:nvPr/>
              </p:nvSpPr>
              <p:spPr bwMode="auto">
                <a:xfrm>
                  <a:off x="1927" y="2305"/>
                  <a:ext cx="192"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059" name="Rectangle 298">
                  <a:extLst>
                    <a:ext uri="{FF2B5EF4-FFF2-40B4-BE49-F238E27FC236}">
                      <a16:creationId xmlns:a16="http://schemas.microsoft.com/office/drawing/2014/main" id="{5F12A8E8-6CC5-01D0-71A8-5CEB00AD4B5A}"/>
                    </a:ext>
                  </a:extLst>
                </p:cNvPr>
                <p:cNvSpPr>
                  <a:spLocks noChangeArrowheads="1"/>
                </p:cNvSpPr>
                <p:nvPr/>
              </p:nvSpPr>
              <p:spPr bwMode="auto">
                <a:xfrm>
                  <a:off x="1927" y="2305"/>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3" name="Group 299">
                <a:extLst>
                  <a:ext uri="{FF2B5EF4-FFF2-40B4-BE49-F238E27FC236}">
                    <a16:creationId xmlns:a16="http://schemas.microsoft.com/office/drawing/2014/main" id="{C8F50D8D-F7CF-BAA4-5C6B-A2A9C26DB4B1}"/>
                  </a:ext>
                </a:extLst>
              </p:cNvPr>
              <p:cNvGrpSpPr>
                <a:grpSpLocks/>
              </p:cNvGrpSpPr>
              <p:nvPr/>
            </p:nvGrpSpPr>
            <p:grpSpPr bwMode="auto">
              <a:xfrm>
                <a:off x="2119" y="2305"/>
                <a:ext cx="193" cy="317"/>
                <a:chOff x="2119" y="2305"/>
                <a:chExt cx="193" cy="317"/>
              </a:xfrm>
            </p:grpSpPr>
            <p:sp>
              <p:nvSpPr>
                <p:cNvPr id="120056" name="Rectangle 300">
                  <a:extLst>
                    <a:ext uri="{FF2B5EF4-FFF2-40B4-BE49-F238E27FC236}">
                      <a16:creationId xmlns:a16="http://schemas.microsoft.com/office/drawing/2014/main" id="{C1C570C8-E637-34CC-6097-7A3D53A209FF}"/>
                    </a:ext>
                  </a:extLst>
                </p:cNvPr>
                <p:cNvSpPr>
                  <a:spLocks noChangeArrowheads="1"/>
                </p:cNvSpPr>
                <p:nvPr/>
              </p:nvSpPr>
              <p:spPr bwMode="auto">
                <a:xfrm>
                  <a:off x="2119"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57" name="Rectangle 301">
                  <a:extLst>
                    <a:ext uri="{FF2B5EF4-FFF2-40B4-BE49-F238E27FC236}">
                      <a16:creationId xmlns:a16="http://schemas.microsoft.com/office/drawing/2014/main" id="{746C5640-50A5-22A5-1075-CCB040E36AE1}"/>
                    </a:ext>
                  </a:extLst>
                </p:cNvPr>
                <p:cNvSpPr>
                  <a:spLocks noChangeArrowheads="1"/>
                </p:cNvSpPr>
                <p:nvPr/>
              </p:nvSpPr>
              <p:spPr bwMode="auto">
                <a:xfrm>
                  <a:off x="2119"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4" name="Group 302">
                <a:extLst>
                  <a:ext uri="{FF2B5EF4-FFF2-40B4-BE49-F238E27FC236}">
                    <a16:creationId xmlns:a16="http://schemas.microsoft.com/office/drawing/2014/main" id="{59424490-B6D0-56E1-6BF9-584D0CC520B6}"/>
                  </a:ext>
                </a:extLst>
              </p:cNvPr>
              <p:cNvGrpSpPr>
                <a:grpSpLocks/>
              </p:cNvGrpSpPr>
              <p:nvPr/>
            </p:nvGrpSpPr>
            <p:grpSpPr bwMode="auto">
              <a:xfrm>
                <a:off x="2312" y="2305"/>
                <a:ext cx="193" cy="317"/>
                <a:chOff x="2312" y="2305"/>
                <a:chExt cx="193" cy="317"/>
              </a:xfrm>
            </p:grpSpPr>
            <p:sp>
              <p:nvSpPr>
                <p:cNvPr id="120054" name="Rectangle 303">
                  <a:extLst>
                    <a:ext uri="{FF2B5EF4-FFF2-40B4-BE49-F238E27FC236}">
                      <a16:creationId xmlns:a16="http://schemas.microsoft.com/office/drawing/2014/main" id="{212E8243-3FB6-8F50-9029-D76AE05D4DE0}"/>
                    </a:ext>
                  </a:extLst>
                </p:cNvPr>
                <p:cNvSpPr>
                  <a:spLocks noChangeArrowheads="1"/>
                </p:cNvSpPr>
                <p:nvPr/>
              </p:nvSpPr>
              <p:spPr bwMode="auto">
                <a:xfrm>
                  <a:off x="2312"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55" name="Rectangle 304">
                  <a:extLst>
                    <a:ext uri="{FF2B5EF4-FFF2-40B4-BE49-F238E27FC236}">
                      <a16:creationId xmlns:a16="http://schemas.microsoft.com/office/drawing/2014/main" id="{25B9FC09-975B-F33B-B906-40C8055C1B8D}"/>
                    </a:ext>
                  </a:extLst>
                </p:cNvPr>
                <p:cNvSpPr>
                  <a:spLocks noChangeArrowheads="1"/>
                </p:cNvSpPr>
                <p:nvPr/>
              </p:nvSpPr>
              <p:spPr bwMode="auto">
                <a:xfrm>
                  <a:off x="2312"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5" name="Group 305">
                <a:extLst>
                  <a:ext uri="{FF2B5EF4-FFF2-40B4-BE49-F238E27FC236}">
                    <a16:creationId xmlns:a16="http://schemas.microsoft.com/office/drawing/2014/main" id="{C991B426-ED9D-1C48-FFF6-20B231997CCD}"/>
                  </a:ext>
                </a:extLst>
              </p:cNvPr>
              <p:cNvGrpSpPr>
                <a:grpSpLocks/>
              </p:cNvGrpSpPr>
              <p:nvPr/>
            </p:nvGrpSpPr>
            <p:grpSpPr bwMode="auto">
              <a:xfrm>
                <a:off x="2505" y="2305"/>
                <a:ext cx="193" cy="317"/>
                <a:chOff x="2505" y="2305"/>
                <a:chExt cx="193" cy="317"/>
              </a:xfrm>
            </p:grpSpPr>
            <p:sp>
              <p:nvSpPr>
                <p:cNvPr id="120052" name="Rectangle 306">
                  <a:extLst>
                    <a:ext uri="{FF2B5EF4-FFF2-40B4-BE49-F238E27FC236}">
                      <a16:creationId xmlns:a16="http://schemas.microsoft.com/office/drawing/2014/main" id="{55E7A241-F1A8-395E-694B-1FA7F387E34D}"/>
                    </a:ext>
                  </a:extLst>
                </p:cNvPr>
                <p:cNvSpPr>
                  <a:spLocks noChangeArrowheads="1"/>
                </p:cNvSpPr>
                <p:nvPr/>
              </p:nvSpPr>
              <p:spPr bwMode="auto">
                <a:xfrm>
                  <a:off x="2505" y="2305"/>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53" name="Rectangle 307">
                  <a:extLst>
                    <a:ext uri="{FF2B5EF4-FFF2-40B4-BE49-F238E27FC236}">
                      <a16:creationId xmlns:a16="http://schemas.microsoft.com/office/drawing/2014/main" id="{7692D082-EC20-EB7E-ED82-E0618D349D60}"/>
                    </a:ext>
                  </a:extLst>
                </p:cNvPr>
                <p:cNvSpPr>
                  <a:spLocks noChangeArrowheads="1"/>
                </p:cNvSpPr>
                <p:nvPr/>
              </p:nvSpPr>
              <p:spPr bwMode="auto">
                <a:xfrm>
                  <a:off x="2505" y="2305"/>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6" name="Group 308">
                <a:extLst>
                  <a:ext uri="{FF2B5EF4-FFF2-40B4-BE49-F238E27FC236}">
                    <a16:creationId xmlns:a16="http://schemas.microsoft.com/office/drawing/2014/main" id="{10F65812-8C25-9996-427E-273D64BE0362}"/>
                  </a:ext>
                </a:extLst>
              </p:cNvPr>
              <p:cNvGrpSpPr>
                <a:grpSpLocks/>
              </p:cNvGrpSpPr>
              <p:nvPr/>
            </p:nvGrpSpPr>
            <p:grpSpPr bwMode="auto">
              <a:xfrm>
                <a:off x="0" y="2622"/>
                <a:ext cx="192" cy="317"/>
                <a:chOff x="0" y="2622"/>
                <a:chExt cx="192" cy="317"/>
              </a:xfrm>
            </p:grpSpPr>
            <p:sp>
              <p:nvSpPr>
                <p:cNvPr id="120050" name="Rectangle 309">
                  <a:extLst>
                    <a:ext uri="{FF2B5EF4-FFF2-40B4-BE49-F238E27FC236}">
                      <a16:creationId xmlns:a16="http://schemas.microsoft.com/office/drawing/2014/main" id="{277234EF-8046-C370-2C40-7031068E960D}"/>
                    </a:ext>
                  </a:extLst>
                </p:cNvPr>
                <p:cNvSpPr>
                  <a:spLocks noChangeArrowheads="1"/>
                </p:cNvSpPr>
                <p:nvPr/>
              </p:nvSpPr>
              <p:spPr bwMode="auto">
                <a:xfrm>
                  <a:off x="0" y="2622"/>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51" name="Rectangle 310">
                  <a:extLst>
                    <a:ext uri="{FF2B5EF4-FFF2-40B4-BE49-F238E27FC236}">
                      <a16:creationId xmlns:a16="http://schemas.microsoft.com/office/drawing/2014/main" id="{D2A961EF-2ECB-97BF-0856-211BCF32F3EE}"/>
                    </a:ext>
                  </a:extLst>
                </p:cNvPr>
                <p:cNvSpPr>
                  <a:spLocks noChangeArrowheads="1"/>
                </p:cNvSpPr>
                <p:nvPr/>
              </p:nvSpPr>
              <p:spPr bwMode="auto">
                <a:xfrm>
                  <a:off x="0" y="2622"/>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7" name="Group 311">
                <a:extLst>
                  <a:ext uri="{FF2B5EF4-FFF2-40B4-BE49-F238E27FC236}">
                    <a16:creationId xmlns:a16="http://schemas.microsoft.com/office/drawing/2014/main" id="{58812B29-6C59-4523-93E8-7C81093A70EC}"/>
                  </a:ext>
                </a:extLst>
              </p:cNvPr>
              <p:cNvGrpSpPr>
                <a:grpSpLocks/>
              </p:cNvGrpSpPr>
              <p:nvPr/>
            </p:nvGrpSpPr>
            <p:grpSpPr bwMode="auto">
              <a:xfrm>
                <a:off x="192" y="2622"/>
                <a:ext cx="193" cy="317"/>
                <a:chOff x="192" y="2622"/>
                <a:chExt cx="193" cy="317"/>
              </a:xfrm>
            </p:grpSpPr>
            <p:sp>
              <p:nvSpPr>
                <p:cNvPr id="120048" name="Rectangle 312">
                  <a:extLst>
                    <a:ext uri="{FF2B5EF4-FFF2-40B4-BE49-F238E27FC236}">
                      <a16:creationId xmlns:a16="http://schemas.microsoft.com/office/drawing/2014/main" id="{1B209FC9-ACDB-1022-A9F1-6D0FBAAD7EA2}"/>
                    </a:ext>
                  </a:extLst>
                </p:cNvPr>
                <p:cNvSpPr>
                  <a:spLocks noChangeArrowheads="1"/>
                </p:cNvSpPr>
                <p:nvPr/>
              </p:nvSpPr>
              <p:spPr bwMode="auto">
                <a:xfrm>
                  <a:off x="192"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49" name="Rectangle 313">
                  <a:extLst>
                    <a:ext uri="{FF2B5EF4-FFF2-40B4-BE49-F238E27FC236}">
                      <a16:creationId xmlns:a16="http://schemas.microsoft.com/office/drawing/2014/main" id="{B31999B5-8CA2-C25C-2BCF-F1F9A4104A59}"/>
                    </a:ext>
                  </a:extLst>
                </p:cNvPr>
                <p:cNvSpPr>
                  <a:spLocks noChangeArrowheads="1"/>
                </p:cNvSpPr>
                <p:nvPr/>
              </p:nvSpPr>
              <p:spPr bwMode="auto">
                <a:xfrm>
                  <a:off x="192"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8" name="Group 314">
                <a:extLst>
                  <a:ext uri="{FF2B5EF4-FFF2-40B4-BE49-F238E27FC236}">
                    <a16:creationId xmlns:a16="http://schemas.microsoft.com/office/drawing/2014/main" id="{E1D84782-A8C9-F75B-C928-723C893FCF2F}"/>
                  </a:ext>
                </a:extLst>
              </p:cNvPr>
              <p:cNvGrpSpPr>
                <a:grpSpLocks/>
              </p:cNvGrpSpPr>
              <p:nvPr/>
            </p:nvGrpSpPr>
            <p:grpSpPr bwMode="auto">
              <a:xfrm>
                <a:off x="385" y="2622"/>
                <a:ext cx="193" cy="317"/>
                <a:chOff x="385" y="2622"/>
                <a:chExt cx="193" cy="317"/>
              </a:xfrm>
            </p:grpSpPr>
            <p:sp>
              <p:nvSpPr>
                <p:cNvPr id="120046" name="Rectangle 315">
                  <a:extLst>
                    <a:ext uri="{FF2B5EF4-FFF2-40B4-BE49-F238E27FC236}">
                      <a16:creationId xmlns:a16="http://schemas.microsoft.com/office/drawing/2014/main" id="{DCE71B11-AE1E-6383-4BEA-02E2A898F08D}"/>
                    </a:ext>
                  </a:extLst>
                </p:cNvPr>
                <p:cNvSpPr>
                  <a:spLocks noChangeArrowheads="1"/>
                </p:cNvSpPr>
                <p:nvPr/>
              </p:nvSpPr>
              <p:spPr bwMode="auto">
                <a:xfrm>
                  <a:off x="385"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047" name="Rectangle 316">
                  <a:extLst>
                    <a:ext uri="{FF2B5EF4-FFF2-40B4-BE49-F238E27FC236}">
                      <a16:creationId xmlns:a16="http://schemas.microsoft.com/office/drawing/2014/main" id="{55C97AB5-B733-1D2D-BFDE-49F9BEA17A8D}"/>
                    </a:ext>
                  </a:extLst>
                </p:cNvPr>
                <p:cNvSpPr>
                  <a:spLocks noChangeArrowheads="1"/>
                </p:cNvSpPr>
                <p:nvPr/>
              </p:nvSpPr>
              <p:spPr bwMode="auto">
                <a:xfrm>
                  <a:off x="385"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29" name="Group 317">
                <a:extLst>
                  <a:ext uri="{FF2B5EF4-FFF2-40B4-BE49-F238E27FC236}">
                    <a16:creationId xmlns:a16="http://schemas.microsoft.com/office/drawing/2014/main" id="{2CE8746B-EEE5-9B56-1AD7-62078EE0BFAB}"/>
                  </a:ext>
                </a:extLst>
              </p:cNvPr>
              <p:cNvGrpSpPr>
                <a:grpSpLocks/>
              </p:cNvGrpSpPr>
              <p:nvPr/>
            </p:nvGrpSpPr>
            <p:grpSpPr bwMode="auto">
              <a:xfrm>
                <a:off x="578" y="2622"/>
                <a:ext cx="192" cy="317"/>
                <a:chOff x="578" y="2622"/>
                <a:chExt cx="192" cy="317"/>
              </a:xfrm>
            </p:grpSpPr>
            <p:sp>
              <p:nvSpPr>
                <p:cNvPr id="120044" name="Rectangle 318">
                  <a:extLst>
                    <a:ext uri="{FF2B5EF4-FFF2-40B4-BE49-F238E27FC236}">
                      <a16:creationId xmlns:a16="http://schemas.microsoft.com/office/drawing/2014/main" id="{A1B9A861-DEFE-C947-1634-38CC359070FD}"/>
                    </a:ext>
                  </a:extLst>
                </p:cNvPr>
                <p:cNvSpPr>
                  <a:spLocks noChangeArrowheads="1"/>
                </p:cNvSpPr>
                <p:nvPr/>
              </p:nvSpPr>
              <p:spPr bwMode="auto">
                <a:xfrm>
                  <a:off x="578" y="2622"/>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45" name="Rectangle 319">
                  <a:extLst>
                    <a:ext uri="{FF2B5EF4-FFF2-40B4-BE49-F238E27FC236}">
                      <a16:creationId xmlns:a16="http://schemas.microsoft.com/office/drawing/2014/main" id="{E8EC2967-B09F-9471-38B6-EA49284601E2}"/>
                    </a:ext>
                  </a:extLst>
                </p:cNvPr>
                <p:cNvSpPr>
                  <a:spLocks noChangeArrowheads="1"/>
                </p:cNvSpPr>
                <p:nvPr/>
              </p:nvSpPr>
              <p:spPr bwMode="auto">
                <a:xfrm>
                  <a:off x="578" y="2622"/>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0" name="Group 320">
                <a:extLst>
                  <a:ext uri="{FF2B5EF4-FFF2-40B4-BE49-F238E27FC236}">
                    <a16:creationId xmlns:a16="http://schemas.microsoft.com/office/drawing/2014/main" id="{00299F1F-449F-D3F5-FDA4-3A557A3569AE}"/>
                  </a:ext>
                </a:extLst>
              </p:cNvPr>
              <p:cNvGrpSpPr>
                <a:grpSpLocks/>
              </p:cNvGrpSpPr>
              <p:nvPr/>
            </p:nvGrpSpPr>
            <p:grpSpPr bwMode="auto">
              <a:xfrm>
                <a:off x="770" y="2622"/>
                <a:ext cx="193" cy="317"/>
                <a:chOff x="770" y="2622"/>
                <a:chExt cx="193" cy="317"/>
              </a:xfrm>
            </p:grpSpPr>
            <p:sp>
              <p:nvSpPr>
                <p:cNvPr id="120042" name="Rectangle 321">
                  <a:extLst>
                    <a:ext uri="{FF2B5EF4-FFF2-40B4-BE49-F238E27FC236}">
                      <a16:creationId xmlns:a16="http://schemas.microsoft.com/office/drawing/2014/main" id="{A9D05BDC-8AF4-4510-5F1C-119ABE1E3F0F}"/>
                    </a:ext>
                  </a:extLst>
                </p:cNvPr>
                <p:cNvSpPr>
                  <a:spLocks noChangeArrowheads="1"/>
                </p:cNvSpPr>
                <p:nvPr/>
              </p:nvSpPr>
              <p:spPr bwMode="auto">
                <a:xfrm>
                  <a:off x="770"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43" name="Rectangle 322">
                  <a:extLst>
                    <a:ext uri="{FF2B5EF4-FFF2-40B4-BE49-F238E27FC236}">
                      <a16:creationId xmlns:a16="http://schemas.microsoft.com/office/drawing/2014/main" id="{11943C09-8042-C1A2-5C2D-F53B52189004}"/>
                    </a:ext>
                  </a:extLst>
                </p:cNvPr>
                <p:cNvSpPr>
                  <a:spLocks noChangeArrowheads="1"/>
                </p:cNvSpPr>
                <p:nvPr/>
              </p:nvSpPr>
              <p:spPr bwMode="auto">
                <a:xfrm>
                  <a:off x="770"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1" name="Group 323">
                <a:extLst>
                  <a:ext uri="{FF2B5EF4-FFF2-40B4-BE49-F238E27FC236}">
                    <a16:creationId xmlns:a16="http://schemas.microsoft.com/office/drawing/2014/main" id="{DA263241-A3BC-32B3-C90E-9DAD5DF07FEB}"/>
                  </a:ext>
                </a:extLst>
              </p:cNvPr>
              <p:cNvGrpSpPr>
                <a:grpSpLocks/>
              </p:cNvGrpSpPr>
              <p:nvPr/>
            </p:nvGrpSpPr>
            <p:grpSpPr bwMode="auto">
              <a:xfrm>
                <a:off x="963" y="2622"/>
                <a:ext cx="193" cy="317"/>
                <a:chOff x="963" y="2622"/>
                <a:chExt cx="193" cy="317"/>
              </a:xfrm>
            </p:grpSpPr>
            <p:sp>
              <p:nvSpPr>
                <p:cNvPr id="120040" name="Rectangle 324">
                  <a:extLst>
                    <a:ext uri="{FF2B5EF4-FFF2-40B4-BE49-F238E27FC236}">
                      <a16:creationId xmlns:a16="http://schemas.microsoft.com/office/drawing/2014/main" id="{169AFD8F-72A1-C4D2-CACE-094FC5412B84}"/>
                    </a:ext>
                  </a:extLst>
                </p:cNvPr>
                <p:cNvSpPr>
                  <a:spLocks noChangeArrowheads="1"/>
                </p:cNvSpPr>
                <p:nvPr/>
              </p:nvSpPr>
              <p:spPr bwMode="auto">
                <a:xfrm>
                  <a:off x="963"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41" name="Rectangle 325">
                  <a:extLst>
                    <a:ext uri="{FF2B5EF4-FFF2-40B4-BE49-F238E27FC236}">
                      <a16:creationId xmlns:a16="http://schemas.microsoft.com/office/drawing/2014/main" id="{8923EE81-921D-7375-BE21-C5251B2E762E}"/>
                    </a:ext>
                  </a:extLst>
                </p:cNvPr>
                <p:cNvSpPr>
                  <a:spLocks noChangeArrowheads="1"/>
                </p:cNvSpPr>
                <p:nvPr/>
              </p:nvSpPr>
              <p:spPr bwMode="auto">
                <a:xfrm>
                  <a:off x="963"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2" name="Group 326">
                <a:extLst>
                  <a:ext uri="{FF2B5EF4-FFF2-40B4-BE49-F238E27FC236}">
                    <a16:creationId xmlns:a16="http://schemas.microsoft.com/office/drawing/2014/main" id="{95E9C51E-A54C-745D-C4D7-86EF9EAF4DB6}"/>
                  </a:ext>
                </a:extLst>
              </p:cNvPr>
              <p:cNvGrpSpPr>
                <a:grpSpLocks/>
              </p:cNvGrpSpPr>
              <p:nvPr/>
            </p:nvGrpSpPr>
            <p:grpSpPr bwMode="auto">
              <a:xfrm>
                <a:off x="1156" y="2622"/>
                <a:ext cx="193" cy="317"/>
                <a:chOff x="1156" y="2622"/>
                <a:chExt cx="193" cy="317"/>
              </a:xfrm>
            </p:grpSpPr>
            <p:sp>
              <p:nvSpPr>
                <p:cNvPr id="120038" name="Rectangle 327">
                  <a:extLst>
                    <a:ext uri="{FF2B5EF4-FFF2-40B4-BE49-F238E27FC236}">
                      <a16:creationId xmlns:a16="http://schemas.microsoft.com/office/drawing/2014/main" id="{51525F26-D556-D1BC-EEBF-4424F6DA0A47}"/>
                    </a:ext>
                  </a:extLst>
                </p:cNvPr>
                <p:cNvSpPr>
                  <a:spLocks noChangeArrowheads="1"/>
                </p:cNvSpPr>
                <p:nvPr/>
              </p:nvSpPr>
              <p:spPr bwMode="auto">
                <a:xfrm>
                  <a:off x="1156"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39" name="Rectangle 328">
                  <a:extLst>
                    <a:ext uri="{FF2B5EF4-FFF2-40B4-BE49-F238E27FC236}">
                      <a16:creationId xmlns:a16="http://schemas.microsoft.com/office/drawing/2014/main" id="{E201D3C9-F9CD-7831-8576-F51D28F097FD}"/>
                    </a:ext>
                  </a:extLst>
                </p:cNvPr>
                <p:cNvSpPr>
                  <a:spLocks noChangeArrowheads="1"/>
                </p:cNvSpPr>
                <p:nvPr/>
              </p:nvSpPr>
              <p:spPr bwMode="auto">
                <a:xfrm>
                  <a:off x="1156"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3" name="Group 329">
                <a:extLst>
                  <a:ext uri="{FF2B5EF4-FFF2-40B4-BE49-F238E27FC236}">
                    <a16:creationId xmlns:a16="http://schemas.microsoft.com/office/drawing/2014/main" id="{462EF5AB-BDC0-14D8-B7E2-38DD9D35DD5B}"/>
                  </a:ext>
                </a:extLst>
              </p:cNvPr>
              <p:cNvGrpSpPr>
                <a:grpSpLocks/>
              </p:cNvGrpSpPr>
              <p:nvPr/>
            </p:nvGrpSpPr>
            <p:grpSpPr bwMode="auto">
              <a:xfrm>
                <a:off x="1349" y="2622"/>
                <a:ext cx="192" cy="317"/>
                <a:chOff x="1349" y="2622"/>
                <a:chExt cx="192" cy="317"/>
              </a:xfrm>
            </p:grpSpPr>
            <p:sp>
              <p:nvSpPr>
                <p:cNvPr id="120036" name="Rectangle 330">
                  <a:extLst>
                    <a:ext uri="{FF2B5EF4-FFF2-40B4-BE49-F238E27FC236}">
                      <a16:creationId xmlns:a16="http://schemas.microsoft.com/office/drawing/2014/main" id="{84EFF734-7B6A-3029-04EF-5A1C32814260}"/>
                    </a:ext>
                  </a:extLst>
                </p:cNvPr>
                <p:cNvSpPr>
                  <a:spLocks noChangeArrowheads="1"/>
                </p:cNvSpPr>
                <p:nvPr/>
              </p:nvSpPr>
              <p:spPr bwMode="auto">
                <a:xfrm>
                  <a:off x="1349" y="2622"/>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37" name="Rectangle 331">
                  <a:extLst>
                    <a:ext uri="{FF2B5EF4-FFF2-40B4-BE49-F238E27FC236}">
                      <a16:creationId xmlns:a16="http://schemas.microsoft.com/office/drawing/2014/main" id="{A4914D4F-37F3-4B0B-D25F-D77D8B0060AC}"/>
                    </a:ext>
                  </a:extLst>
                </p:cNvPr>
                <p:cNvSpPr>
                  <a:spLocks noChangeArrowheads="1"/>
                </p:cNvSpPr>
                <p:nvPr/>
              </p:nvSpPr>
              <p:spPr bwMode="auto">
                <a:xfrm>
                  <a:off x="1349" y="2622"/>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4" name="Group 332">
                <a:extLst>
                  <a:ext uri="{FF2B5EF4-FFF2-40B4-BE49-F238E27FC236}">
                    <a16:creationId xmlns:a16="http://schemas.microsoft.com/office/drawing/2014/main" id="{0723ACAD-40E0-B22B-3AB1-8044C6BBB035}"/>
                  </a:ext>
                </a:extLst>
              </p:cNvPr>
              <p:cNvGrpSpPr>
                <a:grpSpLocks/>
              </p:cNvGrpSpPr>
              <p:nvPr/>
            </p:nvGrpSpPr>
            <p:grpSpPr bwMode="auto">
              <a:xfrm>
                <a:off x="1541" y="2622"/>
                <a:ext cx="193" cy="317"/>
                <a:chOff x="1541" y="2622"/>
                <a:chExt cx="193" cy="317"/>
              </a:xfrm>
            </p:grpSpPr>
            <p:sp>
              <p:nvSpPr>
                <p:cNvPr id="120034" name="Rectangle 333">
                  <a:extLst>
                    <a:ext uri="{FF2B5EF4-FFF2-40B4-BE49-F238E27FC236}">
                      <a16:creationId xmlns:a16="http://schemas.microsoft.com/office/drawing/2014/main" id="{E46980AE-8204-DC6F-9398-914B35852BD1}"/>
                    </a:ext>
                  </a:extLst>
                </p:cNvPr>
                <p:cNvSpPr>
                  <a:spLocks noChangeArrowheads="1"/>
                </p:cNvSpPr>
                <p:nvPr/>
              </p:nvSpPr>
              <p:spPr bwMode="auto">
                <a:xfrm>
                  <a:off x="1541"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35" name="Rectangle 334">
                  <a:extLst>
                    <a:ext uri="{FF2B5EF4-FFF2-40B4-BE49-F238E27FC236}">
                      <a16:creationId xmlns:a16="http://schemas.microsoft.com/office/drawing/2014/main" id="{E01EB352-BD6F-2441-4BD0-5F7B9A596879}"/>
                    </a:ext>
                  </a:extLst>
                </p:cNvPr>
                <p:cNvSpPr>
                  <a:spLocks noChangeArrowheads="1"/>
                </p:cNvSpPr>
                <p:nvPr/>
              </p:nvSpPr>
              <p:spPr bwMode="auto">
                <a:xfrm>
                  <a:off x="1541"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5" name="Group 335">
                <a:extLst>
                  <a:ext uri="{FF2B5EF4-FFF2-40B4-BE49-F238E27FC236}">
                    <a16:creationId xmlns:a16="http://schemas.microsoft.com/office/drawing/2014/main" id="{4F7F88DA-937F-F80A-32A8-AFD435041B7C}"/>
                  </a:ext>
                </a:extLst>
              </p:cNvPr>
              <p:cNvGrpSpPr>
                <a:grpSpLocks/>
              </p:cNvGrpSpPr>
              <p:nvPr/>
            </p:nvGrpSpPr>
            <p:grpSpPr bwMode="auto">
              <a:xfrm>
                <a:off x="1734" y="2622"/>
                <a:ext cx="193" cy="317"/>
                <a:chOff x="1734" y="2622"/>
                <a:chExt cx="193" cy="317"/>
              </a:xfrm>
            </p:grpSpPr>
            <p:sp>
              <p:nvSpPr>
                <p:cNvPr id="120032" name="Rectangle 336">
                  <a:extLst>
                    <a:ext uri="{FF2B5EF4-FFF2-40B4-BE49-F238E27FC236}">
                      <a16:creationId xmlns:a16="http://schemas.microsoft.com/office/drawing/2014/main" id="{5AA27BC1-5DD6-1E50-46DC-6D17E36215AD}"/>
                    </a:ext>
                  </a:extLst>
                </p:cNvPr>
                <p:cNvSpPr>
                  <a:spLocks noChangeArrowheads="1"/>
                </p:cNvSpPr>
                <p:nvPr/>
              </p:nvSpPr>
              <p:spPr bwMode="auto">
                <a:xfrm>
                  <a:off x="1734"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33" name="Rectangle 337">
                  <a:extLst>
                    <a:ext uri="{FF2B5EF4-FFF2-40B4-BE49-F238E27FC236}">
                      <a16:creationId xmlns:a16="http://schemas.microsoft.com/office/drawing/2014/main" id="{46AFBA54-B8DF-5E17-9D8D-FDEA2BEB0042}"/>
                    </a:ext>
                  </a:extLst>
                </p:cNvPr>
                <p:cNvSpPr>
                  <a:spLocks noChangeArrowheads="1"/>
                </p:cNvSpPr>
                <p:nvPr/>
              </p:nvSpPr>
              <p:spPr bwMode="auto">
                <a:xfrm>
                  <a:off x="1734"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6" name="Group 338">
                <a:extLst>
                  <a:ext uri="{FF2B5EF4-FFF2-40B4-BE49-F238E27FC236}">
                    <a16:creationId xmlns:a16="http://schemas.microsoft.com/office/drawing/2014/main" id="{6252F179-C8D0-8E31-8635-31B86BC083B3}"/>
                  </a:ext>
                </a:extLst>
              </p:cNvPr>
              <p:cNvGrpSpPr>
                <a:grpSpLocks/>
              </p:cNvGrpSpPr>
              <p:nvPr/>
            </p:nvGrpSpPr>
            <p:grpSpPr bwMode="auto">
              <a:xfrm>
                <a:off x="1927" y="2622"/>
                <a:ext cx="192" cy="317"/>
                <a:chOff x="1927" y="2622"/>
                <a:chExt cx="192" cy="317"/>
              </a:xfrm>
            </p:grpSpPr>
            <p:sp>
              <p:nvSpPr>
                <p:cNvPr id="120030" name="Rectangle 339">
                  <a:extLst>
                    <a:ext uri="{FF2B5EF4-FFF2-40B4-BE49-F238E27FC236}">
                      <a16:creationId xmlns:a16="http://schemas.microsoft.com/office/drawing/2014/main" id="{02943332-1412-7E33-1805-8D4BEE875B95}"/>
                    </a:ext>
                  </a:extLst>
                </p:cNvPr>
                <p:cNvSpPr>
                  <a:spLocks noChangeArrowheads="1"/>
                </p:cNvSpPr>
                <p:nvPr/>
              </p:nvSpPr>
              <p:spPr bwMode="auto">
                <a:xfrm>
                  <a:off x="1927" y="2622"/>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31" name="Rectangle 340">
                  <a:extLst>
                    <a:ext uri="{FF2B5EF4-FFF2-40B4-BE49-F238E27FC236}">
                      <a16:creationId xmlns:a16="http://schemas.microsoft.com/office/drawing/2014/main" id="{68A789D6-216E-59DB-86E6-47EC965834F6}"/>
                    </a:ext>
                  </a:extLst>
                </p:cNvPr>
                <p:cNvSpPr>
                  <a:spLocks noChangeArrowheads="1"/>
                </p:cNvSpPr>
                <p:nvPr/>
              </p:nvSpPr>
              <p:spPr bwMode="auto">
                <a:xfrm>
                  <a:off x="1927" y="2622"/>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7" name="Group 341">
                <a:extLst>
                  <a:ext uri="{FF2B5EF4-FFF2-40B4-BE49-F238E27FC236}">
                    <a16:creationId xmlns:a16="http://schemas.microsoft.com/office/drawing/2014/main" id="{BDE8C0DE-54A4-56B9-3F05-8A2566CAFB69}"/>
                  </a:ext>
                </a:extLst>
              </p:cNvPr>
              <p:cNvGrpSpPr>
                <a:grpSpLocks/>
              </p:cNvGrpSpPr>
              <p:nvPr/>
            </p:nvGrpSpPr>
            <p:grpSpPr bwMode="auto">
              <a:xfrm>
                <a:off x="2119" y="2622"/>
                <a:ext cx="193" cy="317"/>
                <a:chOff x="2119" y="2622"/>
                <a:chExt cx="193" cy="317"/>
              </a:xfrm>
            </p:grpSpPr>
            <p:sp>
              <p:nvSpPr>
                <p:cNvPr id="120028" name="Rectangle 342">
                  <a:extLst>
                    <a:ext uri="{FF2B5EF4-FFF2-40B4-BE49-F238E27FC236}">
                      <a16:creationId xmlns:a16="http://schemas.microsoft.com/office/drawing/2014/main" id="{1E3CD619-3272-2C2A-51AD-5BA84E4B7FBA}"/>
                    </a:ext>
                  </a:extLst>
                </p:cNvPr>
                <p:cNvSpPr>
                  <a:spLocks noChangeArrowheads="1"/>
                </p:cNvSpPr>
                <p:nvPr/>
              </p:nvSpPr>
              <p:spPr bwMode="auto">
                <a:xfrm>
                  <a:off x="2119" y="2622"/>
                  <a:ext cx="193"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029" name="Rectangle 343">
                  <a:extLst>
                    <a:ext uri="{FF2B5EF4-FFF2-40B4-BE49-F238E27FC236}">
                      <a16:creationId xmlns:a16="http://schemas.microsoft.com/office/drawing/2014/main" id="{74FD2613-83CE-BE89-B07F-F52E5879A671}"/>
                    </a:ext>
                  </a:extLst>
                </p:cNvPr>
                <p:cNvSpPr>
                  <a:spLocks noChangeArrowheads="1"/>
                </p:cNvSpPr>
                <p:nvPr/>
              </p:nvSpPr>
              <p:spPr bwMode="auto">
                <a:xfrm>
                  <a:off x="2119"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8" name="Group 344">
                <a:extLst>
                  <a:ext uri="{FF2B5EF4-FFF2-40B4-BE49-F238E27FC236}">
                    <a16:creationId xmlns:a16="http://schemas.microsoft.com/office/drawing/2014/main" id="{9D8E198D-8FD0-79BE-79B7-0DDFDC97FF06}"/>
                  </a:ext>
                </a:extLst>
              </p:cNvPr>
              <p:cNvGrpSpPr>
                <a:grpSpLocks/>
              </p:cNvGrpSpPr>
              <p:nvPr/>
            </p:nvGrpSpPr>
            <p:grpSpPr bwMode="auto">
              <a:xfrm>
                <a:off x="2312" y="2622"/>
                <a:ext cx="193" cy="317"/>
                <a:chOff x="2312" y="2622"/>
                <a:chExt cx="193" cy="317"/>
              </a:xfrm>
            </p:grpSpPr>
            <p:sp>
              <p:nvSpPr>
                <p:cNvPr id="120026" name="Rectangle 345">
                  <a:extLst>
                    <a:ext uri="{FF2B5EF4-FFF2-40B4-BE49-F238E27FC236}">
                      <a16:creationId xmlns:a16="http://schemas.microsoft.com/office/drawing/2014/main" id="{DD0BAC4A-C778-3549-6A20-E174CA66641D}"/>
                    </a:ext>
                  </a:extLst>
                </p:cNvPr>
                <p:cNvSpPr>
                  <a:spLocks noChangeArrowheads="1"/>
                </p:cNvSpPr>
                <p:nvPr/>
              </p:nvSpPr>
              <p:spPr bwMode="auto">
                <a:xfrm>
                  <a:off x="2312"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27" name="Rectangle 346">
                  <a:extLst>
                    <a:ext uri="{FF2B5EF4-FFF2-40B4-BE49-F238E27FC236}">
                      <a16:creationId xmlns:a16="http://schemas.microsoft.com/office/drawing/2014/main" id="{8DBAB682-801B-F263-7266-33E7BBBA62BF}"/>
                    </a:ext>
                  </a:extLst>
                </p:cNvPr>
                <p:cNvSpPr>
                  <a:spLocks noChangeArrowheads="1"/>
                </p:cNvSpPr>
                <p:nvPr/>
              </p:nvSpPr>
              <p:spPr bwMode="auto">
                <a:xfrm>
                  <a:off x="2312"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39" name="Group 347">
                <a:extLst>
                  <a:ext uri="{FF2B5EF4-FFF2-40B4-BE49-F238E27FC236}">
                    <a16:creationId xmlns:a16="http://schemas.microsoft.com/office/drawing/2014/main" id="{7AA6F094-A0CC-FAF4-26AE-819B3FE53541}"/>
                  </a:ext>
                </a:extLst>
              </p:cNvPr>
              <p:cNvGrpSpPr>
                <a:grpSpLocks/>
              </p:cNvGrpSpPr>
              <p:nvPr/>
            </p:nvGrpSpPr>
            <p:grpSpPr bwMode="auto">
              <a:xfrm>
                <a:off x="2505" y="2622"/>
                <a:ext cx="193" cy="317"/>
                <a:chOff x="2505" y="2622"/>
                <a:chExt cx="193" cy="317"/>
              </a:xfrm>
            </p:grpSpPr>
            <p:sp>
              <p:nvSpPr>
                <p:cNvPr id="120024" name="Rectangle 348">
                  <a:extLst>
                    <a:ext uri="{FF2B5EF4-FFF2-40B4-BE49-F238E27FC236}">
                      <a16:creationId xmlns:a16="http://schemas.microsoft.com/office/drawing/2014/main" id="{13853CF2-C436-D679-B511-5475D21BE25C}"/>
                    </a:ext>
                  </a:extLst>
                </p:cNvPr>
                <p:cNvSpPr>
                  <a:spLocks noChangeArrowheads="1"/>
                </p:cNvSpPr>
                <p:nvPr/>
              </p:nvSpPr>
              <p:spPr bwMode="auto">
                <a:xfrm>
                  <a:off x="2505" y="2622"/>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25" name="Rectangle 349">
                  <a:extLst>
                    <a:ext uri="{FF2B5EF4-FFF2-40B4-BE49-F238E27FC236}">
                      <a16:creationId xmlns:a16="http://schemas.microsoft.com/office/drawing/2014/main" id="{9A5F245C-FE81-EBE9-5018-C93A79EA82C9}"/>
                    </a:ext>
                  </a:extLst>
                </p:cNvPr>
                <p:cNvSpPr>
                  <a:spLocks noChangeArrowheads="1"/>
                </p:cNvSpPr>
                <p:nvPr/>
              </p:nvSpPr>
              <p:spPr bwMode="auto">
                <a:xfrm>
                  <a:off x="2505" y="2622"/>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0" name="Group 350">
                <a:extLst>
                  <a:ext uri="{FF2B5EF4-FFF2-40B4-BE49-F238E27FC236}">
                    <a16:creationId xmlns:a16="http://schemas.microsoft.com/office/drawing/2014/main" id="{A5502AE6-699F-89AE-64F9-43B9AC4197F5}"/>
                  </a:ext>
                </a:extLst>
              </p:cNvPr>
              <p:cNvGrpSpPr>
                <a:grpSpLocks/>
              </p:cNvGrpSpPr>
              <p:nvPr/>
            </p:nvGrpSpPr>
            <p:grpSpPr bwMode="auto">
              <a:xfrm>
                <a:off x="0" y="2939"/>
                <a:ext cx="192" cy="317"/>
                <a:chOff x="0" y="2939"/>
                <a:chExt cx="192" cy="317"/>
              </a:xfrm>
            </p:grpSpPr>
            <p:sp>
              <p:nvSpPr>
                <p:cNvPr id="120022" name="Rectangle 351">
                  <a:extLst>
                    <a:ext uri="{FF2B5EF4-FFF2-40B4-BE49-F238E27FC236}">
                      <a16:creationId xmlns:a16="http://schemas.microsoft.com/office/drawing/2014/main" id="{F70EE10B-6977-8061-633E-9F7122B4BDAC}"/>
                    </a:ext>
                  </a:extLst>
                </p:cNvPr>
                <p:cNvSpPr>
                  <a:spLocks noChangeArrowheads="1"/>
                </p:cNvSpPr>
                <p:nvPr/>
              </p:nvSpPr>
              <p:spPr bwMode="auto">
                <a:xfrm>
                  <a:off x="0" y="2939"/>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23" name="Rectangle 352">
                  <a:extLst>
                    <a:ext uri="{FF2B5EF4-FFF2-40B4-BE49-F238E27FC236}">
                      <a16:creationId xmlns:a16="http://schemas.microsoft.com/office/drawing/2014/main" id="{0A5039C2-831E-C27B-182A-AAFB6ABED316}"/>
                    </a:ext>
                  </a:extLst>
                </p:cNvPr>
                <p:cNvSpPr>
                  <a:spLocks noChangeArrowheads="1"/>
                </p:cNvSpPr>
                <p:nvPr/>
              </p:nvSpPr>
              <p:spPr bwMode="auto">
                <a:xfrm>
                  <a:off x="0" y="2939"/>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1" name="Group 353">
                <a:extLst>
                  <a:ext uri="{FF2B5EF4-FFF2-40B4-BE49-F238E27FC236}">
                    <a16:creationId xmlns:a16="http://schemas.microsoft.com/office/drawing/2014/main" id="{0483A774-9A33-FDA0-BAA6-C7FBCF436F23}"/>
                  </a:ext>
                </a:extLst>
              </p:cNvPr>
              <p:cNvGrpSpPr>
                <a:grpSpLocks/>
              </p:cNvGrpSpPr>
              <p:nvPr/>
            </p:nvGrpSpPr>
            <p:grpSpPr bwMode="auto">
              <a:xfrm>
                <a:off x="192" y="2939"/>
                <a:ext cx="193" cy="317"/>
                <a:chOff x="192" y="2939"/>
                <a:chExt cx="193" cy="317"/>
              </a:xfrm>
            </p:grpSpPr>
            <p:sp>
              <p:nvSpPr>
                <p:cNvPr id="120020" name="Rectangle 354">
                  <a:extLst>
                    <a:ext uri="{FF2B5EF4-FFF2-40B4-BE49-F238E27FC236}">
                      <a16:creationId xmlns:a16="http://schemas.microsoft.com/office/drawing/2014/main" id="{E6560DF1-0207-F012-B9ED-27DB7040242B}"/>
                    </a:ext>
                  </a:extLst>
                </p:cNvPr>
                <p:cNvSpPr>
                  <a:spLocks noChangeArrowheads="1"/>
                </p:cNvSpPr>
                <p:nvPr/>
              </p:nvSpPr>
              <p:spPr bwMode="auto">
                <a:xfrm>
                  <a:off x="192"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21" name="Rectangle 355">
                  <a:extLst>
                    <a:ext uri="{FF2B5EF4-FFF2-40B4-BE49-F238E27FC236}">
                      <a16:creationId xmlns:a16="http://schemas.microsoft.com/office/drawing/2014/main" id="{052474C2-3709-2D80-D05F-4C451BD49685}"/>
                    </a:ext>
                  </a:extLst>
                </p:cNvPr>
                <p:cNvSpPr>
                  <a:spLocks noChangeArrowheads="1"/>
                </p:cNvSpPr>
                <p:nvPr/>
              </p:nvSpPr>
              <p:spPr bwMode="auto">
                <a:xfrm>
                  <a:off x="192"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2" name="Group 356">
                <a:extLst>
                  <a:ext uri="{FF2B5EF4-FFF2-40B4-BE49-F238E27FC236}">
                    <a16:creationId xmlns:a16="http://schemas.microsoft.com/office/drawing/2014/main" id="{4D761EF7-E34B-4CB9-5EA9-CFF808F5F7F4}"/>
                  </a:ext>
                </a:extLst>
              </p:cNvPr>
              <p:cNvGrpSpPr>
                <a:grpSpLocks/>
              </p:cNvGrpSpPr>
              <p:nvPr/>
            </p:nvGrpSpPr>
            <p:grpSpPr bwMode="auto">
              <a:xfrm>
                <a:off x="385" y="2939"/>
                <a:ext cx="193" cy="317"/>
                <a:chOff x="385" y="2939"/>
                <a:chExt cx="193" cy="317"/>
              </a:xfrm>
            </p:grpSpPr>
            <p:sp>
              <p:nvSpPr>
                <p:cNvPr id="120018" name="Rectangle 357">
                  <a:extLst>
                    <a:ext uri="{FF2B5EF4-FFF2-40B4-BE49-F238E27FC236}">
                      <a16:creationId xmlns:a16="http://schemas.microsoft.com/office/drawing/2014/main" id="{1D29E3E4-083E-E006-CFD2-8318EA15B665}"/>
                    </a:ext>
                  </a:extLst>
                </p:cNvPr>
                <p:cNvSpPr>
                  <a:spLocks noChangeArrowheads="1"/>
                </p:cNvSpPr>
                <p:nvPr/>
              </p:nvSpPr>
              <p:spPr bwMode="auto">
                <a:xfrm>
                  <a:off x="385"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20019" name="Rectangle 358">
                  <a:extLst>
                    <a:ext uri="{FF2B5EF4-FFF2-40B4-BE49-F238E27FC236}">
                      <a16:creationId xmlns:a16="http://schemas.microsoft.com/office/drawing/2014/main" id="{FDBE948E-3882-2BAE-4E00-FFC46B166B8A}"/>
                    </a:ext>
                  </a:extLst>
                </p:cNvPr>
                <p:cNvSpPr>
                  <a:spLocks noChangeArrowheads="1"/>
                </p:cNvSpPr>
                <p:nvPr/>
              </p:nvSpPr>
              <p:spPr bwMode="auto">
                <a:xfrm>
                  <a:off x="385"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3" name="Group 359">
                <a:extLst>
                  <a:ext uri="{FF2B5EF4-FFF2-40B4-BE49-F238E27FC236}">
                    <a16:creationId xmlns:a16="http://schemas.microsoft.com/office/drawing/2014/main" id="{A567E570-CF2F-E68B-ABE7-B67387456CB2}"/>
                  </a:ext>
                </a:extLst>
              </p:cNvPr>
              <p:cNvGrpSpPr>
                <a:grpSpLocks/>
              </p:cNvGrpSpPr>
              <p:nvPr/>
            </p:nvGrpSpPr>
            <p:grpSpPr bwMode="auto">
              <a:xfrm>
                <a:off x="578" y="2939"/>
                <a:ext cx="192" cy="317"/>
                <a:chOff x="578" y="2939"/>
                <a:chExt cx="192" cy="317"/>
              </a:xfrm>
            </p:grpSpPr>
            <p:sp>
              <p:nvSpPr>
                <p:cNvPr id="120016" name="Rectangle 360">
                  <a:extLst>
                    <a:ext uri="{FF2B5EF4-FFF2-40B4-BE49-F238E27FC236}">
                      <a16:creationId xmlns:a16="http://schemas.microsoft.com/office/drawing/2014/main" id="{13BF54EA-5A53-6C12-4B59-65741293A333}"/>
                    </a:ext>
                  </a:extLst>
                </p:cNvPr>
                <p:cNvSpPr>
                  <a:spLocks noChangeArrowheads="1"/>
                </p:cNvSpPr>
                <p:nvPr/>
              </p:nvSpPr>
              <p:spPr bwMode="auto">
                <a:xfrm>
                  <a:off x="578" y="2939"/>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17" name="Rectangle 361">
                  <a:extLst>
                    <a:ext uri="{FF2B5EF4-FFF2-40B4-BE49-F238E27FC236}">
                      <a16:creationId xmlns:a16="http://schemas.microsoft.com/office/drawing/2014/main" id="{9B67D360-3A8F-F0F0-C549-435758989BCE}"/>
                    </a:ext>
                  </a:extLst>
                </p:cNvPr>
                <p:cNvSpPr>
                  <a:spLocks noChangeArrowheads="1"/>
                </p:cNvSpPr>
                <p:nvPr/>
              </p:nvSpPr>
              <p:spPr bwMode="auto">
                <a:xfrm>
                  <a:off x="578" y="2939"/>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4" name="Group 362">
                <a:extLst>
                  <a:ext uri="{FF2B5EF4-FFF2-40B4-BE49-F238E27FC236}">
                    <a16:creationId xmlns:a16="http://schemas.microsoft.com/office/drawing/2014/main" id="{F55FF2A2-9AEE-5F91-6EC5-9A6BCA40251B}"/>
                  </a:ext>
                </a:extLst>
              </p:cNvPr>
              <p:cNvGrpSpPr>
                <a:grpSpLocks/>
              </p:cNvGrpSpPr>
              <p:nvPr/>
            </p:nvGrpSpPr>
            <p:grpSpPr bwMode="auto">
              <a:xfrm>
                <a:off x="770" y="2939"/>
                <a:ext cx="193" cy="317"/>
                <a:chOff x="770" y="2939"/>
                <a:chExt cx="193" cy="317"/>
              </a:xfrm>
            </p:grpSpPr>
            <p:sp>
              <p:nvSpPr>
                <p:cNvPr id="120014" name="Rectangle 363">
                  <a:extLst>
                    <a:ext uri="{FF2B5EF4-FFF2-40B4-BE49-F238E27FC236}">
                      <a16:creationId xmlns:a16="http://schemas.microsoft.com/office/drawing/2014/main" id="{31A39586-6042-4375-AA7C-E0276263AF5A}"/>
                    </a:ext>
                  </a:extLst>
                </p:cNvPr>
                <p:cNvSpPr>
                  <a:spLocks noChangeArrowheads="1"/>
                </p:cNvSpPr>
                <p:nvPr/>
              </p:nvSpPr>
              <p:spPr bwMode="auto">
                <a:xfrm>
                  <a:off x="770"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15" name="Rectangle 364">
                  <a:extLst>
                    <a:ext uri="{FF2B5EF4-FFF2-40B4-BE49-F238E27FC236}">
                      <a16:creationId xmlns:a16="http://schemas.microsoft.com/office/drawing/2014/main" id="{2CF438C1-E7AA-4541-D9C1-573789BA941B}"/>
                    </a:ext>
                  </a:extLst>
                </p:cNvPr>
                <p:cNvSpPr>
                  <a:spLocks noChangeArrowheads="1"/>
                </p:cNvSpPr>
                <p:nvPr/>
              </p:nvSpPr>
              <p:spPr bwMode="auto">
                <a:xfrm>
                  <a:off x="770"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5" name="Group 365">
                <a:extLst>
                  <a:ext uri="{FF2B5EF4-FFF2-40B4-BE49-F238E27FC236}">
                    <a16:creationId xmlns:a16="http://schemas.microsoft.com/office/drawing/2014/main" id="{1E9E33C6-24A5-0EB1-0104-B443CBB8B45E}"/>
                  </a:ext>
                </a:extLst>
              </p:cNvPr>
              <p:cNvGrpSpPr>
                <a:grpSpLocks/>
              </p:cNvGrpSpPr>
              <p:nvPr/>
            </p:nvGrpSpPr>
            <p:grpSpPr bwMode="auto">
              <a:xfrm>
                <a:off x="963" y="2939"/>
                <a:ext cx="193" cy="317"/>
                <a:chOff x="963" y="2939"/>
                <a:chExt cx="193" cy="317"/>
              </a:xfrm>
            </p:grpSpPr>
            <p:sp>
              <p:nvSpPr>
                <p:cNvPr id="120012" name="Rectangle 366">
                  <a:extLst>
                    <a:ext uri="{FF2B5EF4-FFF2-40B4-BE49-F238E27FC236}">
                      <a16:creationId xmlns:a16="http://schemas.microsoft.com/office/drawing/2014/main" id="{343170F0-73AE-5B94-8E68-543069940CC0}"/>
                    </a:ext>
                  </a:extLst>
                </p:cNvPr>
                <p:cNvSpPr>
                  <a:spLocks noChangeArrowheads="1"/>
                </p:cNvSpPr>
                <p:nvPr/>
              </p:nvSpPr>
              <p:spPr bwMode="auto">
                <a:xfrm>
                  <a:off x="963"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20013" name="Rectangle 367">
                  <a:extLst>
                    <a:ext uri="{FF2B5EF4-FFF2-40B4-BE49-F238E27FC236}">
                      <a16:creationId xmlns:a16="http://schemas.microsoft.com/office/drawing/2014/main" id="{CF790363-7A5C-D843-7C16-C18EC41679DB}"/>
                    </a:ext>
                  </a:extLst>
                </p:cNvPr>
                <p:cNvSpPr>
                  <a:spLocks noChangeArrowheads="1"/>
                </p:cNvSpPr>
                <p:nvPr/>
              </p:nvSpPr>
              <p:spPr bwMode="auto">
                <a:xfrm>
                  <a:off x="963"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6" name="Group 368">
                <a:extLst>
                  <a:ext uri="{FF2B5EF4-FFF2-40B4-BE49-F238E27FC236}">
                    <a16:creationId xmlns:a16="http://schemas.microsoft.com/office/drawing/2014/main" id="{033F0BD7-7941-E8F1-8F79-60FED4D85367}"/>
                  </a:ext>
                </a:extLst>
              </p:cNvPr>
              <p:cNvGrpSpPr>
                <a:grpSpLocks/>
              </p:cNvGrpSpPr>
              <p:nvPr/>
            </p:nvGrpSpPr>
            <p:grpSpPr bwMode="auto">
              <a:xfrm>
                <a:off x="1156" y="2939"/>
                <a:ext cx="193" cy="317"/>
                <a:chOff x="1156" y="2939"/>
                <a:chExt cx="193" cy="317"/>
              </a:xfrm>
            </p:grpSpPr>
            <p:sp>
              <p:nvSpPr>
                <p:cNvPr id="120010" name="Rectangle 369">
                  <a:extLst>
                    <a:ext uri="{FF2B5EF4-FFF2-40B4-BE49-F238E27FC236}">
                      <a16:creationId xmlns:a16="http://schemas.microsoft.com/office/drawing/2014/main" id="{3A80AC12-1E9F-EA2B-F0DF-42EE3E405590}"/>
                    </a:ext>
                  </a:extLst>
                </p:cNvPr>
                <p:cNvSpPr>
                  <a:spLocks noChangeArrowheads="1"/>
                </p:cNvSpPr>
                <p:nvPr/>
              </p:nvSpPr>
              <p:spPr bwMode="auto">
                <a:xfrm>
                  <a:off x="1156"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11" name="Rectangle 370">
                  <a:extLst>
                    <a:ext uri="{FF2B5EF4-FFF2-40B4-BE49-F238E27FC236}">
                      <a16:creationId xmlns:a16="http://schemas.microsoft.com/office/drawing/2014/main" id="{0B42687D-A301-2727-EA40-F9146C7E2FA5}"/>
                    </a:ext>
                  </a:extLst>
                </p:cNvPr>
                <p:cNvSpPr>
                  <a:spLocks noChangeArrowheads="1"/>
                </p:cNvSpPr>
                <p:nvPr/>
              </p:nvSpPr>
              <p:spPr bwMode="auto">
                <a:xfrm>
                  <a:off x="1156"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7" name="Group 371">
                <a:extLst>
                  <a:ext uri="{FF2B5EF4-FFF2-40B4-BE49-F238E27FC236}">
                    <a16:creationId xmlns:a16="http://schemas.microsoft.com/office/drawing/2014/main" id="{0C07CAEE-6C21-D8D8-EADA-A5FCD148527C}"/>
                  </a:ext>
                </a:extLst>
              </p:cNvPr>
              <p:cNvGrpSpPr>
                <a:grpSpLocks/>
              </p:cNvGrpSpPr>
              <p:nvPr/>
            </p:nvGrpSpPr>
            <p:grpSpPr bwMode="auto">
              <a:xfrm>
                <a:off x="1349" y="2939"/>
                <a:ext cx="192" cy="317"/>
                <a:chOff x="1349" y="2939"/>
                <a:chExt cx="192" cy="317"/>
              </a:xfrm>
            </p:grpSpPr>
            <p:sp>
              <p:nvSpPr>
                <p:cNvPr id="120008" name="Rectangle 372">
                  <a:extLst>
                    <a:ext uri="{FF2B5EF4-FFF2-40B4-BE49-F238E27FC236}">
                      <a16:creationId xmlns:a16="http://schemas.microsoft.com/office/drawing/2014/main" id="{8604A038-6961-2ECB-6BDA-F21219A0691B}"/>
                    </a:ext>
                  </a:extLst>
                </p:cNvPr>
                <p:cNvSpPr>
                  <a:spLocks noChangeArrowheads="1"/>
                </p:cNvSpPr>
                <p:nvPr/>
              </p:nvSpPr>
              <p:spPr bwMode="auto">
                <a:xfrm>
                  <a:off x="1349" y="2939"/>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09" name="Rectangle 373">
                  <a:extLst>
                    <a:ext uri="{FF2B5EF4-FFF2-40B4-BE49-F238E27FC236}">
                      <a16:creationId xmlns:a16="http://schemas.microsoft.com/office/drawing/2014/main" id="{DDDC7CBB-725F-488D-1567-1BF9D1367B70}"/>
                    </a:ext>
                  </a:extLst>
                </p:cNvPr>
                <p:cNvSpPr>
                  <a:spLocks noChangeArrowheads="1"/>
                </p:cNvSpPr>
                <p:nvPr/>
              </p:nvSpPr>
              <p:spPr bwMode="auto">
                <a:xfrm>
                  <a:off x="1349" y="2939"/>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8" name="Group 374">
                <a:extLst>
                  <a:ext uri="{FF2B5EF4-FFF2-40B4-BE49-F238E27FC236}">
                    <a16:creationId xmlns:a16="http://schemas.microsoft.com/office/drawing/2014/main" id="{D2528CFE-A316-08A4-FF7A-7D9DCFC9CC81}"/>
                  </a:ext>
                </a:extLst>
              </p:cNvPr>
              <p:cNvGrpSpPr>
                <a:grpSpLocks/>
              </p:cNvGrpSpPr>
              <p:nvPr/>
            </p:nvGrpSpPr>
            <p:grpSpPr bwMode="auto">
              <a:xfrm>
                <a:off x="1541" y="2939"/>
                <a:ext cx="193" cy="317"/>
                <a:chOff x="1541" y="2939"/>
                <a:chExt cx="193" cy="317"/>
              </a:xfrm>
            </p:grpSpPr>
            <p:sp>
              <p:nvSpPr>
                <p:cNvPr id="120006" name="Rectangle 375">
                  <a:extLst>
                    <a:ext uri="{FF2B5EF4-FFF2-40B4-BE49-F238E27FC236}">
                      <a16:creationId xmlns:a16="http://schemas.microsoft.com/office/drawing/2014/main" id="{AA876F21-3229-F882-C2EC-1325C2CFAEAB}"/>
                    </a:ext>
                  </a:extLst>
                </p:cNvPr>
                <p:cNvSpPr>
                  <a:spLocks noChangeArrowheads="1"/>
                </p:cNvSpPr>
                <p:nvPr/>
              </p:nvSpPr>
              <p:spPr bwMode="auto">
                <a:xfrm>
                  <a:off x="1541"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07" name="Rectangle 376">
                  <a:extLst>
                    <a:ext uri="{FF2B5EF4-FFF2-40B4-BE49-F238E27FC236}">
                      <a16:creationId xmlns:a16="http://schemas.microsoft.com/office/drawing/2014/main" id="{C7153FDF-A9D4-4C5E-FE25-324962E26AE1}"/>
                    </a:ext>
                  </a:extLst>
                </p:cNvPr>
                <p:cNvSpPr>
                  <a:spLocks noChangeArrowheads="1"/>
                </p:cNvSpPr>
                <p:nvPr/>
              </p:nvSpPr>
              <p:spPr bwMode="auto">
                <a:xfrm>
                  <a:off x="1541"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49" name="Group 377">
                <a:extLst>
                  <a:ext uri="{FF2B5EF4-FFF2-40B4-BE49-F238E27FC236}">
                    <a16:creationId xmlns:a16="http://schemas.microsoft.com/office/drawing/2014/main" id="{F82CC723-3B44-9495-785F-DD8EFD266F97}"/>
                  </a:ext>
                </a:extLst>
              </p:cNvPr>
              <p:cNvGrpSpPr>
                <a:grpSpLocks/>
              </p:cNvGrpSpPr>
              <p:nvPr/>
            </p:nvGrpSpPr>
            <p:grpSpPr bwMode="auto">
              <a:xfrm>
                <a:off x="1734" y="2939"/>
                <a:ext cx="193" cy="317"/>
                <a:chOff x="1734" y="2939"/>
                <a:chExt cx="193" cy="317"/>
              </a:xfrm>
            </p:grpSpPr>
            <p:sp>
              <p:nvSpPr>
                <p:cNvPr id="120004" name="Rectangle 378">
                  <a:extLst>
                    <a:ext uri="{FF2B5EF4-FFF2-40B4-BE49-F238E27FC236}">
                      <a16:creationId xmlns:a16="http://schemas.microsoft.com/office/drawing/2014/main" id="{32F6ADE1-D10E-10B5-8DD8-9B75789132EC}"/>
                    </a:ext>
                  </a:extLst>
                </p:cNvPr>
                <p:cNvSpPr>
                  <a:spLocks noChangeArrowheads="1"/>
                </p:cNvSpPr>
                <p:nvPr/>
              </p:nvSpPr>
              <p:spPr bwMode="auto">
                <a:xfrm>
                  <a:off x="1734"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05" name="Rectangle 379">
                  <a:extLst>
                    <a:ext uri="{FF2B5EF4-FFF2-40B4-BE49-F238E27FC236}">
                      <a16:creationId xmlns:a16="http://schemas.microsoft.com/office/drawing/2014/main" id="{C5EF2C1A-D47E-5519-1884-B36EC7C68BB2}"/>
                    </a:ext>
                  </a:extLst>
                </p:cNvPr>
                <p:cNvSpPr>
                  <a:spLocks noChangeArrowheads="1"/>
                </p:cNvSpPr>
                <p:nvPr/>
              </p:nvSpPr>
              <p:spPr bwMode="auto">
                <a:xfrm>
                  <a:off x="1734"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0" name="Group 380">
                <a:extLst>
                  <a:ext uri="{FF2B5EF4-FFF2-40B4-BE49-F238E27FC236}">
                    <a16:creationId xmlns:a16="http://schemas.microsoft.com/office/drawing/2014/main" id="{C138A832-6820-B04E-5FE2-433FF7E39DA3}"/>
                  </a:ext>
                </a:extLst>
              </p:cNvPr>
              <p:cNvGrpSpPr>
                <a:grpSpLocks/>
              </p:cNvGrpSpPr>
              <p:nvPr/>
            </p:nvGrpSpPr>
            <p:grpSpPr bwMode="auto">
              <a:xfrm>
                <a:off x="1927" y="2939"/>
                <a:ext cx="192" cy="317"/>
                <a:chOff x="1927" y="2939"/>
                <a:chExt cx="192" cy="317"/>
              </a:xfrm>
            </p:grpSpPr>
            <p:sp>
              <p:nvSpPr>
                <p:cNvPr id="120002" name="Rectangle 381">
                  <a:extLst>
                    <a:ext uri="{FF2B5EF4-FFF2-40B4-BE49-F238E27FC236}">
                      <a16:creationId xmlns:a16="http://schemas.microsoft.com/office/drawing/2014/main" id="{06F5308F-329C-5557-87EF-A33D5D2C6D4F}"/>
                    </a:ext>
                  </a:extLst>
                </p:cNvPr>
                <p:cNvSpPr>
                  <a:spLocks noChangeArrowheads="1"/>
                </p:cNvSpPr>
                <p:nvPr/>
              </p:nvSpPr>
              <p:spPr bwMode="auto">
                <a:xfrm>
                  <a:off x="1927" y="2939"/>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03" name="Rectangle 382">
                  <a:extLst>
                    <a:ext uri="{FF2B5EF4-FFF2-40B4-BE49-F238E27FC236}">
                      <a16:creationId xmlns:a16="http://schemas.microsoft.com/office/drawing/2014/main" id="{C96E6BDC-CFBD-7336-9C62-DC29C7CEEA2F}"/>
                    </a:ext>
                  </a:extLst>
                </p:cNvPr>
                <p:cNvSpPr>
                  <a:spLocks noChangeArrowheads="1"/>
                </p:cNvSpPr>
                <p:nvPr/>
              </p:nvSpPr>
              <p:spPr bwMode="auto">
                <a:xfrm>
                  <a:off x="1927" y="2939"/>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1" name="Group 383">
                <a:extLst>
                  <a:ext uri="{FF2B5EF4-FFF2-40B4-BE49-F238E27FC236}">
                    <a16:creationId xmlns:a16="http://schemas.microsoft.com/office/drawing/2014/main" id="{1AB4AC09-54E1-E8B7-28DC-257E6350D841}"/>
                  </a:ext>
                </a:extLst>
              </p:cNvPr>
              <p:cNvGrpSpPr>
                <a:grpSpLocks/>
              </p:cNvGrpSpPr>
              <p:nvPr/>
            </p:nvGrpSpPr>
            <p:grpSpPr bwMode="auto">
              <a:xfrm>
                <a:off x="2119" y="2939"/>
                <a:ext cx="193" cy="317"/>
                <a:chOff x="2119" y="2939"/>
                <a:chExt cx="193" cy="317"/>
              </a:xfrm>
            </p:grpSpPr>
            <p:sp>
              <p:nvSpPr>
                <p:cNvPr id="120000" name="Rectangle 384">
                  <a:extLst>
                    <a:ext uri="{FF2B5EF4-FFF2-40B4-BE49-F238E27FC236}">
                      <a16:creationId xmlns:a16="http://schemas.microsoft.com/office/drawing/2014/main" id="{B9F2837A-11FA-B6F7-6EA4-7C916823DC96}"/>
                    </a:ext>
                  </a:extLst>
                </p:cNvPr>
                <p:cNvSpPr>
                  <a:spLocks noChangeArrowheads="1"/>
                </p:cNvSpPr>
                <p:nvPr/>
              </p:nvSpPr>
              <p:spPr bwMode="auto">
                <a:xfrm>
                  <a:off x="2119"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20001" name="Rectangle 385">
                  <a:extLst>
                    <a:ext uri="{FF2B5EF4-FFF2-40B4-BE49-F238E27FC236}">
                      <a16:creationId xmlns:a16="http://schemas.microsoft.com/office/drawing/2014/main" id="{6628B080-E958-4872-EDC6-86BBD423CF25}"/>
                    </a:ext>
                  </a:extLst>
                </p:cNvPr>
                <p:cNvSpPr>
                  <a:spLocks noChangeArrowheads="1"/>
                </p:cNvSpPr>
                <p:nvPr/>
              </p:nvSpPr>
              <p:spPr bwMode="auto">
                <a:xfrm>
                  <a:off x="2119"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2" name="Group 386">
                <a:extLst>
                  <a:ext uri="{FF2B5EF4-FFF2-40B4-BE49-F238E27FC236}">
                    <a16:creationId xmlns:a16="http://schemas.microsoft.com/office/drawing/2014/main" id="{AC1E79D1-DBEC-D77E-BCCE-0C3411EB7279}"/>
                  </a:ext>
                </a:extLst>
              </p:cNvPr>
              <p:cNvGrpSpPr>
                <a:grpSpLocks/>
              </p:cNvGrpSpPr>
              <p:nvPr/>
            </p:nvGrpSpPr>
            <p:grpSpPr bwMode="auto">
              <a:xfrm>
                <a:off x="2312" y="2939"/>
                <a:ext cx="193" cy="317"/>
                <a:chOff x="2312" y="2939"/>
                <a:chExt cx="193" cy="317"/>
              </a:xfrm>
            </p:grpSpPr>
            <p:sp>
              <p:nvSpPr>
                <p:cNvPr id="119998" name="Rectangle 387">
                  <a:extLst>
                    <a:ext uri="{FF2B5EF4-FFF2-40B4-BE49-F238E27FC236}">
                      <a16:creationId xmlns:a16="http://schemas.microsoft.com/office/drawing/2014/main" id="{1593F4B2-6C82-B97D-9A80-6606C48148F2}"/>
                    </a:ext>
                  </a:extLst>
                </p:cNvPr>
                <p:cNvSpPr>
                  <a:spLocks noChangeArrowheads="1"/>
                </p:cNvSpPr>
                <p:nvPr/>
              </p:nvSpPr>
              <p:spPr bwMode="auto">
                <a:xfrm>
                  <a:off x="2312" y="2939"/>
                  <a:ext cx="193"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19999" name="Rectangle 388">
                  <a:extLst>
                    <a:ext uri="{FF2B5EF4-FFF2-40B4-BE49-F238E27FC236}">
                      <a16:creationId xmlns:a16="http://schemas.microsoft.com/office/drawing/2014/main" id="{A82A74E6-954E-4D16-A457-631922295472}"/>
                    </a:ext>
                  </a:extLst>
                </p:cNvPr>
                <p:cNvSpPr>
                  <a:spLocks noChangeArrowheads="1"/>
                </p:cNvSpPr>
                <p:nvPr/>
              </p:nvSpPr>
              <p:spPr bwMode="auto">
                <a:xfrm>
                  <a:off x="2312"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3" name="Group 389">
                <a:extLst>
                  <a:ext uri="{FF2B5EF4-FFF2-40B4-BE49-F238E27FC236}">
                    <a16:creationId xmlns:a16="http://schemas.microsoft.com/office/drawing/2014/main" id="{E804B679-36EC-67F5-C0C9-6D2941166C31}"/>
                  </a:ext>
                </a:extLst>
              </p:cNvPr>
              <p:cNvGrpSpPr>
                <a:grpSpLocks/>
              </p:cNvGrpSpPr>
              <p:nvPr/>
            </p:nvGrpSpPr>
            <p:grpSpPr bwMode="auto">
              <a:xfrm>
                <a:off x="2505" y="2939"/>
                <a:ext cx="193" cy="317"/>
                <a:chOff x="2505" y="2939"/>
                <a:chExt cx="193" cy="317"/>
              </a:xfrm>
            </p:grpSpPr>
            <p:sp>
              <p:nvSpPr>
                <p:cNvPr id="119996" name="Rectangle 390">
                  <a:extLst>
                    <a:ext uri="{FF2B5EF4-FFF2-40B4-BE49-F238E27FC236}">
                      <a16:creationId xmlns:a16="http://schemas.microsoft.com/office/drawing/2014/main" id="{3698A8C0-1100-994E-73B9-B991652A45CD}"/>
                    </a:ext>
                  </a:extLst>
                </p:cNvPr>
                <p:cNvSpPr>
                  <a:spLocks noChangeArrowheads="1"/>
                </p:cNvSpPr>
                <p:nvPr/>
              </p:nvSpPr>
              <p:spPr bwMode="auto">
                <a:xfrm>
                  <a:off x="2505" y="2939"/>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97" name="Rectangle 391">
                  <a:extLst>
                    <a:ext uri="{FF2B5EF4-FFF2-40B4-BE49-F238E27FC236}">
                      <a16:creationId xmlns:a16="http://schemas.microsoft.com/office/drawing/2014/main" id="{60F02F61-D204-CB99-5095-0E0763D54E7C}"/>
                    </a:ext>
                  </a:extLst>
                </p:cNvPr>
                <p:cNvSpPr>
                  <a:spLocks noChangeArrowheads="1"/>
                </p:cNvSpPr>
                <p:nvPr/>
              </p:nvSpPr>
              <p:spPr bwMode="auto">
                <a:xfrm>
                  <a:off x="2505" y="2939"/>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4" name="Group 392">
                <a:extLst>
                  <a:ext uri="{FF2B5EF4-FFF2-40B4-BE49-F238E27FC236}">
                    <a16:creationId xmlns:a16="http://schemas.microsoft.com/office/drawing/2014/main" id="{C26189E4-4149-CF75-D3FA-6C5F0A7F1B61}"/>
                  </a:ext>
                </a:extLst>
              </p:cNvPr>
              <p:cNvGrpSpPr>
                <a:grpSpLocks/>
              </p:cNvGrpSpPr>
              <p:nvPr/>
            </p:nvGrpSpPr>
            <p:grpSpPr bwMode="auto">
              <a:xfrm>
                <a:off x="0" y="3256"/>
                <a:ext cx="192" cy="317"/>
                <a:chOff x="0" y="3256"/>
                <a:chExt cx="192" cy="317"/>
              </a:xfrm>
            </p:grpSpPr>
            <p:sp>
              <p:nvSpPr>
                <p:cNvPr id="119994" name="Rectangle 393">
                  <a:extLst>
                    <a:ext uri="{FF2B5EF4-FFF2-40B4-BE49-F238E27FC236}">
                      <a16:creationId xmlns:a16="http://schemas.microsoft.com/office/drawing/2014/main" id="{504A00B9-379C-7880-2AF7-24450ED230C9}"/>
                    </a:ext>
                  </a:extLst>
                </p:cNvPr>
                <p:cNvSpPr>
                  <a:spLocks noChangeArrowheads="1"/>
                </p:cNvSpPr>
                <p:nvPr/>
              </p:nvSpPr>
              <p:spPr bwMode="auto">
                <a:xfrm>
                  <a:off x="0" y="3256"/>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95" name="Rectangle 394">
                  <a:extLst>
                    <a:ext uri="{FF2B5EF4-FFF2-40B4-BE49-F238E27FC236}">
                      <a16:creationId xmlns:a16="http://schemas.microsoft.com/office/drawing/2014/main" id="{49AE2B1D-D4A3-BA4E-50AD-C149CB54E7D3}"/>
                    </a:ext>
                  </a:extLst>
                </p:cNvPr>
                <p:cNvSpPr>
                  <a:spLocks noChangeArrowheads="1"/>
                </p:cNvSpPr>
                <p:nvPr/>
              </p:nvSpPr>
              <p:spPr bwMode="auto">
                <a:xfrm>
                  <a:off x="0" y="3256"/>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5" name="Group 395">
                <a:extLst>
                  <a:ext uri="{FF2B5EF4-FFF2-40B4-BE49-F238E27FC236}">
                    <a16:creationId xmlns:a16="http://schemas.microsoft.com/office/drawing/2014/main" id="{E27A3A0B-AEC4-CF9D-48B0-1939716F0196}"/>
                  </a:ext>
                </a:extLst>
              </p:cNvPr>
              <p:cNvGrpSpPr>
                <a:grpSpLocks/>
              </p:cNvGrpSpPr>
              <p:nvPr/>
            </p:nvGrpSpPr>
            <p:grpSpPr bwMode="auto">
              <a:xfrm>
                <a:off x="192" y="3256"/>
                <a:ext cx="193" cy="317"/>
                <a:chOff x="192" y="3256"/>
                <a:chExt cx="193" cy="317"/>
              </a:xfrm>
            </p:grpSpPr>
            <p:sp>
              <p:nvSpPr>
                <p:cNvPr id="119992" name="Rectangle 396">
                  <a:extLst>
                    <a:ext uri="{FF2B5EF4-FFF2-40B4-BE49-F238E27FC236}">
                      <a16:creationId xmlns:a16="http://schemas.microsoft.com/office/drawing/2014/main" id="{0D35EE35-9CB6-25F6-A4E6-DF0BCC6ED656}"/>
                    </a:ext>
                  </a:extLst>
                </p:cNvPr>
                <p:cNvSpPr>
                  <a:spLocks noChangeArrowheads="1"/>
                </p:cNvSpPr>
                <p:nvPr/>
              </p:nvSpPr>
              <p:spPr bwMode="auto">
                <a:xfrm>
                  <a:off x="192"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0</a:t>
                  </a:r>
                </a:p>
              </p:txBody>
            </p:sp>
            <p:sp>
              <p:nvSpPr>
                <p:cNvPr id="119993" name="Rectangle 397">
                  <a:extLst>
                    <a:ext uri="{FF2B5EF4-FFF2-40B4-BE49-F238E27FC236}">
                      <a16:creationId xmlns:a16="http://schemas.microsoft.com/office/drawing/2014/main" id="{E0DDCF3C-C7BE-7F90-605D-778CF6FA3DFC}"/>
                    </a:ext>
                  </a:extLst>
                </p:cNvPr>
                <p:cNvSpPr>
                  <a:spLocks noChangeArrowheads="1"/>
                </p:cNvSpPr>
                <p:nvPr/>
              </p:nvSpPr>
              <p:spPr bwMode="auto">
                <a:xfrm>
                  <a:off x="192"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6" name="Group 398">
                <a:extLst>
                  <a:ext uri="{FF2B5EF4-FFF2-40B4-BE49-F238E27FC236}">
                    <a16:creationId xmlns:a16="http://schemas.microsoft.com/office/drawing/2014/main" id="{F3455961-F5FA-ABF9-8089-C31F329ED1B1}"/>
                  </a:ext>
                </a:extLst>
              </p:cNvPr>
              <p:cNvGrpSpPr>
                <a:grpSpLocks/>
              </p:cNvGrpSpPr>
              <p:nvPr/>
            </p:nvGrpSpPr>
            <p:grpSpPr bwMode="auto">
              <a:xfrm>
                <a:off x="385" y="3256"/>
                <a:ext cx="193" cy="317"/>
                <a:chOff x="385" y="3256"/>
                <a:chExt cx="193" cy="317"/>
              </a:xfrm>
            </p:grpSpPr>
            <p:sp>
              <p:nvSpPr>
                <p:cNvPr id="119990" name="Rectangle 399">
                  <a:extLst>
                    <a:ext uri="{FF2B5EF4-FFF2-40B4-BE49-F238E27FC236}">
                      <a16:creationId xmlns:a16="http://schemas.microsoft.com/office/drawing/2014/main" id="{3DB055D8-4CAF-0C1C-A96D-D3A01FC5198F}"/>
                    </a:ext>
                  </a:extLst>
                </p:cNvPr>
                <p:cNvSpPr>
                  <a:spLocks noChangeArrowheads="1"/>
                </p:cNvSpPr>
                <p:nvPr/>
              </p:nvSpPr>
              <p:spPr bwMode="auto">
                <a:xfrm>
                  <a:off x="385"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19991" name="Rectangle 400">
                  <a:extLst>
                    <a:ext uri="{FF2B5EF4-FFF2-40B4-BE49-F238E27FC236}">
                      <a16:creationId xmlns:a16="http://schemas.microsoft.com/office/drawing/2014/main" id="{F6808CFE-676F-6F80-13B4-1289509C0B8A}"/>
                    </a:ext>
                  </a:extLst>
                </p:cNvPr>
                <p:cNvSpPr>
                  <a:spLocks noChangeArrowheads="1"/>
                </p:cNvSpPr>
                <p:nvPr/>
              </p:nvSpPr>
              <p:spPr bwMode="auto">
                <a:xfrm>
                  <a:off x="385"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7" name="Group 401">
                <a:extLst>
                  <a:ext uri="{FF2B5EF4-FFF2-40B4-BE49-F238E27FC236}">
                    <a16:creationId xmlns:a16="http://schemas.microsoft.com/office/drawing/2014/main" id="{800C5BCA-2D33-7D72-5EAF-6B72DA46D6B8}"/>
                  </a:ext>
                </a:extLst>
              </p:cNvPr>
              <p:cNvGrpSpPr>
                <a:grpSpLocks/>
              </p:cNvGrpSpPr>
              <p:nvPr/>
            </p:nvGrpSpPr>
            <p:grpSpPr bwMode="auto">
              <a:xfrm>
                <a:off x="578" y="3256"/>
                <a:ext cx="192" cy="317"/>
                <a:chOff x="578" y="3256"/>
                <a:chExt cx="192" cy="317"/>
              </a:xfrm>
            </p:grpSpPr>
            <p:sp>
              <p:nvSpPr>
                <p:cNvPr id="119988" name="Rectangle 402">
                  <a:extLst>
                    <a:ext uri="{FF2B5EF4-FFF2-40B4-BE49-F238E27FC236}">
                      <a16:creationId xmlns:a16="http://schemas.microsoft.com/office/drawing/2014/main" id="{9C1128A2-673B-13F1-6D10-9BB78B998426}"/>
                    </a:ext>
                  </a:extLst>
                </p:cNvPr>
                <p:cNvSpPr>
                  <a:spLocks noChangeArrowheads="1"/>
                </p:cNvSpPr>
                <p:nvPr/>
              </p:nvSpPr>
              <p:spPr bwMode="auto">
                <a:xfrm>
                  <a:off x="578" y="3256"/>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89" name="Rectangle 403">
                  <a:extLst>
                    <a:ext uri="{FF2B5EF4-FFF2-40B4-BE49-F238E27FC236}">
                      <a16:creationId xmlns:a16="http://schemas.microsoft.com/office/drawing/2014/main" id="{1AB23EB0-C356-FCCB-9648-68CE26261A51}"/>
                    </a:ext>
                  </a:extLst>
                </p:cNvPr>
                <p:cNvSpPr>
                  <a:spLocks noChangeArrowheads="1"/>
                </p:cNvSpPr>
                <p:nvPr/>
              </p:nvSpPr>
              <p:spPr bwMode="auto">
                <a:xfrm>
                  <a:off x="578" y="3256"/>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8" name="Group 404">
                <a:extLst>
                  <a:ext uri="{FF2B5EF4-FFF2-40B4-BE49-F238E27FC236}">
                    <a16:creationId xmlns:a16="http://schemas.microsoft.com/office/drawing/2014/main" id="{75AE90F5-CD82-D92D-BFA6-8B42FE66412C}"/>
                  </a:ext>
                </a:extLst>
              </p:cNvPr>
              <p:cNvGrpSpPr>
                <a:grpSpLocks/>
              </p:cNvGrpSpPr>
              <p:nvPr/>
            </p:nvGrpSpPr>
            <p:grpSpPr bwMode="auto">
              <a:xfrm>
                <a:off x="770" y="3256"/>
                <a:ext cx="193" cy="317"/>
                <a:chOff x="770" y="3256"/>
                <a:chExt cx="193" cy="317"/>
              </a:xfrm>
            </p:grpSpPr>
            <p:sp>
              <p:nvSpPr>
                <p:cNvPr id="119986" name="Rectangle 405">
                  <a:extLst>
                    <a:ext uri="{FF2B5EF4-FFF2-40B4-BE49-F238E27FC236}">
                      <a16:creationId xmlns:a16="http://schemas.microsoft.com/office/drawing/2014/main" id="{AE90BC9E-D22B-8B7C-6BE7-927737FC4796}"/>
                    </a:ext>
                  </a:extLst>
                </p:cNvPr>
                <p:cNvSpPr>
                  <a:spLocks noChangeArrowheads="1"/>
                </p:cNvSpPr>
                <p:nvPr/>
              </p:nvSpPr>
              <p:spPr bwMode="auto">
                <a:xfrm>
                  <a:off x="770"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87" name="Rectangle 406">
                  <a:extLst>
                    <a:ext uri="{FF2B5EF4-FFF2-40B4-BE49-F238E27FC236}">
                      <a16:creationId xmlns:a16="http://schemas.microsoft.com/office/drawing/2014/main" id="{E5F427B0-C023-0061-ECD6-B6915AEE27BB}"/>
                    </a:ext>
                  </a:extLst>
                </p:cNvPr>
                <p:cNvSpPr>
                  <a:spLocks noChangeArrowheads="1"/>
                </p:cNvSpPr>
                <p:nvPr/>
              </p:nvSpPr>
              <p:spPr bwMode="auto">
                <a:xfrm>
                  <a:off x="770"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59" name="Group 407">
                <a:extLst>
                  <a:ext uri="{FF2B5EF4-FFF2-40B4-BE49-F238E27FC236}">
                    <a16:creationId xmlns:a16="http://schemas.microsoft.com/office/drawing/2014/main" id="{3DD5F433-0AEE-069F-1237-CDB7504C0686}"/>
                  </a:ext>
                </a:extLst>
              </p:cNvPr>
              <p:cNvGrpSpPr>
                <a:grpSpLocks/>
              </p:cNvGrpSpPr>
              <p:nvPr/>
            </p:nvGrpSpPr>
            <p:grpSpPr bwMode="auto">
              <a:xfrm>
                <a:off x="963" y="3256"/>
                <a:ext cx="193" cy="317"/>
                <a:chOff x="963" y="3256"/>
                <a:chExt cx="193" cy="317"/>
              </a:xfrm>
            </p:grpSpPr>
            <p:sp>
              <p:nvSpPr>
                <p:cNvPr id="119984" name="Rectangle 408">
                  <a:extLst>
                    <a:ext uri="{FF2B5EF4-FFF2-40B4-BE49-F238E27FC236}">
                      <a16:creationId xmlns:a16="http://schemas.microsoft.com/office/drawing/2014/main" id="{12895BF3-904F-FD20-C13C-D49C44F5B416}"/>
                    </a:ext>
                  </a:extLst>
                </p:cNvPr>
                <p:cNvSpPr>
                  <a:spLocks noChangeArrowheads="1"/>
                </p:cNvSpPr>
                <p:nvPr/>
              </p:nvSpPr>
              <p:spPr bwMode="auto">
                <a:xfrm>
                  <a:off x="963"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85" name="Rectangle 409">
                  <a:extLst>
                    <a:ext uri="{FF2B5EF4-FFF2-40B4-BE49-F238E27FC236}">
                      <a16:creationId xmlns:a16="http://schemas.microsoft.com/office/drawing/2014/main" id="{6F045A8D-AB71-E8C3-BAB0-D21D506682A1}"/>
                    </a:ext>
                  </a:extLst>
                </p:cNvPr>
                <p:cNvSpPr>
                  <a:spLocks noChangeArrowheads="1"/>
                </p:cNvSpPr>
                <p:nvPr/>
              </p:nvSpPr>
              <p:spPr bwMode="auto">
                <a:xfrm>
                  <a:off x="963"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0" name="Group 410">
                <a:extLst>
                  <a:ext uri="{FF2B5EF4-FFF2-40B4-BE49-F238E27FC236}">
                    <a16:creationId xmlns:a16="http://schemas.microsoft.com/office/drawing/2014/main" id="{F4BEAEE3-7DBC-039C-B727-9A0A8920A886}"/>
                  </a:ext>
                </a:extLst>
              </p:cNvPr>
              <p:cNvGrpSpPr>
                <a:grpSpLocks/>
              </p:cNvGrpSpPr>
              <p:nvPr/>
            </p:nvGrpSpPr>
            <p:grpSpPr bwMode="auto">
              <a:xfrm>
                <a:off x="1156" y="3256"/>
                <a:ext cx="193" cy="317"/>
                <a:chOff x="1156" y="3256"/>
                <a:chExt cx="193" cy="317"/>
              </a:xfrm>
            </p:grpSpPr>
            <p:sp>
              <p:nvSpPr>
                <p:cNvPr id="119982" name="Rectangle 411">
                  <a:extLst>
                    <a:ext uri="{FF2B5EF4-FFF2-40B4-BE49-F238E27FC236}">
                      <a16:creationId xmlns:a16="http://schemas.microsoft.com/office/drawing/2014/main" id="{86F5D4A0-3F89-257E-899B-4201D2A81E75}"/>
                    </a:ext>
                  </a:extLst>
                </p:cNvPr>
                <p:cNvSpPr>
                  <a:spLocks noChangeArrowheads="1"/>
                </p:cNvSpPr>
                <p:nvPr/>
              </p:nvSpPr>
              <p:spPr bwMode="auto">
                <a:xfrm>
                  <a:off x="1156"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83" name="Rectangle 412">
                  <a:extLst>
                    <a:ext uri="{FF2B5EF4-FFF2-40B4-BE49-F238E27FC236}">
                      <a16:creationId xmlns:a16="http://schemas.microsoft.com/office/drawing/2014/main" id="{73D7C90C-26C5-D4D9-0468-A079F223C7D8}"/>
                    </a:ext>
                  </a:extLst>
                </p:cNvPr>
                <p:cNvSpPr>
                  <a:spLocks noChangeArrowheads="1"/>
                </p:cNvSpPr>
                <p:nvPr/>
              </p:nvSpPr>
              <p:spPr bwMode="auto">
                <a:xfrm>
                  <a:off x="1156"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1" name="Group 413">
                <a:extLst>
                  <a:ext uri="{FF2B5EF4-FFF2-40B4-BE49-F238E27FC236}">
                    <a16:creationId xmlns:a16="http://schemas.microsoft.com/office/drawing/2014/main" id="{BD80F263-F3A7-0D01-5277-2DA6A4E94DD1}"/>
                  </a:ext>
                </a:extLst>
              </p:cNvPr>
              <p:cNvGrpSpPr>
                <a:grpSpLocks/>
              </p:cNvGrpSpPr>
              <p:nvPr/>
            </p:nvGrpSpPr>
            <p:grpSpPr bwMode="auto">
              <a:xfrm>
                <a:off x="1349" y="3256"/>
                <a:ext cx="192" cy="317"/>
                <a:chOff x="1349" y="3256"/>
                <a:chExt cx="192" cy="317"/>
              </a:xfrm>
            </p:grpSpPr>
            <p:sp>
              <p:nvSpPr>
                <p:cNvPr id="119980" name="Rectangle 414">
                  <a:extLst>
                    <a:ext uri="{FF2B5EF4-FFF2-40B4-BE49-F238E27FC236}">
                      <a16:creationId xmlns:a16="http://schemas.microsoft.com/office/drawing/2014/main" id="{D06CD508-E8A2-BFDF-768D-F81FA7D95692}"/>
                    </a:ext>
                  </a:extLst>
                </p:cNvPr>
                <p:cNvSpPr>
                  <a:spLocks noChangeArrowheads="1"/>
                </p:cNvSpPr>
                <p:nvPr/>
              </p:nvSpPr>
              <p:spPr bwMode="auto">
                <a:xfrm>
                  <a:off x="1349" y="3256"/>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81" name="Rectangle 415">
                  <a:extLst>
                    <a:ext uri="{FF2B5EF4-FFF2-40B4-BE49-F238E27FC236}">
                      <a16:creationId xmlns:a16="http://schemas.microsoft.com/office/drawing/2014/main" id="{9B6E6B95-AFBF-CD27-8585-135DCE94E3ED}"/>
                    </a:ext>
                  </a:extLst>
                </p:cNvPr>
                <p:cNvSpPr>
                  <a:spLocks noChangeArrowheads="1"/>
                </p:cNvSpPr>
                <p:nvPr/>
              </p:nvSpPr>
              <p:spPr bwMode="auto">
                <a:xfrm>
                  <a:off x="1349" y="3256"/>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2" name="Group 416">
                <a:extLst>
                  <a:ext uri="{FF2B5EF4-FFF2-40B4-BE49-F238E27FC236}">
                    <a16:creationId xmlns:a16="http://schemas.microsoft.com/office/drawing/2014/main" id="{C8C3D11E-6EE8-9A1F-A42A-6352FB94E190}"/>
                  </a:ext>
                </a:extLst>
              </p:cNvPr>
              <p:cNvGrpSpPr>
                <a:grpSpLocks/>
              </p:cNvGrpSpPr>
              <p:nvPr/>
            </p:nvGrpSpPr>
            <p:grpSpPr bwMode="auto">
              <a:xfrm>
                <a:off x="1541" y="3256"/>
                <a:ext cx="193" cy="317"/>
                <a:chOff x="1541" y="3256"/>
                <a:chExt cx="193" cy="317"/>
              </a:xfrm>
            </p:grpSpPr>
            <p:sp>
              <p:nvSpPr>
                <p:cNvPr id="119978" name="Rectangle 417">
                  <a:extLst>
                    <a:ext uri="{FF2B5EF4-FFF2-40B4-BE49-F238E27FC236}">
                      <a16:creationId xmlns:a16="http://schemas.microsoft.com/office/drawing/2014/main" id="{696801E5-3E87-5304-42EA-C485B76509A7}"/>
                    </a:ext>
                  </a:extLst>
                </p:cNvPr>
                <p:cNvSpPr>
                  <a:spLocks noChangeArrowheads="1"/>
                </p:cNvSpPr>
                <p:nvPr/>
              </p:nvSpPr>
              <p:spPr bwMode="auto">
                <a:xfrm>
                  <a:off x="1541"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79" name="Rectangle 418">
                  <a:extLst>
                    <a:ext uri="{FF2B5EF4-FFF2-40B4-BE49-F238E27FC236}">
                      <a16:creationId xmlns:a16="http://schemas.microsoft.com/office/drawing/2014/main" id="{E2FA5612-6C6C-D8C0-730C-A23F542DEF8A}"/>
                    </a:ext>
                  </a:extLst>
                </p:cNvPr>
                <p:cNvSpPr>
                  <a:spLocks noChangeArrowheads="1"/>
                </p:cNvSpPr>
                <p:nvPr/>
              </p:nvSpPr>
              <p:spPr bwMode="auto">
                <a:xfrm>
                  <a:off x="1541"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3" name="Group 419">
                <a:extLst>
                  <a:ext uri="{FF2B5EF4-FFF2-40B4-BE49-F238E27FC236}">
                    <a16:creationId xmlns:a16="http://schemas.microsoft.com/office/drawing/2014/main" id="{435AC951-CCAB-6415-8630-A8EC74B2AA2E}"/>
                  </a:ext>
                </a:extLst>
              </p:cNvPr>
              <p:cNvGrpSpPr>
                <a:grpSpLocks/>
              </p:cNvGrpSpPr>
              <p:nvPr/>
            </p:nvGrpSpPr>
            <p:grpSpPr bwMode="auto">
              <a:xfrm>
                <a:off x="1734" y="3256"/>
                <a:ext cx="193" cy="317"/>
                <a:chOff x="1734" y="3256"/>
                <a:chExt cx="193" cy="317"/>
              </a:xfrm>
            </p:grpSpPr>
            <p:sp>
              <p:nvSpPr>
                <p:cNvPr id="119976" name="Rectangle 420">
                  <a:extLst>
                    <a:ext uri="{FF2B5EF4-FFF2-40B4-BE49-F238E27FC236}">
                      <a16:creationId xmlns:a16="http://schemas.microsoft.com/office/drawing/2014/main" id="{ED859973-E23C-5ABD-F9C2-BF7C5425A788}"/>
                    </a:ext>
                  </a:extLst>
                </p:cNvPr>
                <p:cNvSpPr>
                  <a:spLocks noChangeArrowheads="1"/>
                </p:cNvSpPr>
                <p:nvPr/>
              </p:nvSpPr>
              <p:spPr bwMode="auto">
                <a:xfrm>
                  <a:off x="1734"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77" name="Rectangle 421">
                  <a:extLst>
                    <a:ext uri="{FF2B5EF4-FFF2-40B4-BE49-F238E27FC236}">
                      <a16:creationId xmlns:a16="http://schemas.microsoft.com/office/drawing/2014/main" id="{86320E98-255D-D901-5955-C7113760C4AE}"/>
                    </a:ext>
                  </a:extLst>
                </p:cNvPr>
                <p:cNvSpPr>
                  <a:spLocks noChangeArrowheads="1"/>
                </p:cNvSpPr>
                <p:nvPr/>
              </p:nvSpPr>
              <p:spPr bwMode="auto">
                <a:xfrm>
                  <a:off x="1734"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4" name="Group 422">
                <a:extLst>
                  <a:ext uri="{FF2B5EF4-FFF2-40B4-BE49-F238E27FC236}">
                    <a16:creationId xmlns:a16="http://schemas.microsoft.com/office/drawing/2014/main" id="{6537D47D-47C9-2EB1-997F-44C342A51514}"/>
                  </a:ext>
                </a:extLst>
              </p:cNvPr>
              <p:cNvGrpSpPr>
                <a:grpSpLocks/>
              </p:cNvGrpSpPr>
              <p:nvPr/>
            </p:nvGrpSpPr>
            <p:grpSpPr bwMode="auto">
              <a:xfrm>
                <a:off x="1927" y="3256"/>
                <a:ext cx="192" cy="317"/>
                <a:chOff x="1927" y="3256"/>
                <a:chExt cx="192" cy="317"/>
              </a:xfrm>
            </p:grpSpPr>
            <p:sp>
              <p:nvSpPr>
                <p:cNvPr id="119974" name="Rectangle 423">
                  <a:extLst>
                    <a:ext uri="{FF2B5EF4-FFF2-40B4-BE49-F238E27FC236}">
                      <a16:creationId xmlns:a16="http://schemas.microsoft.com/office/drawing/2014/main" id="{12934710-F60E-8CFD-BEE2-AB11089EF68A}"/>
                    </a:ext>
                  </a:extLst>
                </p:cNvPr>
                <p:cNvSpPr>
                  <a:spLocks noChangeArrowheads="1"/>
                </p:cNvSpPr>
                <p:nvPr/>
              </p:nvSpPr>
              <p:spPr bwMode="auto">
                <a:xfrm>
                  <a:off x="1927" y="3256"/>
                  <a:ext cx="19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H</a:t>
                  </a:r>
                </a:p>
              </p:txBody>
            </p:sp>
            <p:sp>
              <p:nvSpPr>
                <p:cNvPr id="119975" name="Rectangle 424">
                  <a:extLst>
                    <a:ext uri="{FF2B5EF4-FFF2-40B4-BE49-F238E27FC236}">
                      <a16:creationId xmlns:a16="http://schemas.microsoft.com/office/drawing/2014/main" id="{ECA84F17-D208-09D5-0457-3EFA64300115}"/>
                    </a:ext>
                  </a:extLst>
                </p:cNvPr>
                <p:cNvSpPr>
                  <a:spLocks noChangeArrowheads="1"/>
                </p:cNvSpPr>
                <p:nvPr/>
              </p:nvSpPr>
              <p:spPr bwMode="auto">
                <a:xfrm>
                  <a:off x="1927" y="3256"/>
                  <a:ext cx="192"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5" name="Group 425">
                <a:extLst>
                  <a:ext uri="{FF2B5EF4-FFF2-40B4-BE49-F238E27FC236}">
                    <a16:creationId xmlns:a16="http://schemas.microsoft.com/office/drawing/2014/main" id="{4ED10A86-E0B9-AEDD-90EC-5C96104B0BFB}"/>
                  </a:ext>
                </a:extLst>
              </p:cNvPr>
              <p:cNvGrpSpPr>
                <a:grpSpLocks/>
              </p:cNvGrpSpPr>
              <p:nvPr/>
            </p:nvGrpSpPr>
            <p:grpSpPr bwMode="auto">
              <a:xfrm>
                <a:off x="2119" y="3256"/>
                <a:ext cx="193" cy="317"/>
                <a:chOff x="2119" y="3256"/>
                <a:chExt cx="193" cy="317"/>
              </a:xfrm>
            </p:grpSpPr>
            <p:sp>
              <p:nvSpPr>
                <p:cNvPr id="119972" name="Rectangle 426">
                  <a:extLst>
                    <a:ext uri="{FF2B5EF4-FFF2-40B4-BE49-F238E27FC236}">
                      <a16:creationId xmlns:a16="http://schemas.microsoft.com/office/drawing/2014/main" id="{3086F740-684B-472E-203B-895EBB7C1AFC}"/>
                    </a:ext>
                  </a:extLst>
                </p:cNvPr>
                <p:cNvSpPr>
                  <a:spLocks noChangeArrowheads="1"/>
                </p:cNvSpPr>
                <p:nvPr/>
              </p:nvSpPr>
              <p:spPr bwMode="auto">
                <a:xfrm>
                  <a:off x="2119"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73" name="Rectangle 427">
                  <a:extLst>
                    <a:ext uri="{FF2B5EF4-FFF2-40B4-BE49-F238E27FC236}">
                      <a16:creationId xmlns:a16="http://schemas.microsoft.com/office/drawing/2014/main" id="{DE55C150-32F8-81D1-85E8-D0CA7C9BC4BB}"/>
                    </a:ext>
                  </a:extLst>
                </p:cNvPr>
                <p:cNvSpPr>
                  <a:spLocks noChangeArrowheads="1"/>
                </p:cNvSpPr>
                <p:nvPr/>
              </p:nvSpPr>
              <p:spPr bwMode="auto">
                <a:xfrm>
                  <a:off x="2119"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6" name="Group 428">
                <a:extLst>
                  <a:ext uri="{FF2B5EF4-FFF2-40B4-BE49-F238E27FC236}">
                    <a16:creationId xmlns:a16="http://schemas.microsoft.com/office/drawing/2014/main" id="{AA63C69F-DF83-29AB-6CB6-29C63BCC6486}"/>
                  </a:ext>
                </a:extLst>
              </p:cNvPr>
              <p:cNvGrpSpPr>
                <a:grpSpLocks/>
              </p:cNvGrpSpPr>
              <p:nvPr/>
            </p:nvGrpSpPr>
            <p:grpSpPr bwMode="auto">
              <a:xfrm>
                <a:off x="2312" y="3256"/>
                <a:ext cx="193" cy="317"/>
                <a:chOff x="2312" y="3256"/>
                <a:chExt cx="193" cy="317"/>
              </a:xfrm>
            </p:grpSpPr>
            <p:sp>
              <p:nvSpPr>
                <p:cNvPr id="119970" name="Rectangle 429">
                  <a:extLst>
                    <a:ext uri="{FF2B5EF4-FFF2-40B4-BE49-F238E27FC236}">
                      <a16:creationId xmlns:a16="http://schemas.microsoft.com/office/drawing/2014/main" id="{BA63300C-4E93-5D17-D2C7-75B50565E83F}"/>
                    </a:ext>
                  </a:extLst>
                </p:cNvPr>
                <p:cNvSpPr>
                  <a:spLocks noChangeArrowheads="1"/>
                </p:cNvSpPr>
                <p:nvPr/>
              </p:nvSpPr>
              <p:spPr bwMode="auto">
                <a:xfrm>
                  <a:off x="2312" y="3256"/>
                  <a:ext cx="19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ea typeface="黑体" panose="02010609060101010101" pitchFamily="49" charset="-122"/>
                    </a:rPr>
                    <a:t>1</a:t>
                  </a:r>
                </a:p>
              </p:txBody>
            </p:sp>
            <p:sp>
              <p:nvSpPr>
                <p:cNvPr id="119971" name="Rectangle 430">
                  <a:extLst>
                    <a:ext uri="{FF2B5EF4-FFF2-40B4-BE49-F238E27FC236}">
                      <a16:creationId xmlns:a16="http://schemas.microsoft.com/office/drawing/2014/main" id="{14F83FE4-5009-61DA-ACDE-7D52A62BE2C1}"/>
                    </a:ext>
                  </a:extLst>
                </p:cNvPr>
                <p:cNvSpPr>
                  <a:spLocks noChangeArrowheads="1"/>
                </p:cNvSpPr>
                <p:nvPr/>
              </p:nvSpPr>
              <p:spPr bwMode="auto">
                <a:xfrm>
                  <a:off x="2312"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9967" name="Group 431">
                <a:extLst>
                  <a:ext uri="{FF2B5EF4-FFF2-40B4-BE49-F238E27FC236}">
                    <a16:creationId xmlns:a16="http://schemas.microsoft.com/office/drawing/2014/main" id="{1A5B1CAB-BA21-3C6D-B134-FBAAFB7AA661}"/>
                  </a:ext>
                </a:extLst>
              </p:cNvPr>
              <p:cNvGrpSpPr>
                <a:grpSpLocks/>
              </p:cNvGrpSpPr>
              <p:nvPr/>
            </p:nvGrpSpPr>
            <p:grpSpPr bwMode="auto">
              <a:xfrm>
                <a:off x="2505" y="3256"/>
                <a:ext cx="193" cy="317"/>
                <a:chOff x="2505" y="3256"/>
                <a:chExt cx="193" cy="317"/>
              </a:xfrm>
            </p:grpSpPr>
            <p:sp>
              <p:nvSpPr>
                <p:cNvPr id="119968" name="Rectangle 432">
                  <a:extLst>
                    <a:ext uri="{FF2B5EF4-FFF2-40B4-BE49-F238E27FC236}">
                      <a16:creationId xmlns:a16="http://schemas.microsoft.com/office/drawing/2014/main" id="{9DDEF1D6-C4D2-46B7-68FE-CAC1585650AB}"/>
                    </a:ext>
                  </a:extLst>
                </p:cNvPr>
                <p:cNvSpPr>
                  <a:spLocks noChangeArrowheads="1"/>
                </p:cNvSpPr>
                <p:nvPr/>
              </p:nvSpPr>
              <p:spPr bwMode="auto">
                <a:xfrm>
                  <a:off x="2505" y="3256"/>
                  <a:ext cx="193" cy="317"/>
                </a:xfrm>
                <a:prstGeom prst="rect">
                  <a:avLst/>
                </a:prstGeom>
                <a:solidFill>
                  <a:srgbClr val="99CCFF"/>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a:solidFill>
                        <a:srgbClr val="0000FF"/>
                      </a:solidFill>
                      <a:latin typeface="Times New Roman" panose="02020603050405020304" pitchFamily="18" charset="0"/>
                      <a:ea typeface="黑体" panose="02010609060101010101" pitchFamily="49" charset="-122"/>
                    </a:rPr>
                    <a:t>D</a:t>
                  </a:r>
                </a:p>
              </p:txBody>
            </p:sp>
            <p:sp>
              <p:nvSpPr>
                <p:cNvPr id="119969" name="Rectangle 433">
                  <a:extLst>
                    <a:ext uri="{FF2B5EF4-FFF2-40B4-BE49-F238E27FC236}">
                      <a16:creationId xmlns:a16="http://schemas.microsoft.com/office/drawing/2014/main" id="{756E2F26-EB9C-AE6F-D6F5-7873B2E9EB14}"/>
                    </a:ext>
                  </a:extLst>
                </p:cNvPr>
                <p:cNvSpPr>
                  <a:spLocks noChangeArrowheads="1"/>
                </p:cNvSpPr>
                <p:nvPr/>
              </p:nvSpPr>
              <p:spPr bwMode="auto">
                <a:xfrm>
                  <a:off x="2505" y="3256"/>
                  <a:ext cx="193" cy="317"/>
                </a:xfrm>
                <a:prstGeom prst="rect">
                  <a:avLst/>
                </a:prstGeom>
                <a:noFill/>
                <a:ln w="7">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sp>
          <p:nvSpPr>
            <p:cNvPr id="119825" name="Rectangle 434">
              <a:extLst>
                <a:ext uri="{FF2B5EF4-FFF2-40B4-BE49-F238E27FC236}">
                  <a16:creationId xmlns:a16="http://schemas.microsoft.com/office/drawing/2014/main" id="{106D4ED1-E5FA-B6DA-AABA-34972DEDD9DC}"/>
                </a:ext>
              </a:extLst>
            </p:cNvPr>
            <p:cNvSpPr>
              <a:spLocks noChangeArrowheads="1"/>
            </p:cNvSpPr>
            <p:nvPr/>
          </p:nvSpPr>
          <p:spPr bwMode="auto">
            <a:xfrm>
              <a:off x="-3" y="-3"/>
              <a:ext cx="2704" cy="3579"/>
            </a:xfrm>
            <a:prstGeom prst="rect">
              <a:avLst/>
            </a:prstGeom>
            <a:noFill/>
            <a:ln w="9525">
              <a:solidFill>
                <a:srgbClr val="A0A0A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19812" name="Text Box 435">
            <a:extLst>
              <a:ext uri="{FF2B5EF4-FFF2-40B4-BE49-F238E27FC236}">
                <a16:creationId xmlns:a16="http://schemas.microsoft.com/office/drawing/2014/main" id="{3EE4CD9A-5799-93FB-7819-17D816CBB63C}"/>
              </a:ext>
            </a:extLst>
          </p:cNvPr>
          <p:cNvSpPr txBox="1">
            <a:spLocks noChangeArrowheads="1"/>
          </p:cNvSpPr>
          <p:nvPr/>
        </p:nvSpPr>
        <p:spPr bwMode="auto">
          <a:xfrm>
            <a:off x="1258888" y="549275"/>
            <a:ext cx="6142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2400">
                <a:solidFill>
                  <a:srgbClr val="000099"/>
                </a:solidFill>
                <a:latin typeface="Times New Roman" panose="02020603050405020304" pitchFamily="18" charset="0"/>
                <a:ea typeface="楷体_GB2312" pitchFamily="49" charset="-122"/>
              </a:rPr>
              <a:t>74HC138</a:t>
            </a:r>
            <a:r>
              <a:rPr lang="zh-CN" altLang="en-US" sz="2400">
                <a:solidFill>
                  <a:srgbClr val="000099"/>
                </a:solidFill>
                <a:latin typeface="Times New Roman" panose="02020603050405020304" pitchFamily="18" charset="0"/>
                <a:ea typeface="楷体_GB2312" pitchFamily="49" charset="-122"/>
              </a:rPr>
              <a:t>译码器作为数据分配器时的功能表 </a:t>
            </a:r>
          </a:p>
        </p:txBody>
      </p:sp>
      <p:sp>
        <p:nvSpPr>
          <p:cNvPr id="119813" name="Line 436">
            <a:extLst>
              <a:ext uri="{FF2B5EF4-FFF2-40B4-BE49-F238E27FC236}">
                <a16:creationId xmlns:a16="http://schemas.microsoft.com/office/drawing/2014/main" id="{1FC17F9E-3581-21EF-107A-0B35FA4D6A99}"/>
              </a:ext>
            </a:extLst>
          </p:cNvPr>
          <p:cNvSpPr>
            <a:spLocks noChangeShapeType="1"/>
          </p:cNvSpPr>
          <p:nvPr/>
        </p:nvSpPr>
        <p:spPr bwMode="auto">
          <a:xfrm>
            <a:off x="4140200" y="1808163"/>
            <a:ext cx="18097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4" name="Line 437">
            <a:extLst>
              <a:ext uri="{FF2B5EF4-FFF2-40B4-BE49-F238E27FC236}">
                <a16:creationId xmlns:a16="http://schemas.microsoft.com/office/drawing/2014/main" id="{D556F3FC-33E7-2FB8-6335-D21F85B271D5}"/>
              </a:ext>
            </a:extLst>
          </p:cNvPr>
          <p:cNvSpPr>
            <a:spLocks noChangeShapeType="1"/>
          </p:cNvSpPr>
          <p:nvPr/>
        </p:nvSpPr>
        <p:spPr bwMode="auto">
          <a:xfrm>
            <a:off x="4678363"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5" name="Line 438">
            <a:extLst>
              <a:ext uri="{FF2B5EF4-FFF2-40B4-BE49-F238E27FC236}">
                <a16:creationId xmlns:a16="http://schemas.microsoft.com/office/drawing/2014/main" id="{FB7C316F-1DEC-54D6-0531-BA644F035425}"/>
              </a:ext>
            </a:extLst>
          </p:cNvPr>
          <p:cNvSpPr>
            <a:spLocks noChangeShapeType="1"/>
          </p:cNvSpPr>
          <p:nvPr/>
        </p:nvSpPr>
        <p:spPr bwMode="auto">
          <a:xfrm>
            <a:off x="5184775"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6" name="Line 439">
            <a:extLst>
              <a:ext uri="{FF2B5EF4-FFF2-40B4-BE49-F238E27FC236}">
                <a16:creationId xmlns:a16="http://schemas.microsoft.com/office/drawing/2014/main" id="{CDEFB546-77A6-2F01-B1EF-71682E53988D}"/>
              </a:ext>
            </a:extLst>
          </p:cNvPr>
          <p:cNvSpPr>
            <a:spLocks noChangeShapeType="1"/>
          </p:cNvSpPr>
          <p:nvPr/>
        </p:nvSpPr>
        <p:spPr bwMode="auto">
          <a:xfrm>
            <a:off x="5686425"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7" name="Line 440">
            <a:extLst>
              <a:ext uri="{FF2B5EF4-FFF2-40B4-BE49-F238E27FC236}">
                <a16:creationId xmlns:a16="http://schemas.microsoft.com/office/drawing/2014/main" id="{7BE3B071-C216-93E1-22DA-CF5D34D522E1}"/>
              </a:ext>
            </a:extLst>
          </p:cNvPr>
          <p:cNvSpPr>
            <a:spLocks noChangeShapeType="1"/>
          </p:cNvSpPr>
          <p:nvPr/>
        </p:nvSpPr>
        <p:spPr bwMode="auto">
          <a:xfrm>
            <a:off x="6227763"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8" name="Line 441">
            <a:extLst>
              <a:ext uri="{FF2B5EF4-FFF2-40B4-BE49-F238E27FC236}">
                <a16:creationId xmlns:a16="http://schemas.microsoft.com/office/drawing/2014/main" id="{1122E0B0-B63C-3110-8170-6271346C22D0}"/>
              </a:ext>
            </a:extLst>
          </p:cNvPr>
          <p:cNvSpPr>
            <a:spLocks noChangeShapeType="1"/>
          </p:cNvSpPr>
          <p:nvPr/>
        </p:nvSpPr>
        <p:spPr bwMode="auto">
          <a:xfrm>
            <a:off x="6696075"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9" name="Line 442">
            <a:extLst>
              <a:ext uri="{FF2B5EF4-FFF2-40B4-BE49-F238E27FC236}">
                <a16:creationId xmlns:a16="http://schemas.microsoft.com/office/drawing/2014/main" id="{169972B7-5BAC-87E5-1BBF-62C3A45F7DCE}"/>
              </a:ext>
            </a:extLst>
          </p:cNvPr>
          <p:cNvSpPr>
            <a:spLocks noChangeShapeType="1"/>
          </p:cNvSpPr>
          <p:nvPr/>
        </p:nvSpPr>
        <p:spPr bwMode="auto">
          <a:xfrm>
            <a:off x="7235825"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0" name="Line 443">
            <a:extLst>
              <a:ext uri="{FF2B5EF4-FFF2-40B4-BE49-F238E27FC236}">
                <a16:creationId xmlns:a16="http://schemas.microsoft.com/office/drawing/2014/main" id="{D77F5EA7-A4C4-E085-1F2B-815239F6BE53}"/>
              </a:ext>
            </a:extLst>
          </p:cNvPr>
          <p:cNvSpPr>
            <a:spLocks noChangeShapeType="1"/>
          </p:cNvSpPr>
          <p:nvPr/>
        </p:nvSpPr>
        <p:spPr bwMode="auto">
          <a:xfrm>
            <a:off x="7775575"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1" name="Line 444">
            <a:extLst>
              <a:ext uri="{FF2B5EF4-FFF2-40B4-BE49-F238E27FC236}">
                <a16:creationId xmlns:a16="http://schemas.microsoft.com/office/drawing/2014/main" id="{0B264AC4-43A3-1C67-4638-5B9B27D8B181}"/>
              </a:ext>
            </a:extLst>
          </p:cNvPr>
          <p:cNvSpPr>
            <a:spLocks noChangeShapeType="1"/>
          </p:cNvSpPr>
          <p:nvPr/>
        </p:nvSpPr>
        <p:spPr bwMode="auto">
          <a:xfrm>
            <a:off x="4140200" y="1773238"/>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2" name="Line 445">
            <a:extLst>
              <a:ext uri="{FF2B5EF4-FFF2-40B4-BE49-F238E27FC236}">
                <a16:creationId xmlns:a16="http://schemas.microsoft.com/office/drawing/2014/main" id="{5E9DBF2A-E037-E712-1726-868348F996B3}"/>
              </a:ext>
            </a:extLst>
          </p:cNvPr>
          <p:cNvSpPr>
            <a:spLocks noChangeShapeType="1"/>
          </p:cNvSpPr>
          <p:nvPr/>
        </p:nvSpPr>
        <p:spPr bwMode="auto">
          <a:xfrm>
            <a:off x="2087563"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3" name="Line 446">
            <a:extLst>
              <a:ext uri="{FF2B5EF4-FFF2-40B4-BE49-F238E27FC236}">
                <a16:creationId xmlns:a16="http://schemas.microsoft.com/office/drawing/2014/main" id="{54542B51-D7A6-6AEA-4302-3EE55D3CC031}"/>
              </a:ext>
            </a:extLst>
          </p:cNvPr>
          <p:cNvSpPr>
            <a:spLocks noChangeShapeType="1"/>
          </p:cNvSpPr>
          <p:nvPr/>
        </p:nvSpPr>
        <p:spPr bwMode="auto">
          <a:xfrm>
            <a:off x="1584325" y="1808163"/>
            <a:ext cx="180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4">
            <a:extLst>
              <a:ext uri="{FF2B5EF4-FFF2-40B4-BE49-F238E27FC236}">
                <a16:creationId xmlns:a16="http://schemas.microsoft.com/office/drawing/2014/main" id="{DAC73398-505C-B236-67E4-1915FD92FD41}"/>
              </a:ext>
            </a:extLst>
          </p:cNvPr>
          <p:cNvSpPr>
            <a:spLocks noChangeArrowheads="1"/>
          </p:cNvSpPr>
          <p:nvPr/>
        </p:nvSpPr>
        <p:spPr bwMode="auto">
          <a:xfrm>
            <a:off x="900113" y="476250"/>
            <a:ext cx="4213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3200">
                <a:solidFill>
                  <a:schemeClr val="accent2"/>
                </a:solidFill>
                <a:latin typeface="Times New Roman" panose="02020603050405020304" pitchFamily="18" charset="0"/>
              </a:rPr>
              <a:t>4.4.3  </a:t>
            </a:r>
            <a:r>
              <a:rPr kumimoji="1" lang="zh-CN" altLang="en-US" sz="3200">
                <a:solidFill>
                  <a:schemeClr val="accent2"/>
                </a:solidFill>
                <a:latin typeface="Times New Roman" panose="02020603050405020304" pitchFamily="18" charset="0"/>
              </a:rPr>
              <a:t>数据选择器</a:t>
            </a:r>
          </a:p>
        </p:txBody>
      </p:sp>
      <p:sp>
        <p:nvSpPr>
          <p:cNvPr id="412677" name="Rectangle 5">
            <a:extLst>
              <a:ext uri="{FF2B5EF4-FFF2-40B4-BE49-F238E27FC236}">
                <a16:creationId xmlns:a16="http://schemas.microsoft.com/office/drawing/2014/main" id="{2C0FF520-D0B1-675A-85E4-87AB2A01498B}"/>
              </a:ext>
            </a:extLst>
          </p:cNvPr>
          <p:cNvSpPr>
            <a:spLocks noChangeArrowheads="1"/>
          </p:cNvSpPr>
          <p:nvPr/>
        </p:nvSpPr>
        <p:spPr bwMode="auto">
          <a:xfrm>
            <a:off x="827088" y="1557338"/>
            <a:ext cx="416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楷体_GB2312" pitchFamily="49" charset="-122"/>
                <a:ea typeface="楷体_GB2312" pitchFamily="49" charset="-122"/>
              </a:rPr>
              <a:t>1</a:t>
            </a:r>
            <a:r>
              <a:rPr kumimoji="1" lang="zh-CN" altLang="en-US" sz="2400">
                <a:solidFill>
                  <a:srgbClr val="000066"/>
                </a:solidFill>
                <a:latin typeface="楷体_GB2312" pitchFamily="49" charset="-122"/>
                <a:ea typeface="楷体_GB2312" pitchFamily="49" charset="-122"/>
              </a:rPr>
              <a:t>、数据选择器的定义与功能</a:t>
            </a:r>
            <a:r>
              <a:rPr lang="zh-CN" altLang="en-US" sz="2400">
                <a:solidFill>
                  <a:srgbClr val="000066"/>
                </a:solidFill>
                <a:latin typeface="楷体_GB2312" pitchFamily="49" charset="-122"/>
                <a:ea typeface="楷体_GB2312" pitchFamily="49" charset="-122"/>
              </a:rPr>
              <a:t> </a:t>
            </a:r>
          </a:p>
        </p:txBody>
      </p:sp>
      <p:sp>
        <p:nvSpPr>
          <p:cNvPr id="412678" name="Rectangle 6">
            <a:extLst>
              <a:ext uri="{FF2B5EF4-FFF2-40B4-BE49-F238E27FC236}">
                <a16:creationId xmlns:a16="http://schemas.microsoft.com/office/drawing/2014/main" id="{822A475B-7C86-4227-4B06-9FED758567FB}"/>
              </a:ext>
            </a:extLst>
          </p:cNvPr>
          <p:cNvSpPr>
            <a:spLocks noChangeArrowheads="1"/>
          </p:cNvSpPr>
          <p:nvPr/>
        </p:nvSpPr>
        <p:spPr bwMode="auto">
          <a:xfrm>
            <a:off x="539750" y="3500438"/>
            <a:ext cx="4038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zh-CN" altLang="en-US" sz="2400">
                <a:solidFill>
                  <a:srgbClr val="000066"/>
                </a:solidFill>
                <a:latin typeface="楷体_GB2312" pitchFamily="49" charset="-122"/>
                <a:ea typeface="楷体_GB2312" pitchFamily="49" charset="-122"/>
              </a:rPr>
              <a:t>数据选择的功能：在通道选择信号的作用下，将多个通道的数据分时传送到公共的数据通道上去的。</a:t>
            </a:r>
          </a:p>
        </p:txBody>
      </p:sp>
      <p:sp>
        <p:nvSpPr>
          <p:cNvPr id="412679" name="Rectangle 7">
            <a:extLst>
              <a:ext uri="{FF2B5EF4-FFF2-40B4-BE49-F238E27FC236}">
                <a16:creationId xmlns:a16="http://schemas.microsoft.com/office/drawing/2014/main" id="{C085136A-C58C-41B2-473D-E15CEDA96DD0}"/>
              </a:ext>
            </a:extLst>
          </p:cNvPr>
          <p:cNvSpPr>
            <a:spLocks noChangeArrowheads="1"/>
          </p:cNvSpPr>
          <p:nvPr/>
        </p:nvSpPr>
        <p:spPr bwMode="auto">
          <a:xfrm>
            <a:off x="684213" y="2133600"/>
            <a:ext cx="7924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zh-CN" altLang="en-US" sz="2400">
                <a:solidFill>
                  <a:srgbClr val="000066"/>
                </a:solidFill>
                <a:latin typeface="楷体_GB2312" pitchFamily="49" charset="-122"/>
                <a:ea typeface="楷体_GB2312" pitchFamily="49" charset="-122"/>
              </a:rPr>
              <a:t>数据选择器：能实现数据选择功能的逻辑电路。它的作用相当于多个输入的单刀多掷开关，又称</a:t>
            </a:r>
            <a:r>
              <a:rPr lang="zh-CN" altLang="en-US" sz="2400">
                <a:solidFill>
                  <a:srgbClr val="000066"/>
                </a:solidFill>
                <a:latin typeface="Arial" panose="020B0604020202020204" pitchFamily="34" charset="0"/>
                <a:ea typeface="楷体_GB2312" pitchFamily="49" charset="-122"/>
              </a:rPr>
              <a:t>“</a:t>
            </a:r>
            <a:r>
              <a:rPr lang="zh-CN" altLang="en-US" sz="2400">
                <a:solidFill>
                  <a:srgbClr val="000066"/>
                </a:solidFill>
                <a:latin typeface="楷体_GB2312" pitchFamily="49" charset="-122"/>
                <a:ea typeface="楷体_GB2312" pitchFamily="49" charset="-122"/>
              </a:rPr>
              <a:t>多路开关</a:t>
            </a:r>
            <a:r>
              <a:rPr lang="zh-CN" altLang="en-US" sz="2400">
                <a:solidFill>
                  <a:srgbClr val="000066"/>
                </a:solidFill>
                <a:latin typeface="Arial" panose="020B0604020202020204" pitchFamily="34" charset="0"/>
                <a:ea typeface="楷体_GB2312" pitchFamily="49" charset="-122"/>
              </a:rPr>
              <a:t>”</a:t>
            </a:r>
            <a:r>
              <a:rPr lang="zh-CN" altLang="en-US" sz="2400">
                <a:solidFill>
                  <a:srgbClr val="000066"/>
                </a:solidFill>
                <a:latin typeface="楷体_GB2312" pitchFamily="49" charset="-122"/>
                <a:ea typeface="楷体_GB2312" pitchFamily="49" charset="-122"/>
              </a:rPr>
              <a:t> 。</a:t>
            </a:r>
          </a:p>
        </p:txBody>
      </p:sp>
      <p:grpSp>
        <p:nvGrpSpPr>
          <p:cNvPr id="412680" name="Group 8">
            <a:extLst>
              <a:ext uri="{FF2B5EF4-FFF2-40B4-BE49-F238E27FC236}">
                <a16:creationId xmlns:a16="http://schemas.microsoft.com/office/drawing/2014/main" id="{3F4A0DB3-A2A9-A952-541F-5D8315EDC88A}"/>
              </a:ext>
            </a:extLst>
          </p:cNvPr>
          <p:cNvGrpSpPr>
            <a:grpSpLocks/>
          </p:cNvGrpSpPr>
          <p:nvPr/>
        </p:nvGrpSpPr>
        <p:grpSpPr bwMode="auto">
          <a:xfrm>
            <a:off x="4500563" y="3284538"/>
            <a:ext cx="4495800" cy="3298825"/>
            <a:chOff x="1056" y="1252"/>
            <a:chExt cx="2496" cy="2133"/>
          </a:xfrm>
        </p:grpSpPr>
        <p:sp>
          <p:nvSpPr>
            <p:cNvPr id="120839" name="AutoShape 9">
              <a:extLst>
                <a:ext uri="{FF2B5EF4-FFF2-40B4-BE49-F238E27FC236}">
                  <a16:creationId xmlns:a16="http://schemas.microsoft.com/office/drawing/2014/main" id="{6EE46719-5EE6-60D2-41EB-84D02903AA35}"/>
                </a:ext>
              </a:extLst>
            </p:cNvPr>
            <p:cNvSpPr>
              <a:spLocks noChangeArrowheads="1"/>
            </p:cNvSpPr>
            <p:nvPr/>
          </p:nvSpPr>
          <p:spPr bwMode="auto">
            <a:xfrm>
              <a:off x="1056" y="1536"/>
              <a:ext cx="2496" cy="1728"/>
            </a:xfrm>
            <a:prstGeom prst="roundRect">
              <a:avLst>
                <a:gd name="adj" fmla="val 16667"/>
              </a:avLst>
            </a:prstGeom>
            <a:solidFill>
              <a:srgbClr val="FFFFCC">
                <a:alpha val="117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20840" name="Object 10">
              <a:extLst>
                <a:ext uri="{FF2B5EF4-FFF2-40B4-BE49-F238E27FC236}">
                  <a16:creationId xmlns:a16="http://schemas.microsoft.com/office/drawing/2014/main" id="{465A472F-960A-0716-A088-CA2D5203CC08}"/>
                </a:ext>
              </a:extLst>
            </p:cNvPr>
            <p:cNvGraphicFramePr>
              <a:graphicFrameLocks noChangeAspect="1"/>
            </p:cNvGraphicFramePr>
            <p:nvPr/>
          </p:nvGraphicFramePr>
          <p:xfrm>
            <a:off x="1104" y="1252"/>
            <a:ext cx="2400" cy="2133"/>
          </p:xfrm>
          <a:graphic>
            <a:graphicData uri="http://schemas.openxmlformats.org/presentationml/2006/ole">
              <mc:AlternateContent xmlns:mc="http://schemas.openxmlformats.org/markup-compatibility/2006">
                <mc:Choice xmlns:v="urn:schemas-microsoft-com:vml" Requires="v">
                  <p:oleObj name="图片" r:id="rId2" imgW="2447544" imgH="2173224" progId="Word.Picture.8">
                    <p:embed/>
                  </p:oleObj>
                </mc:Choice>
                <mc:Fallback>
                  <p:oleObj name="图片" r:id="rId2" imgW="2447544" imgH="2173224" progId="Word.Picture.8">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1252"/>
                          <a:ext cx="2400" cy="2133"/>
                        </a:xfrm>
                        <a:prstGeom prst="rect">
                          <a:avLst/>
                        </a:prstGeom>
                        <a:noFill/>
                        <a:ln>
                          <a:noFill/>
                        </a:ln>
                        <a:extLst>
                          <a:ext uri="{909E8E84-426E-40DD-AFC4-6F175D3DCCD1}">
                            <a14:hiddenFill xmlns:a14="http://schemas.microsoft.com/office/drawing/2010/main">
                              <a:solidFill>
                                <a:srgbClr val="FFFFFF">
                                  <a:alpha val="1176"/>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2677"/>
                                        </p:tgtEl>
                                        <p:attrNameLst>
                                          <p:attrName>style.visibility</p:attrName>
                                        </p:attrNameLst>
                                      </p:cBhvr>
                                      <p:to>
                                        <p:strVal val="visible"/>
                                      </p:to>
                                    </p:set>
                                    <p:animEffect transition="in" filter="strips(downRight)">
                                      <p:cBhvr>
                                        <p:cTn id="7" dur="500"/>
                                        <p:tgtEl>
                                          <p:spTgt spid="4126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12679"/>
                                        </p:tgtEl>
                                        <p:attrNameLst>
                                          <p:attrName>style.visibility</p:attrName>
                                        </p:attrNameLst>
                                      </p:cBhvr>
                                      <p:to>
                                        <p:strVal val="visible"/>
                                      </p:to>
                                    </p:set>
                                    <p:animEffect transition="in" filter="strips(downRight)">
                                      <p:cBhvr>
                                        <p:cTn id="12" dur="500"/>
                                        <p:tgtEl>
                                          <p:spTgt spid="4126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12678"/>
                                        </p:tgtEl>
                                        <p:attrNameLst>
                                          <p:attrName>style.visibility</p:attrName>
                                        </p:attrNameLst>
                                      </p:cBhvr>
                                      <p:to>
                                        <p:strVal val="visible"/>
                                      </p:to>
                                    </p:set>
                                    <p:animEffect transition="in" filter="strips(downRight)">
                                      <p:cBhvr>
                                        <p:cTn id="17" dur="500"/>
                                        <p:tgtEl>
                                          <p:spTgt spid="4126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2680"/>
                                        </p:tgtEl>
                                        <p:attrNameLst>
                                          <p:attrName>style.visibility</p:attrName>
                                        </p:attrNameLst>
                                      </p:cBhvr>
                                      <p:to>
                                        <p:strVal val="visible"/>
                                      </p:to>
                                    </p:set>
                                    <p:animEffect transition="in" filter="wipe(left)">
                                      <p:cBhvr>
                                        <p:cTn id="22" dur="500"/>
                                        <p:tgtEl>
                                          <p:spTgt spid="412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7" grpId="0" autoUpdateAnimBg="0"/>
      <p:bldP spid="412678" grpId="0" autoUpdateAnimBg="0"/>
      <p:bldP spid="41267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4">
            <a:extLst>
              <a:ext uri="{FF2B5EF4-FFF2-40B4-BE49-F238E27FC236}">
                <a16:creationId xmlns:a16="http://schemas.microsoft.com/office/drawing/2014/main" id="{DEDC513A-EA76-2676-AB94-190C66B6B69E}"/>
              </a:ext>
            </a:extLst>
          </p:cNvPr>
          <p:cNvSpPr>
            <a:spLocks noChangeArrowheads="1"/>
          </p:cNvSpPr>
          <p:nvPr/>
        </p:nvSpPr>
        <p:spPr bwMode="auto">
          <a:xfrm>
            <a:off x="1187450" y="2349500"/>
            <a:ext cx="5994400" cy="5243513"/>
          </a:xfrm>
          <a:prstGeom prst="roundRect">
            <a:avLst>
              <a:gd name="adj" fmla="val 16667"/>
            </a:avLst>
          </a:prstGeom>
          <a:solidFill>
            <a:schemeClr val="bg1">
              <a:alpha val="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29062" name="AutoShape 6">
            <a:extLst>
              <a:ext uri="{FF2B5EF4-FFF2-40B4-BE49-F238E27FC236}">
                <a16:creationId xmlns:a16="http://schemas.microsoft.com/office/drawing/2014/main" id="{73CEFC4B-FCE1-7B94-4EC5-0451C897FC2D}"/>
              </a:ext>
            </a:extLst>
          </p:cNvPr>
          <p:cNvSpPr>
            <a:spLocks noChangeArrowheads="1"/>
          </p:cNvSpPr>
          <p:nvPr/>
        </p:nvSpPr>
        <p:spPr bwMode="auto">
          <a:xfrm>
            <a:off x="2339975" y="2997200"/>
            <a:ext cx="466725" cy="1439863"/>
          </a:xfrm>
          <a:prstGeom prst="roundRect">
            <a:avLst>
              <a:gd name="adj" fmla="val 16667"/>
            </a:avLst>
          </a:prstGeom>
          <a:solidFill>
            <a:srgbClr val="00E4A8">
              <a:alpha val="49019"/>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29063" name="AutoShape 7">
            <a:extLst>
              <a:ext uri="{FF2B5EF4-FFF2-40B4-BE49-F238E27FC236}">
                <a16:creationId xmlns:a16="http://schemas.microsoft.com/office/drawing/2014/main" id="{2EB22683-A60F-985A-A42E-37A5F3600002}"/>
              </a:ext>
            </a:extLst>
          </p:cNvPr>
          <p:cNvSpPr>
            <a:spLocks noChangeArrowheads="1"/>
          </p:cNvSpPr>
          <p:nvPr/>
        </p:nvSpPr>
        <p:spPr bwMode="auto">
          <a:xfrm>
            <a:off x="2700338" y="2097088"/>
            <a:ext cx="1042987" cy="495300"/>
          </a:xfrm>
          <a:prstGeom prst="roundRect">
            <a:avLst>
              <a:gd name="adj" fmla="val 16667"/>
            </a:avLst>
          </a:prstGeom>
          <a:solidFill>
            <a:srgbClr val="00FFCC">
              <a:alpha val="50195"/>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29065" name="AutoShape 9">
            <a:extLst>
              <a:ext uri="{FF2B5EF4-FFF2-40B4-BE49-F238E27FC236}">
                <a16:creationId xmlns:a16="http://schemas.microsoft.com/office/drawing/2014/main" id="{36BFC0D2-BC0D-F7A9-08D7-6EF20B95FFD8}"/>
              </a:ext>
            </a:extLst>
          </p:cNvPr>
          <p:cNvSpPr>
            <a:spLocks noChangeArrowheads="1"/>
          </p:cNvSpPr>
          <p:nvPr/>
        </p:nvSpPr>
        <p:spPr bwMode="auto">
          <a:xfrm>
            <a:off x="5327650" y="3716338"/>
            <a:ext cx="414338" cy="371475"/>
          </a:xfrm>
          <a:prstGeom prst="roundRect">
            <a:avLst>
              <a:gd name="adj" fmla="val 16667"/>
            </a:avLst>
          </a:prstGeom>
          <a:solidFill>
            <a:srgbClr val="00FFCC">
              <a:alpha val="54117"/>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1862" name="Rectangle 10">
            <a:extLst>
              <a:ext uri="{FF2B5EF4-FFF2-40B4-BE49-F238E27FC236}">
                <a16:creationId xmlns:a16="http://schemas.microsoft.com/office/drawing/2014/main" id="{B9C7B225-EDC8-A7CD-0BBD-CF0594058E4D}"/>
              </a:ext>
            </a:extLst>
          </p:cNvPr>
          <p:cNvSpPr>
            <a:spLocks noChangeArrowheads="1"/>
          </p:cNvSpPr>
          <p:nvPr/>
        </p:nvSpPr>
        <p:spPr bwMode="auto">
          <a:xfrm>
            <a:off x="755650" y="476250"/>
            <a:ext cx="4648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500">
                <a:solidFill>
                  <a:schemeClr val="accent2"/>
                </a:solidFill>
                <a:latin typeface="Times New Roman" panose="02020603050405020304" pitchFamily="18" charset="0"/>
              </a:rPr>
              <a:t>2</a:t>
            </a:r>
            <a:r>
              <a:rPr kumimoji="1" lang="zh-CN" altLang="en-US" sz="2500">
                <a:solidFill>
                  <a:schemeClr val="accent2"/>
                </a:solidFill>
                <a:latin typeface="Times New Roman" panose="02020603050405020304" pitchFamily="18" charset="0"/>
              </a:rPr>
              <a:t>选</a:t>
            </a:r>
            <a:r>
              <a:rPr kumimoji="1" lang="en-US" altLang="zh-CN" sz="2500">
                <a:solidFill>
                  <a:schemeClr val="accent2"/>
                </a:solidFill>
                <a:latin typeface="Times New Roman" panose="02020603050405020304" pitchFamily="18" charset="0"/>
              </a:rPr>
              <a:t>1</a:t>
            </a:r>
            <a:r>
              <a:rPr kumimoji="1" lang="zh-CN" altLang="en-US" sz="2500">
                <a:solidFill>
                  <a:schemeClr val="accent2"/>
                </a:solidFill>
                <a:latin typeface="Times New Roman" panose="02020603050405020304" pitchFamily="18" charset="0"/>
              </a:rPr>
              <a:t>数据选择器</a:t>
            </a:r>
          </a:p>
        </p:txBody>
      </p:sp>
      <p:sp>
        <p:nvSpPr>
          <p:cNvPr id="429067" name="AutoShape 11">
            <a:extLst>
              <a:ext uri="{FF2B5EF4-FFF2-40B4-BE49-F238E27FC236}">
                <a16:creationId xmlns:a16="http://schemas.microsoft.com/office/drawing/2014/main" id="{2AA77D88-CC4C-9695-1E1E-9BB5AFC5944A}"/>
              </a:ext>
            </a:extLst>
          </p:cNvPr>
          <p:cNvSpPr>
            <a:spLocks noChangeArrowheads="1"/>
          </p:cNvSpPr>
          <p:nvPr/>
        </p:nvSpPr>
        <p:spPr bwMode="auto">
          <a:xfrm>
            <a:off x="539750" y="1952625"/>
            <a:ext cx="1692275" cy="1066800"/>
          </a:xfrm>
          <a:prstGeom prst="wedgeRoundRectCallout">
            <a:avLst>
              <a:gd name="adj1" fmla="val 92213"/>
              <a:gd name="adj2" fmla="val -16370"/>
              <a:gd name="adj3" fmla="val 16667"/>
            </a:avLst>
          </a:prstGeom>
          <a:solidFill>
            <a:schemeClr val="bg1"/>
          </a:solidFill>
          <a:ln w="19050">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a:r>
              <a:rPr lang="en-US" altLang="zh-CN" sz="2400">
                <a:solidFill>
                  <a:srgbClr val="000066"/>
                </a:solidFill>
                <a:latin typeface="楷体_GB2312" pitchFamily="49" charset="-122"/>
                <a:ea typeface="楷体_GB2312" pitchFamily="49" charset="-122"/>
              </a:rPr>
              <a:t>1</a:t>
            </a:r>
            <a:r>
              <a:rPr lang="zh-CN" altLang="en-US" sz="2400">
                <a:solidFill>
                  <a:srgbClr val="000066"/>
                </a:solidFill>
                <a:latin typeface="楷体_GB2312" pitchFamily="49" charset="-122"/>
                <a:ea typeface="楷体_GB2312" pitchFamily="49" charset="-122"/>
              </a:rPr>
              <a:t>位地址码输入端</a:t>
            </a:r>
          </a:p>
        </p:txBody>
      </p:sp>
      <p:sp>
        <p:nvSpPr>
          <p:cNvPr id="429068" name="AutoShape 12">
            <a:extLst>
              <a:ext uri="{FF2B5EF4-FFF2-40B4-BE49-F238E27FC236}">
                <a16:creationId xmlns:a16="http://schemas.microsoft.com/office/drawing/2014/main" id="{8D1E7DC0-08AE-DC0B-7608-249713FDCF5B}"/>
              </a:ext>
            </a:extLst>
          </p:cNvPr>
          <p:cNvSpPr>
            <a:spLocks noChangeArrowheads="1"/>
          </p:cNvSpPr>
          <p:nvPr/>
        </p:nvSpPr>
        <p:spPr bwMode="auto">
          <a:xfrm>
            <a:off x="7092950" y="2060575"/>
            <a:ext cx="1655763" cy="652463"/>
          </a:xfrm>
          <a:prstGeom prst="wedgeRoundRectCallout">
            <a:avLst>
              <a:gd name="adj1" fmla="val -40509"/>
              <a:gd name="adj2" fmla="val 171898"/>
              <a:gd name="adj3" fmla="val 16667"/>
            </a:avLst>
          </a:prstGeom>
          <a:solidFill>
            <a:schemeClr val="bg1"/>
          </a:solidFill>
          <a:ln w="28575">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楷体_GB2312" pitchFamily="49" charset="-122"/>
                <a:ea typeface="楷体_GB2312" pitchFamily="49" charset="-122"/>
              </a:rPr>
              <a:t>逻辑符号</a:t>
            </a:r>
          </a:p>
        </p:txBody>
      </p:sp>
      <p:sp>
        <p:nvSpPr>
          <p:cNvPr id="429069" name="AutoShape 13">
            <a:extLst>
              <a:ext uri="{FF2B5EF4-FFF2-40B4-BE49-F238E27FC236}">
                <a16:creationId xmlns:a16="http://schemas.microsoft.com/office/drawing/2014/main" id="{AB634482-3B1B-0371-417C-A23448404DBC}"/>
              </a:ext>
            </a:extLst>
          </p:cNvPr>
          <p:cNvSpPr>
            <a:spLocks noChangeArrowheads="1"/>
          </p:cNvSpPr>
          <p:nvPr/>
        </p:nvSpPr>
        <p:spPr bwMode="auto">
          <a:xfrm>
            <a:off x="5867400" y="4508500"/>
            <a:ext cx="1676400" cy="914400"/>
          </a:xfrm>
          <a:prstGeom prst="wedgeRoundRectCallout">
            <a:avLst>
              <a:gd name="adj1" fmla="val -62690"/>
              <a:gd name="adj2" fmla="val -116148"/>
              <a:gd name="adj3" fmla="val 16667"/>
            </a:avLst>
          </a:prstGeom>
          <a:solidFill>
            <a:schemeClr val="bg1"/>
          </a:solidFill>
          <a:ln w="28575">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楷体_GB2312" pitchFamily="49" charset="-122"/>
                <a:ea typeface="楷体_GB2312" pitchFamily="49" charset="-122"/>
              </a:rPr>
              <a:t>1</a:t>
            </a:r>
            <a:r>
              <a:rPr lang="zh-CN" altLang="en-US" sz="2400">
                <a:solidFill>
                  <a:srgbClr val="000066"/>
                </a:solidFill>
                <a:latin typeface="楷体_GB2312" pitchFamily="49" charset="-122"/>
                <a:ea typeface="楷体_GB2312" pitchFamily="49" charset="-122"/>
              </a:rPr>
              <a:t>路数据输出端</a:t>
            </a:r>
          </a:p>
        </p:txBody>
      </p:sp>
      <p:sp>
        <p:nvSpPr>
          <p:cNvPr id="429071" name="AutoShape 15">
            <a:extLst>
              <a:ext uri="{FF2B5EF4-FFF2-40B4-BE49-F238E27FC236}">
                <a16:creationId xmlns:a16="http://schemas.microsoft.com/office/drawing/2014/main" id="{E0E29184-60EB-A5DC-4EE9-CD612C7700C7}"/>
              </a:ext>
            </a:extLst>
          </p:cNvPr>
          <p:cNvSpPr>
            <a:spLocks noChangeArrowheads="1"/>
          </p:cNvSpPr>
          <p:nvPr/>
        </p:nvSpPr>
        <p:spPr bwMode="auto">
          <a:xfrm>
            <a:off x="1403350" y="3284538"/>
            <a:ext cx="539750" cy="1908175"/>
          </a:xfrm>
          <a:prstGeom prst="wedgeRoundRectCallout">
            <a:avLst>
              <a:gd name="adj1" fmla="val 140296"/>
              <a:gd name="adj2" fmla="val -17389"/>
              <a:gd name="adj3" fmla="val 16667"/>
            </a:avLst>
          </a:prstGeom>
          <a:solidFill>
            <a:schemeClr val="bg1"/>
          </a:solidFill>
          <a:ln w="28575">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a:r>
              <a:rPr lang="zh-CN" altLang="en-US" sz="2400">
                <a:solidFill>
                  <a:srgbClr val="000066"/>
                </a:solidFill>
                <a:latin typeface="楷体_GB2312" pitchFamily="49" charset="-122"/>
                <a:ea typeface="楷体_GB2312" pitchFamily="49" charset="-122"/>
              </a:rPr>
              <a:t>数</a:t>
            </a:r>
          </a:p>
          <a:p>
            <a:pPr algn="ctr"/>
            <a:r>
              <a:rPr lang="zh-CN" altLang="en-US" sz="2400">
                <a:solidFill>
                  <a:srgbClr val="000066"/>
                </a:solidFill>
                <a:latin typeface="楷体_GB2312" pitchFamily="49" charset="-122"/>
                <a:ea typeface="楷体_GB2312" pitchFamily="49" charset="-122"/>
              </a:rPr>
              <a:t>据</a:t>
            </a:r>
          </a:p>
          <a:p>
            <a:pPr algn="ctr"/>
            <a:r>
              <a:rPr lang="zh-CN" altLang="en-US" sz="2400">
                <a:solidFill>
                  <a:srgbClr val="000066"/>
                </a:solidFill>
                <a:latin typeface="楷体_GB2312" pitchFamily="49" charset="-122"/>
                <a:ea typeface="楷体_GB2312" pitchFamily="49" charset="-122"/>
              </a:rPr>
              <a:t>输</a:t>
            </a:r>
          </a:p>
          <a:p>
            <a:pPr algn="ctr"/>
            <a:r>
              <a:rPr lang="zh-CN" altLang="en-US" sz="2400">
                <a:solidFill>
                  <a:srgbClr val="000066"/>
                </a:solidFill>
                <a:latin typeface="楷体_GB2312" pitchFamily="49" charset="-122"/>
                <a:ea typeface="楷体_GB2312" pitchFamily="49" charset="-122"/>
              </a:rPr>
              <a:t>入</a:t>
            </a:r>
          </a:p>
          <a:p>
            <a:pPr algn="ctr"/>
            <a:r>
              <a:rPr lang="zh-CN" altLang="en-US" sz="2400">
                <a:solidFill>
                  <a:srgbClr val="000066"/>
                </a:solidFill>
                <a:latin typeface="楷体_GB2312" pitchFamily="49" charset="-122"/>
                <a:ea typeface="楷体_GB2312" pitchFamily="49" charset="-122"/>
              </a:rPr>
              <a:t>端</a:t>
            </a:r>
          </a:p>
        </p:txBody>
      </p:sp>
      <p:graphicFrame>
        <p:nvGraphicFramePr>
          <p:cNvPr id="121867" name="Object 25">
            <a:extLst>
              <a:ext uri="{FF2B5EF4-FFF2-40B4-BE49-F238E27FC236}">
                <a16:creationId xmlns:a16="http://schemas.microsoft.com/office/drawing/2014/main" id="{4D9986BB-DA9F-BA41-22B1-3B5D33362AF0}"/>
              </a:ext>
            </a:extLst>
          </p:cNvPr>
          <p:cNvGraphicFramePr>
            <a:graphicFrameLocks noChangeAspect="1"/>
          </p:cNvGraphicFramePr>
          <p:nvPr/>
        </p:nvGraphicFramePr>
        <p:xfrm>
          <a:off x="2484438" y="2205038"/>
          <a:ext cx="5472112" cy="2190750"/>
        </p:xfrm>
        <a:graphic>
          <a:graphicData uri="http://schemas.openxmlformats.org/presentationml/2006/ole">
            <mc:AlternateContent xmlns:mc="http://schemas.openxmlformats.org/markup-compatibility/2006">
              <mc:Choice xmlns:v="urn:schemas-microsoft-com:vml" Requires="v">
                <p:oleObj name="图片" r:id="rId2" imgW="3406623" imgH="1367333" progId="Word.Picture.8">
                  <p:embed/>
                </p:oleObj>
              </mc:Choice>
              <mc:Fallback>
                <p:oleObj name="图片" r:id="rId2" imgW="3406623" imgH="1367333" progId="Word.Picture.8">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t="-1340"/>
                      <a:stretch>
                        <a:fillRect/>
                      </a:stretch>
                    </p:blipFill>
                    <p:spPr bwMode="auto">
                      <a:xfrm>
                        <a:off x="2484438" y="2205038"/>
                        <a:ext cx="547211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29062"/>
                                        </p:tgtEl>
                                        <p:attrNameLst>
                                          <p:attrName>style.visibility</p:attrName>
                                        </p:attrNameLst>
                                      </p:cBhvr>
                                      <p:to>
                                        <p:strVal val="visible"/>
                                      </p:to>
                                    </p:set>
                                    <p:animEffect transition="in" filter="box(in)">
                                      <p:cBhvr>
                                        <p:cTn id="7" dur="500"/>
                                        <p:tgtEl>
                                          <p:spTgt spid="4290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9071"/>
                                        </p:tgtEl>
                                        <p:attrNameLst>
                                          <p:attrName>style.visibility</p:attrName>
                                        </p:attrNameLst>
                                      </p:cBhvr>
                                      <p:to>
                                        <p:strVal val="visible"/>
                                      </p:to>
                                    </p:set>
                                    <p:animEffect transition="in" filter="dissolve">
                                      <p:cBhvr>
                                        <p:cTn id="12" dur="500"/>
                                        <p:tgtEl>
                                          <p:spTgt spid="4290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29063"/>
                                        </p:tgtEl>
                                        <p:attrNameLst>
                                          <p:attrName>style.visibility</p:attrName>
                                        </p:attrNameLst>
                                      </p:cBhvr>
                                      <p:to>
                                        <p:strVal val="visible"/>
                                      </p:to>
                                    </p:set>
                                    <p:animEffect transition="in" filter="box(in)">
                                      <p:cBhvr>
                                        <p:cTn id="17" dur="500"/>
                                        <p:tgtEl>
                                          <p:spTgt spid="4290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9067"/>
                                        </p:tgtEl>
                                        <p:attrNameLst>
                                          <p:attrName>style.visibility</p:attrName>
                                        </p:attrNameLst>
                                      </p:cBhvr>
                                      <p:to>
                                        <p:strVal val="visible"/>
                                      </p:to>
                                    </p:set>
                                    <p:animEffect transition="in" filter="dissolve">
                                      <p:cBhvr>
                                        <p:cTn id="22" dur="500"/>
                                        <p:tgtEl>
                                          <p:spTgt spid="4290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29065"/>
                                        </p:tgtEl>
                                        <p:attrNameLst>
                                          <p:attrName>style.visibility</p:attrName>
                                        </p:attrNameLst>
                                      </p:cBhvr>
                                      <p:to>
                                        <p:strVal val="visible"/>
                                      </p:to>
                                    </p:set>
                                    <p:animEffect transition="in" filter="box(in)">
                                      <p:cBhvr>
                                        <p:cTn id="27" dur="500"/>
                                        <p:tgtEl>
                                          <p:spTgt spid="4290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29069"/>
                                        </p:tgtEl>
                                        <p:attrNameLst>
                                          <p:attrName>style.visibility</p:attrName>
                                        </p:attrNameLst>
                                      </p:cBhvr>
                                      <p:to>
                                        <p:strVal val="visible"/>
                                      </p:to>
                                    </p:set>
                                    <p:animEffect transition="in" filter="dissolve">
                                      <p:cBhvr>
                                        <p:cTn id="32" dur="500"/>
                                        <p:tgtEl>
                                          <p:spTgt spid="4290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29068"/>
                                        </p:tgtEl>
                                        <p:attrNameLst>
                                          <p:attrName>style.visibility</p:attrName>
                                        </p:attrNameLst>
                                      </p:cBhvr>
                                      <p:to>
                                        <p:strVal val="visible"/>
                                      </p:to>
                                    </p:set>
                                    <p:animEffect transition="in" filter="dissolve">
                                      <p:cBhvr>
                                        <p:cTn id="37" dur="500"/>
                                        <p:tgtEl>
                                          <p:spTgt spid="429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2" grpId="0" animBg="1"/>
      <p:bldP spid="429063" grpId="0" animBg="1"/>
      <p:bldP spid="429065" grpId="0" animBg="1"/>
      <p:bldP spid="429067" grpId="0" animBg="1" autoUpdateAnimBg="0"/>
      <p:bldP spid="429068" grpId="0" animBg="1" autoUpdateAnimBg="0"/>
      <p:bldP spid="429069" grpId="0" animBg="1" autoUpdateAnimBg="0"/>
      <p:bldP spid="429071"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4">
            <a:extLst>
              <a:ext uri="{FF2B5EF4-FFF2-40B4-BE49-F238E27FC236}">
                <a16:creationId xmlns:a16="http://schemas.microsoft.com/office/drawing/2014/main" id="{0F74B042-B595-655F-9215-9395212241D2}"/>
              </a:ext>
            </a:extLst>
          </p:cNvPr>
          <p:cNvSpPr>
            <a:spLocks noChangeArrowheads="1"/>
          </p:cNvSpPr>
          <p:nvPr/>
        </p:nvSpPr>
        <p:spPr bwMode="auto">
          <a:xfrm>
            <a:off x="2416175" y="3284538"/>
            <a:ext cx="592138" cy="2600325"/>
          </a:xfrm>
          <a:prstGeom prst="roundRect">
            <a:avLst>
              <a:gd name="adj" fmla="val 16667"/>
            </a:avLst>
          </a:prstGeom>
          <a:solidFill>
            <a:srgbClr val="00E4A8">
              <a:alpha val="49019"/>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2883" name="AutoShape 5">
            <a:extLst>
              <a:ext uri="{FF2B5EF4-FFF2-40B4-BE49-F238E27FC236}">
                <a16:creationId xmlns:a16="http://schemas.microsoft.com/office/drawing/2014/main" id="{23004619-5C83-2679-50CE-DE56BC36BE98}"/>
              </a:ext>
            </a:extLst>
          </p:cNvPr>
          <p:cNvSpPr>
            <a:spLocks noChangeArrowheads="1"/>
          </p:cNvSpPr>
          <p:nvPr/>
        </p:nvSpPr>
        <p:spPr bwMode="auto">
          <a:xfrm>
            <a:off x="2632075" y="2600325"/>
            <a:ext cx="1620838" cy="531813"/>
          </a:xfrm>
          <a:prstGeom prst="roundRect">
            <a:avLst>
              <a:gd name="adj" fmla="val 16667"/>
            </a:avLst>
          </a:prstGeom>
          <a:solidFill>
            <a:srgbClr val="00FFCC">
              <a:alpha val="50195"/>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2884" name="AutoShape 7">
            <a:extLst>
              <a:ext uri="{FF2B5EF4-FFF2-40B4-BE49-F238E27FC236}">
                <a16:creationId xmlns:a16="http://schemas.microsoft.com/office/drawing/2014/main" id="{BD8B01FA-F24B-724B-445C-85183C0B782E}"/>
              </a:ext>
            </a:extLst>
          </p:cNvPr>
          <p:cNvSpPr>
            <a:spLocks noChangeArrowheads="1"/>
          </p:cNvSpPr>
          <p:nvPr/>
        </p:nvSpPr>
        <p:spPr bwMode="auto">
          <a:xfrm>
            <a:off x="5224463" y="4221163"/>
            <a:ext cx="414337" cy="371475"/>
          </a:xfrm>
          <a:prstGeom prst="roundRect">
            <a:avLst>
              <a:gd name="adj" fmla="val 16667"/>
            </a:avLst>
          </a:prstGeom>
          <a:solidFill>
            <a:srgbClr val="00FFCC">
              <a:alpha val="54117"/>
            </a:srgbClr>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2885" name="Rectangle 8">
            <a:extLst>
              <a:ext uri="{FF2B5EF4-FFF2-40B4-BE49-F238E27FC236}">
                <a16:creationId xmlns:a16="http://schemas.microsoft.com/office/drawing/2014/main" id="{D1D457E0-8A43-A3E5-D3A4-76EF3596A81D}"/>
              </a:ext>
            </a:extLst>
          </p:cNvPr>
          <p:cNvSpPr>
            <a:spLocks noChangeArrowheads="1"/>
          </p:cNvSpPr>
          <p:nvPr/>
        </p:nvSpPr>
        <p:spPr bwMode="auto">
          <a:xfrm>
            <a:off x="1476375" y="549275"/>
            <a:ext cx="4648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500">
                <a:solidFill>
                  <a:schemeClr val="accent2"/>
                </a:solidFill>
                <a:latin typeface="Times New Roman" panose="02020603050405020304" pitchFamily="18" charset="0"/>
              </a:rPr>
              <a:t>4</a:t>
            </a:r>
            <a:r>
              <a:rPr kumimoji="1" lang="zh-CN" altLang="en-US" sz="2500">
                <a:solidFill>
                  <a:schemeClr val="accent2"/>
                </a:solidFill>
                <a:latin typeface="Times New Roman" panose="02020603050405020304" pitchFamily="18" charset="0"/>
              </a:rPr>
              <a:t>选</a:t>
            </a:r>
            <a:r>
              <a:rPr kumimoji="1" lang="en-US" altLang="zh-CN" sz="2500">
                <a:solidFill>
                  <a:schemeClr val="accent2"/>
                </a:solidFill>
                <a:latin typeface="Times New Roman" panose="02020603050405020304" pitchFamily="18" charset="0"/>
              </a:rPr>
              <a:t>1</a:t>
            </a:r>
            <a:r>
              <a:rPr kumimoji="1" lang="zh-CN" altLang="en-US" sz="2500">
                <a:solidFill>
                  <a:schemeClr val="accent2"/>
                </a:solidFill>
                <a:latin typeface="Times New Roman" panose="02020603050405020304" pitchFamily="18" charset="0"/>
              </a:rPr>
              <a:t>数据选择器</a:t>
            </a:r>
          </a:p>
        </p:txBody>
      </p:sp>
      <p:sp>
        <p:nvSpPr>
          <p:cNvPr id="487433" name="AutoShape 9">
            <a:extLst>
              <a:ext uri="{FF2B5EF4-FFF2-40B4-BE49-F238E27FC236}">
                <a16:creationId xmlns:a16="http://schemas.microsoft.com/office/drawing/2014/main" id="{CF5A17B3-00C8-73CD-40AF-C6F23A1F2288}"/>
              </a:ext>
            </a:extLst>
          </p:cNvPr>
          <p:cNvSpPr>
            <a:spLocks noChangeArrowheads="1"/>
          </p:cNvSpPr>
          <p:nvPr/>
        </p:nvSpPr>
        <p:spPr bwMode="auto">
          <a:xfrm>
            <a:off x="576263" y="2060575"/>
            <a:ext cx="1655762" cy="936625"/>
          </a:xfrm>
          <a:prstGeom prst="wedgeRoundRectCallout">
            <a:avLst>
              <a:gd name="adj1" fmla="val 107241"/>
              <a:gd name="adj2" fmla="val 25255"/>
              <a:gd name="adj3" fmla="val 16667"/>
            </a:avLst>
          </a:prstGeom>
          <a:solidFill>
            <a:schemeClr val="bg1"/>
          </a:solidFill>
          <a:ln w="19050">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a:r>
              <a:rPr lang="en-US" altLang="zh-CN" sz="2400">
                <a:solidFill>
                  <a:srgbClr val="000066"/>
                </a:solidFill>
                <a:latin typeface="楷体_GB2312" pitchFamily="49" charset="-122"/>
                <a:ea typeface="楷体_GB2312" pitchFamily="49" charset="-122"/>
              </a:rPr>
              <a:t>2 </a:t>
            </a:r>
            <a:r>
              <a:rPr lang="zh-CN" altLang="en-US" sz="2400">
                <a:solidFill>
                  <a:srgbClr val="000066"/>
                </a:solidFill>
                <a:latin typeface="楷体_GB2312" pitchFamily="49" charset="-122"/>
                <a:ea typeface="楷体_GB2312" pitchFamily="49" charset="-122"/>
              </a:rPr>
              <a:t>位地址码输入端</a:t>
            </a:r>
          </a:p>
        </p:txBody>
      </p:sp>
      <p:sp>
        <p:nvSpPr>
          <p:cNvPr id="487434" name="AutoShape 10">
            <a:extLst>
              <a:ext uri="{FF2B5EF4-FFF2-40B4-BE49-F238E27FC236}">
                <a16:creationId xmlns:a16="http://schemas.microsoft.com/office/drawing/2014/main" id="{1F0C2506-4CD7-42FE-FF30-923C0C0E3AAC}"/>
              </a:ext>
            </a:extLst>
          </p:cNvPr>
          <p:cNvSpPr>
            <a:spLocks noChangeArrowheads="1"/>
          </p:cNvSpPr>
          <p:nvPr/>
        </p:nvSpPr>
        <p:spPr bwMode="auto">
          <a:xfrm>
            <a:off x="7312025" y="2420938"/>
            <a:ext cx="1544638" cy="579437"/>
          </a:xfrm>
          <a:prstGeom prst="wedgeRoundRectCallout">
            <a:avLst>
              <a:gd name="adj1" fmla="val -54625"/>
              <a:gd name="adj2" fmla="val 309727"/>
              <a:gd name="adj3" fmla="val 16667"/>
            </a:avLst>
          </a:prstGeom>
          <a:solidFill>
            <a:schemeClr val="bg1"/>
          </a:solidFill>
          <a:ln w="28575">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楷体_GB2312" pitchFamily="49" charset="-122"/>
                <a:ea typeface="楷体_GB2312" pitchFamily="49" charset="-122"/>
              </a:rPr>
              <a:t>逻辑符号</a:t>
            </a:r>
          </a:p>
        </p:txBody>
      </p:sp>
      <p:sp>
        <p:nvSpPr>
          <p:cNvPr id="487435" name="AutoShape 11">
            <a:extLst>
              <a:ext uri="{FF2B5EF4-FFF2-40B4-BE49-F238E27FC236}">
                <a16:creationId xmlns:a16="http://schemas.microsoft.com/office/drawing/2014/main" id="{537A32EC-6E95-C48E-5F24-FFF5E65AB3A5}"/>
              </a:ext>
            </a:extLst>
          </p:cNvPr>
          <p:cNvSpPr>
            <a:spLocks noChangeArrowheads="1"/>
          </p:cNvSpPr>
          <p:nvPr/>
        </p:nvSpPr>
        <p:spPr bwMode="auto">
          <a:xfrm>
            <a:off x="4829175" y="5084763"/>
            <a:ext cx="1511300" cy="1152525"/>
          </a:xfrm>
          <a:prstGeom prst="wedgeRoundRectCallout">
            <a:avLst>
              <a:gd name="adj1" fmla="val -7458"/>
              <a:gd name="adj2" fmla="val -110468"/>
              <a:gd name="adj3" fmla="val 16667"/>
            </a:avLst>
          </a:prstGeom>
          <a:solidFill>
            <a:schemeClr val="bg1"/>
          </a:solidFill>
          <a:ln w="28575">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en-US" altLang="zh-CN" sz="2400">
                <a:solidFill>
                  <a:srgbClr val="000066"/>
                </a:solidFill>
                <a:latin typeface="楷体_GB2312" pitchFamily="49" charset="-122"/>
                <a:ea typeface="楷体_GB2312" pitchFamily="49" charset="-122"/>
              </a:rPr>
              <a:t>1</a:t>
            </a:r>
            <a:r>
              <a:rPr lang="zh-CN" altLang="en-US" sz="2400">
                <a:solidFill>
                  <a:srgbClr val="000066"/>
                </a:solidFill>
                <a:latin typeface="楷体_GB2312" pitchFamily="49" charset="-122"/>
                <a:ea typeface="楷体_GB2312" pitchFamily="49" charset="-122"/>
              </a:rPr>
              <a:t>路数据输出端</a:t>
            </a:r>
          </a:p>
        </p:txBody>
      </p:sp>
      <p:sp>
        <p:nvSpPr>
          <p:cNvPr id="487437" name="AutoShape 13">
            <a:extLst>
              <a:ext uri="{FF2B5EF4-FFF2-40B4-BE49-F238E27FC236}">
                <a16:creationId xmlns:a16="http://schemas.microsoft.com/office/drawing/2014/main" id="{E66C171A-D389-16CB-2AD9-C46A51ED3AC8}"/>
              </a:ext>
            </a:extLst>
          </p:cNvPr>
          <p:cNvSpPr>
            <a:spLocks noChangeArrowheads="1"/>
          </p:cNvSpPr>
          <p:nvPr/>
        </p:nvSpPr>
        <p:spPr bwMode="auto">
          <a:xfrm>
            <a:off x="1371600" y="3321050"/>
            <a:ext cx="574675" cy="2232025"/>
          </a:xfrm>
          <a:prstGeom prst="wedgeRoundRectCallout">
            <a:avLst>
              <a:gd name="adj1" fmla="val 143921"/>
              <a:gd name="adj2" fmla="val 25176"/>
              <a:gd name="adj3" fmla="val 16667"/>
            </a:avLst>
          </a:prstGeom>
          <a:solidFill>
            <a:schemeClr val="bg1"/>
          </a:solidFill>
          <a:ln w="28575">
            <a:solidFill>
              <a:srgbClr val="00FFCC"/>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a:r>
              <a:rPr lang="zh-CN" altLang="en-US" sz="2400">
                <a:solidFill>
                  <a:srgbClr val="000066"/>
                </a:solidFill>
                <a:latin typeface="楷体_GB2312" pitchFamily="49" charset="-122"/>
                <a:ea typeface="楷体_GB2312" pitchFamily="49" charset="-122"/>
              </a:rPr>
              <a:t>数</a:t>
            </a:r>
          </a:p>
          <a:p>
            <a:pPr algn="ctr"/>
            <a:r>
              <a:rPr lang="zh-CN" altLang="en-US" sz="2400">
                <a:solidFill>
                  <a:srgbClr val="000066"/>
                </a:solidFill>
                <a:latin typeface="楷体_GB2312" pitchFamily="49" charset="-122"/>
                <a:ea typeface="楷体_GB2312" pitchFamily="49" charset="-122"/>
              </a:rPr>
              <a:t>据</a:t>
            </a:r>
          </a:p>
          <a:p>
            <a:pPr algn="ctr"/>
            <a:r>
              <a:rPr lang="zh-CN" altLang="en-US" sz="2400">
                <a:solidFill>
                  <a:srgbClr val="000066"/>
                </a:solidFill>
                <a:latin typeface="楷体_GB2312" pitchFamily="49" charset="-122"/>
                <a:ea typeface="楷体_GB2312" pitchFamily="49" charset="-122"/>
              </a:rPr>
              <a:t>输</a:t>
            </a:r>
          </a:p>
          <a:p>
            <a:pPr algn="ctr"/>
            <a:r>
              <a:rPr lang="zh-CN" altLang="en-US" sz="2400">
                <a:solidFill>
                  <a:srgbClr val="000066"/>
                </a:solidFill>
                <a:latin typeface="楷体_GB2312" pitchFamily="49" charset="-122"/>
                <a:ea typeface="楷体_GB2312" pitchFamily="49" charset="-122"/>
              </a:rPr>
              <a:t>入</a:t>
            </a:r>
          </a:p>
          <a:p>
            <a:pPr algn="ctr"/>
            <a:r>
              <a:rPr lang="zh-CN" altLang="en-US" sz="2400">
                <a:solidFill>
                  <a:srgbClr val="000066"/>
                </a:solidFill>
                <a:latin typeface="楷体_GB2312" pitchFamily="49" charset="-122"/>
                <a:ea typeface="楷体_GB2312" pitchFamily="49" charset="-122"/>
              </a:rPr>
              <a:t>端</a:t>
            </a:r>
          </a:p>
        </p:txBody>
      </p:sp>
      <p:graphicFrame>
        <p:nvGraphicFramePr>
          <p:cNvPr id="122890" name="Object 14">
            <a:extLst>
              <a:ext uri="{FF2B5EF4-FFF2-40B4-BE49-F238E27FC236}">
                <a16:creationId xmlns:a16="http://schemas.microsoft.com/office/drawing/2014/main" id="{61CD2571-31D8-20D8-651C-263135CD598C}"/>
              </a:ext>
            </a:extLst>
          </p:cNvPr>
          <p:cNvGraphicFramePr>
            <a:graphicFrameLocks noChangeAspect="1"/>
          </p:cNvGraphicFramePr>
          <p:nvPr/>
        </p:nvGraphicFramePr>
        <p:xfrm>
          <a:off x="2668588" y="2528888"/>
          <a:ext cx="5524500" cy="3170237"/>
        </p:xfrm>
        <a:graphic>
          <a:graphicData uri="http://schemas.openxmlformats.org/presentationml/2006/ole">
            <mc:AlternateContent xmlns:mc="http://schemas.openxmlformats.org/markup-compatibility/2006">
              <mc:Choice xmlns:v="urn:schemas-microsoft-com:vml" Requires="v">
                <p:oleObj name="图片" r:id="rId2" imgW="3177591" imgH="1804205" progId="Word.Picture.8">
                  <p:embed/>
                </p:oleObj>
              </mc:Choice>
              <mc:Fallback>
                <p:oleObj name="图片" r:id="rId2" imgW="3177591" imgH="1804205" progId="Word.Picture.8">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t="-1340"/>
                      <a:stretch>
                        <a:fillRect/>
                      </a:stretch>
                    </p:blipFill>
                    <p:spPr bwMode="auto">
                      <a:xfrm>
                        <a:off x="2668588" y="2528888"/>
                        <a:ext cx="552450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91" name="Rectangle 16">
            <a:extLst>
              <a:ext uri="{FF2B5EF4-FFF2-40B4-BE49-F238E27FC236}">
                <a16:creationId xmlns:a16="http://schemas.microsoft.com/office/drawing/2014/main" id="{D369EDB9-4257-E321-E601-2283705C54D6}"/>
              </a:ext>
            </a:extLst>
          </p:cNvPr>
          <p:cNvSpPr>
            <a:spLocks noChangeArrowheads="1"/>
          </p:cNvSpPr>
          <p:nvPr/>
        </p:nvSpPr>
        <p:spPr bwMode="auto">
          <a:xfrm>
            <a:off x="1042988" y="1160463"/>
            <a:ext cx="259238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500">
                <a:solidFill>
                  <a:srgbClr val="000066"/>
                </a:solidFill>
                <a:latin typeface="Times New Roman" panose="02020603050405020304" pitchFamily="18" charset="0"/>
              </a:rPr>
              <a:t>（</a:t>
            </a:r>
            <a:r>
              <a:rPr kumimoji="1" lang="en-US" altLang="zh-CN" sz="2500">
                <a:solidFill>
                  <a:srgbClr val="000066"/>
                </a:solidFill>
                <a:latin typeface="Times New Roman" panose="02020603050405020304" pitchFamily="18" charset="0"/>
              </a:rPr>
              <a:t>1</a:t>
            </a:r>
            <a:r>
              <a:rPr kumimoji="1" lang="zh-CN" altLang="en-US" sz="2500">
                <a:solidFill>
                  <a:srgbClr val="000066"/>
                </a:solidFill>
                <a:latin typeface="Times New Roman" panose="02020603050405020304" pitchFamily="18" charset="0"/>
              </a:rPr>
              <a:t>）逻辑电路</a:t>
            </a:r>
          </a:p>
        </p:txBody>
      </p:sp>
      <p:sp>
        <p:nvSpPr>
          <p:cNvPr id="122892" name="Rectangle 17">
            <a:extLst>
              <a:ext uri="{FF2B5EF4-FFF2-40B4-BE49-F238E27FC236}">
                <a16:creationId xmlns:a16="http://schemas.microsoft.com/office/drawing/2014/main" id="{FD763F9A-29CC-3A88-F3A0-D510E019B3D5}"/>
              </a:ext>
            </a:extLst>
          </p:cNvPr>
          <p:cNvSpPr>
            <a:spLocks noChangeArrowheads="1"/>
          </p:cNvSpPr>
          <p:nvPr/>
        </p:nvSpPr>
        <p:spPr bwMode="auto">
          <a:xfrm>
            <a:off x="1042988" y="1628775"/>
            <a:ext cx="745331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500">
                <a:solidFill>
                  <a:srgbClr val="000066"/>
                </a:solidFill>
                <a:latin typeface="Times New Roman" panose="02020603050405020304" pitchFamily="18" charset="0"/>
              </a:rPr>
              <a:t>由</a:t>
            </a:r>
            <a:r>
              <a:rPr kumimoji="1" lang="en-US" altLang="zh-CN" sz="2500">
                <a:solidFill>
                  <a:srgbClr val="000066"/>
                </a:solidFill>
                <a:latin typeface="Times New Roman" panose="02020603050405020304" pitchFamily="18" charset="0"/>
              </a:rPr>
              <a:t>3</a:t>
            </a:r>
            <a:r>
              <a:rPr kumimoji="1" lang="zh-CN" altLang="en-US" sz="2500">
                <a:solidFill>
                  <a:srgbClr val="000066"/>
                </a:solidFill>
                <a:latin typeface="Times New Roman" panose="02020603050405020304" pitchFamily="18" charset="0"/>
              </a:rPr>
              <a:t>个</a:t>
            </a:r>
            <a:r>
              <a:rPr kumimoji="1" lang="en-US" altLang="zh-CN" sz="2500">
                <a:solidFill>
                  <a:srgbClr val="000066"/>
                </a:solidFill>
                <a:latin typeface="Times New Roman" panose="02020603050405020304" pitchFamily="18" charset="0"/>
              </a:rPr>
              <a:t>2</a:t>
            </a:r>
            <a:r>
              <a:rPr kumimoji="1" lang="zh-CN" altLang="en-US" sz="2500">
                <a:solidFill>
                  <a:srgbClr val="000066"/>
                </a:solidFill>
                <a:latin typeface="Times New Roman" panose="02020603050405020304" pitchFamily="18" charset="0"/>
              </a:rPr>
              <a:t>选</a:t>
            </a:r>
            <a:r>
              <a:rPr kumimoji="1" lang="en-US" altLang="zh-CN" sz="2500">
                <a:solidFill>
                  <a:srgbClr val="000066"/>
                </a:solidFill>
                <a:latin typeface="Times New Roman" panose="02020603050405020304" pitchFamily="18" charset="0"/>
              </a:rPr>
              <a:t>1</a:t>
            </a:r>
            <a:r>
              <a:rPr kumimoji="1" lang="zh-CN" altLang="en-US" sz="2500">
                <a:solidFill>
                  <a:srgbClr val="000066"/>
                </a:solidFill>
                <a:latin typeface="Times New Roman" panose="02020603050405020304" pitchFamily="18" charset="0"/>
              </a:rPr>
              <a:t>数据选择器构成</a:t>
            </a:r>
            <a:r>
              <a:rPr kumimoji="1" lang="en-US" altLang="zh-CN" sz="2500">
                <a:solidFill>
                  <a:srgbClr val="000066"/>
                </a:solidFill>
                <a:latin typeface="Times New Roman" panose="02020603050405020304" pitchFamily="18" charset="0"/>
              </a:rPr>
              <a:t>4</a:t>
            </a:r>
            <a:r>
              <a:rPr kumimoji="1" lang="zh-CN" altLang="en-US" sz="2500">
                <a:solidFill>
                  <a:srgbClr val="000066"/>
                </a:solidFill>
                <a:latin typeface="Times New Roman" panose="02020603050405020304" pitchFamily="18" charset="0"/>
              </a:rPr>
              <a:t>选</a:t>
            </a:r>
            <a:r>
              <a:rPr kumimoji="1" lang="en-US" altLang="zh-CN" sz="2500">
                <a:solidFill>
                  <a:srgbClr val="000066"/>
                </a:solidFill>
                <a:latin typeface="Times New Roman" panose="02020603050405020304" pitchFamily="18" charset="0"/>
              </a:rPr>
              <a:t>1</a:t>
            </a:r>
            <a:r>
              <a:rPr kumimoji="1" lang="zh-CN" altLang="en-US" sz="2500">
                <a:solidFill>
                  <a:srgbClr val="000066"/>
                </a:solidFill>
                <a:latin typeface="Times New Roman" panose="02020603050405020304" pitchFamily="18" charset="0"/>
              </a:rPr>
              <a:t>数据选择器。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7437"/>
                                        </p:tgtEl>
                                        <p:attrNameLst>
                                          <p:attrName>style.visibility</p:attrName>
                                        </p:attrNameLst>
                                      </p:cBhvr>
                                      <p:to>
                                        <p:strVal val="visible"/>
                                      </p:to>
                                    </p:set>
                                    <p:animEffect transition="in" filter="dissolve">
                                      <p:cBhvr>
                                        <p:cTn id="7" dur="500"/>
                                        <p:tgtEl>
                                          <p:spTgt spid="487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7433"/>
                                        </p:tgtEl>
                                        <p:attrNameLst>
                                          <p:attrName>style.visibility</p:attrName>
                                        </p:attrNameLst>
                                      </p:cBhvr>
                                      <p:to>
                                        <p:strVal val="visible"/>
                                      </p:to>
                                    </p:set>
                                    <p:animEffect transition="in" filter="dissolve">
                                      <p:cBhvr>
                                        <p:cTn id="12" dur="500"/>
                                        <p:tgtEl>
                                          <p:spTgt spid="4874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7435"/>
                                        </p:tgtEl>
                                        <p:attrNameLst>
                                          <p:attrName>style.visibility</p:attrName>
                                        </p:attrNameLst>
                                      </p:cBhvr>
                                      <p:to>
                                        <p:strVal val="visible"/>
                                      </p:to>
                                    </p:set>
                                    <p:animEffect transition="in" filter="dissolve">
                                      <p:cBhvr>
                                        <p:cTn id="17" dur="500"/>
                                        <p:tgtEl>
                                          <p:spTgt spid="4874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7434"/>
                                        </p:tgtEl>
                                        <p:attrNameLst>
                                          <p:attrName>style.visibility</p:attrName>
                                        </p:attrNameLst>
                                      </p:cBhvr>
                                      <p:to>
                                        <p:strVal val="visible"/>
                                      </p:to>
                                    </p:set>
                                    <p:animEffect transition="in" filter="dissolve">
                                      <p:cBhvr>
                                        <p:cTn id="22" dur="500"/>
                                        <p:tgtEl>
                                          <p:spTgt spid="487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3" grpId="0" animBg="1" autoUpdateAnimBg="0"/>
      <p:bldP spid="487434" grpId="0" animBg="1" autoUpdateAnimBg="0"/>
      <p:bldP spid="487435" grpId="0" animBg="1" autoUpdateAnimBg="0"/>
      <p:bldP spid="487437"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2">
            <a:extLst>
              <a:ext uri="{FF2B5EF4-FFF2-40B4-BE49-F238E27FC236}">
                <a16:creationId xmlns:a16="http://schemas.microsoft.com/office/drawing/2014/main" id="{46EFA03F-C057-9840-BDC1-9AD80B9302EC}"/>
              </a:ext>
            </a:extLst>
          </p:cNvPr>
          <p:cNvSpPr>
            <a:spLocks noChangeArrowheads="1"/>
          </p:cNvSpPr>
          <p:nvPr/>
        </p:nvSpPr>
        <p:spPr bwMode="auto">
          <a:xfrm>
            <a:off x="755650" y="476250"/>
            <a:ext cx="4114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楷体_GB2312" pitchFamily="49" charset="-122"/>
              </a:rPr>
              <a:t>（</a:t>
            </a:r>
            <a:r>
              <a:rPr kumimoji="1" lang="en-US" altLang="zh-CN" sz="2400">
                <a:solidFill>
                  <a:srgbClr val="000066"/>
                </a:solidFill>
                <a:latin typeface="楷体_GB2312" pitchFamily="49" charset="-122"/>
              </a:rPr>
              <a:t>2</a:t>
            </a:r>
            <a:r>
              <a:rPr kumimoji="1" lang="zh-CN" altLang="en-US" sz="2400">
                <a:solidFill>
                  <a:srgbClr val="000066"/>
                </a:solidFill>
                <a:latin typeface="楷体_GB2312" pitchFamily="49" charset="-122"/>
              </a:rPr>
              <a:t>）工作原理及逻辑功能</a:t>
            </a:r>
          </a:p>
        </p:txBody>
      </p:sp>
      <p:graphicFrame>
        <p:nvGraphicFramePr>
          <p:cNvPr id="442431" name="Object 63">
            <a:extLst>
              <a:ext uri="{FF2B5EF4-FFF2-40B4-BE49-F238E27FC236}">
                <a16:creationId xmlns:a16="http://schemas.microsoft.com/office/drawing/2014/main" id="{09EEF0BC-6D0A-31FC-5D13-F7F20E119534}"/>
              </a:ext>
            </a:extLst>
          </p:cNvPr>
          <p:cNvGraphicFramePr>
            <a:graphicFrameLocks noChangeAspect="1"/>
          </p:cNvGraphicFramePr>
          <p:nvPr/>
        </p:nvGraphicFramePr>
        <p:xfrm>
          <a:off x="1584325" y="4905375"/>
          <a:ext cx="6383338" cy="668338"/>
        </p:xfrm>
        <a:graphic>
          <a:graphicData uri="http://schemas.openxmlformats.org/presentationml/2006/ole">
            <mc:AlternateContent xmlns:mc="http://schemas.openxmlformats.org/markup-compatibility/2006">
              <mc:Choice xmlns:v="urn:schemas-microsoft-com:vml" Requires="v">
                <p:oleObj name="公式" r:id="rId2" imgW="2425700" imgH="254000" progId="Equation.3">
                  <p:embed/>
                </p:oleObj>
              </mc:Choice>
              <mc:Fallback>
                <p:oleObj name="公式" r:id="rId2" imgW="2425700" imgH="254000" progId="Equation.3">
                  <p:embed/>
                  <p:pic>
                    <p:nvPicPr>
                      <p:cNvPr id="0" name="Object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4905375"/>
                        <a:ext cx="6383338"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2432" name="Object 64">
            <a:extLst>
              <a:ext uri="{FF2B5EF4-FFF2-40B4-BE49-F238E27FC236}">
                <a16:creationId xmlns:a16="http://schemas.microsoft.com/office/drawing/2014/main" id="{E75E2219-38E2-4205-F42A-E184179DBBF8}"/>
              </a:ext>
            </a:extLst>
          </p:cNvPr>
          <p:cNvGraphicFramePr>
            <a:graphicFrameLocks noChangeAspect="1"/>
          </p:cNvGraphicFramePr>
          <p:nvPr/>
        </p:nvGraphicFramePr>
        <p:xfrm>
          <a:off x="1549400" y="5648325"/>
          <a:ext cx="5246688" cy="601663"/>
        </p:xfrm>
        <a:graphic>
          <a:graphicData uri="http://schemas.openxmlformats.org/presentationml/2006/ole">
            <mc:AlternateContent xmlns:mc="http://schemas.openxmlformats.org/markup-compatibility/2006">
              <mc:Choice xmlns:v="urn:schemas-microsoft-com:vml" Requires="v">
                <p:oleObj name="公式" r:id="rId4" imgW="1993900" imgH="228600" progId="Equation.3">
                  <p:embed/>
                </p:oleObj>
              </mc:Choice>
              <mc:Fallback>
                <p:oleObj name="公式" r:id="rId4" imgW="1993900" imgH="228600" progId="Equation.3">
                  <p:embed/>
                  <p:pic>
                    <p:nvPicPr>
                      <p:cNvPr id="0"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9400" y="5648325"/>
                        <a:ext cx="5246688"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09" name="Text Box 56">
            <a:extLst>
              <a:ext uri="{FF2B5EF4-FFF2-40B4-BE49-F238E27FC236}">
                <a16:creationId xmlns:a16="http://schemas.microsoft.com/office/drawing/2014/main" id="{4E8C3BD7-B4A9-C8F1-AE96-72EA10A5CABD}"/>
              </a:ext>
            </a:extLst>
          </p:cNvPr>
          <p:cNvSpPr txBox="1">
            <a:spLocks noChangeArrowheads="1"/>
          </p:cNvSpPr>
          <p:nvPr/>
        </p:nvSpPr>
        <p:spPr bwMode="auto">
          <a:xfrm>
            <a:off x="6192838" y="981075"/>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楷体_GB2312" pitchFamily="49" charset="-122"/>
                <a:ea typeface="楷体_GB2312" pitchFamily="49" charset="-122"/>
              </a:rPr>
              <a:t>真值表</a:t>
            </a:r>
          </a:p>
        </p:txBody>
      </p:sp>
      <p:graphicFrame>
        <p:nvGraphicFramePr>
          <p:cNvPr id="123910" name="Object 70">
            <a:extLst>
              <a:ext uri="{FF2B5EF4-FFF2-40B4-BE49-F238E27FC236}">
                <a16:creationId xmlns:a16="http://schemas.microsoft.com/office/drawing/2014/main" id="{5EBD43EA-424C-4D5A-7D00-D9ACD8670A19}"/>
              </a:ext>
            </a:extLst>
          </p:cNvPr>
          <p:cNvGraphicFramePr>
            <a:graphicFrameLocks noChangeAspect="1"/>
          </p:cNvGraphicFramePr>
          <p:nvPr/>
        </p:nvGraphicFramePr>
        <p:xfrm>
          <a:off x="1223963" y="1449388"/>
          <a:ext cx="2293937" cy="2520950"/>
        </p:xfrm>
        <a:graphic>
          <a:graphicData uri="http://schemas.openxmlformats.org/presentationml/2006/ole">
            <mc:AlternateContent xmlns:mc="http://schemas.openxmlformats.org/markup-compatibility/2006">
              <mc:Choice xmlns:v="urn:schemas-microsoft-com:vml" Requires="v">
                <p:oleObj name="图片" r:id="rId6" imgW="1078992" imgH="1168908" progId="Word.Picture.8">
                  <p:embed/>
                </p:oleObj>
              </mc:Choice>
              <mc:Fallback>
                <p:oleObj name="图片" r:id="rId6" imgW="1078992" imgH="1168908" progId="Word.Picture.8">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t="-1340"/>
                      <a:stretch>
                        <a:fillRect/>
                      </a:stretch>
                    </p:blipFill>
                    <p:spPr bwMode="auto">
                      <a:xfrm>
                        <a:off x="1223963" y="1449388"/>
                        <a:ext cx="229393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2552" name="Group 184">
            <a:extLst>
              <a:ext uri="{FF2B5EF4-FFF2-40B4-BE49-F238E27FC236}">
                <a16:creationId xmlns:a16="http://schemas.microsoft.com/office/drawing/2014/main" id="{7CF9A654-8EA5-B960-3BC6-5D6AC676E071}"/>
              </a:ext>
            </a:extLst>
          </p:cNvPr>
          <p:cNvGraphicFramePr>
            <a:graphicFrameLocks noGrp="1"/>
          </p:cNvGraphicFramePr>
          <p:nvPr/>
        </p:nvGraphicFramePr>
        <p:xfrm>
          <a:off x="4643438" y="1557338"/>
          <a:ext cx="4068762" cy="2913063"/>
        </p:xfrm>
        <a:graphic>
          <a:graphicData uri="http://schemas.openxmlformats.org/drawingml/2006/table">
            <a:tbl>
              <a:tblPr/>
              <a:tblGrid>
                <a:gridCol w="1298575">
                  <a:extLst>
                    <a:ext uri="{9D8B030D-6E8A-4147-A177-3AD203B41FA5}">
                      <a16:colId xmlns:a16="http://schemas.microsoft.com/office/drawing/2014/main" val="20000"/>
                    </a:ext>
                  </a:extLst>
                </a:gridCol>
                <a:gridCol w="1223962">
                  <a:extLst>
                    <a:ext uri="{9D8B030D-6E8A-4147-A177-3AD203B41FA5}">
                      <a16:colId xmlns:a16="http://schemas.microsoft.com/office/drawing/2014/main" val="20001"/>
                    </a:ext>
                  </a:extLst>
                </a:gridCol>
                <a:gridCol w="1546225">
                  <a:extLst>
                    <a:ext uri="{9D8B030D-6E8A-4147-A177-3AD203B41FA5}">
                      <a16:colId xmlns:a16="http://schemas.microsoft.com/office/drawing/2014/main" val="20002"/>
                    </a:ext>
                  </a:extLst>
                </a:gridCol>
              </a:tblGrid>
              <a:tr h="541338">
                <a:tc gridSpan="2">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选择输入</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E381"/>
                    </a:solidFill>
                  </a:tcPr>
                </a:tc>
                <a:tc hMerge="1">
                  <a:txBody>
                    <a:bodyPr/>
                    <a:lstStyle/>
                    <a:p>
                      <a:endParaRPr lang="zh-CN" altLang="en-US"/>
                    </a:p>
                  </a:txBody>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输  出</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E381"/>
                    </a:solidFill>
                  </a:tcPr>
                </a:tc>
                <a:extLst>
                  <a:ext uri="{0D108BD9-81ED-4DB2-BD59-A6C34878D82A}">
                    <a16:rowId xmlns:a16="http://schemas.microsoft.com/office/drawing/2014/main" val="10000"/>
                  </a:ext>
                </a:extLst>
              </a:tr>
              <a:tr h="542925">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S</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S</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E381"/>
                    </a:solidFill>
                  </a:tcPr>
                </a:tc>
                <a:extLst>
                  <a:ext uri="{0D108BD9-81ED-4DB2-BD59-A6C34878D82A}">
                    <a16:rowId xmlns:a16="http://schemas.microsoft.com/office/drawing/2014/main" val="10001"/>
                  </a:ext>
                </a:extLst>
              </a:tr>
              <a:tr h="457200">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D</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extLst>
                  <a:ext uri="{0D108BD9-81ED-4DB2-BD59-A6C34878D82A}">
                    <a16:rowId xmlns:a16="http://schemas.microsoft.com/office/drawing/2014/main" val="10002"/>
                  </a:ext>
                </a:extLst>
              </a:tr>
              <a:tr h="457200">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D</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extLst>
                  <a:ext uri="{0D108BD9-81ED-4DB2-BD59-A6C34878D82A}">
                    <a16:rowId xmlns:a16="http://schemas.microsoft.com/office/drawing/2014/main" val="10003"/>
                  </a:ext>
                </a:extLst>
              </a:tr>
              <a:tr h="457200">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D</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2</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CE381"/>
                    </a:solidFill>
                  </a:tcPr>
                </a:tc>
                <a:extLst>
                  <a:ext uri="{0D108BD9-81ED-4DB2-BD59-A6C34878D82A}">
                    <a16:rowId xmlns:a16="http://schemas.microsoft.com/office/drawing/2014/main" val="10004"/>
                  </a:ext>
                </a:extLst>
              </a:tr>
              <a:tr h="457200">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CE381"/>
                    </a:solidFill>
                  </a:tcPr>
                </a:tc>
                <a:tc>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D</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3</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CE381"/>
                    </a:solidFill>
                  </a:tcPr>
                </a:tc>
                <a:extLst>
                  <a:ext uri="{0D108BD9-81ED-4DB2-BD59-A6C34878D82A}">
                    <a16:rowId xmlns:a16="http://schemas.microsoft.com/office/drawing/2014/main" val="10005"/>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42431"/>
                                        </p:tgtEl>
                                        <p:attrNameLst>
                                          <p:attrName>style.visibility</p:attrName>
                                        </p:attrNameLst>
                                      </p:cBhvr>
                                      <p:to>
                                        <p:strVal val="visible"/>
                                      </p:to>
                                    </p:set>
                                    <p:animEffect transition="in" filter="strips(downRight)">
                                      <p:cBhvr>
                                        <p:cTn id="7" dur="500"/>
                                        <p:tgtEl>
                                          <p:spTgt spid="4424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42432"/>
                                        </p:tgtEl>
                                        <p:attrNameLst>
                                          <p:attrName>style.visibility</p:attrName>
                                        </p:attrNameLst>
                                      </p:cBhvr>
                                      <p:to>
                                        <p:strVal val="visible"/>
                                      </p:to>
                                    </p:set>
                                    <p:animEffect transition="in" filter="strips(downRight)">
                                      <p:cBhvr>
                                        <p:cTn id="12" dur="500"/>
                                        <p:tgtEl>
                                          <p:spTgt spid="442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7C9ECA05-A3B9-B560-AEBA-9B2044A271CD}"/>
              </a:ext>
            </a:extLst>
          </p:cNvPr>
          <p:cNvSpPr>
            <a:spLocks noChangeArrowheads="1"/>
          </p:cNvSpPr>
          <p:nvPr/>
        </p:nvSpPr>
        <p:spPr bwMode="auto">
          <a:xfrm>
            <a:off x="755650" y="476250"/>
            <a:ext cx="45370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楷体_GB2312" pitchFamily="49" charset="-122"/>
              </a:rPr>
              <a:t>（</a:t>
            </a:r>
            <a:r>
              <a:rPr kumimoji="1" lang="en-US" altLang="zh-CN" sz="2400">
                <a:solidFill>
                  <a:srgbClr val="000066"/>
                </a:solidFill>
                <a:latin typeface="楷体_GB2312" pitchFamily="49" charset="-122"/>
              </a:rPr>
              <a:t>3</a:t>
            </a:r>
            <a:r>
              <a:rPr kumimoji="1" lang="zh-CN" altLang="en-US" sz="2400">
                <a:solidFill>
                  <a:srgbClr val="000066"/>
                </a:solidFill>
                <a:latin typeface="楷体_GB2312" pitchFamily="49" charset="-122"/>
              </a:rPr>
              <a:t>）数据选择器实现逻辑函数</a:t>
            </a:r>
          </a:p>
        </p:txBody>
      </p:sp>
      <p:graphicFrame>
        <p:nvGraphicFramePr>
          <p:cNvPr id="488451" name="Object 3">
            <a:extLst>
              <a:ext uri="{FF2B5EF4-FFF2-40B4-BE49-F238E27FC236}">
                <a16:creationId xmlns:a16="http://schemas.microsoft.com/office/drawing/2014/main" id="{C4D28E91-DF06-5E56-967E-BA49B06C9E2D}"/>
              </a:ext>
            </a:extLst>
          </p:cNvPr>
          <p:cNvGraphicFramePr>
            <a:graphicFrameLocks noChangeAspect="1"/>
          </p:cNvGraphicFramePr>
          <p:nvPr/>
        </p:nvGraphicFramePr>
        <p:xfrm>
          <a:off x="611188" y="2600325"/>
          <a:ext cx="6383337" cy="668338"/>
        </p:xfrm>
        <a:graphic>
          <a:graphicData uri="http://schemas.openxmlformats.org/presentationml/2006/ole">
            <mc:AlternateContent xmlns:mc="http://schemas.openxmlformats.org/markup-compatibility/2006">
              <mc:Choice xmlns:v="urn:schemas-microsoft-com:vml" Requires="v">
                <p:oleObj name="公式" r:id="rId2" imgW="2425700" imgH="254000" progId="Equation.3">
                  <p:embed/>
                </p:oleObj>
              </mc:Choice>
              <mc:Fallback>
                <p:oleObj name="公式" r:id="rId2" imgW="2425700" imgH="2540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600325"/>
                        <a:ext cx="6383337"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2" name="Object 6">
            <a:extLst>
              <a:ext uri="{FF2B5EF4-FFF2-40B4-BE49-F238E27FC236}">
                <a16:creationId xmlns:a16="http://schemas.microsoft.com/office/drawing/2014/main" id="{4CAF00AE-41F5-5FF6-3B33-7858C28542A6}"/>
              </a:ext>
            </a:extLst>
          </p:cNvPr>
          <p:cNvGraphicFramePr>
            <a:graphicFrameLocks noChangeAspect="1"/>
          </p:cNvGraphicFramePr>
          <p:nvPr/>
        </p:nvGraphicFramePr>
        <p:xfrm>
          <a:off x="6551613" y="3465513"/>
          <a:ext cx="2293937" cy="2520950"/>
        </p:xfrm>
        <a:graphic>
          <a:graphicData uri="http://schemas.openxmlformats.org/presentationml/2006/ole">
            <mc:AlternateContent xmlns:mc="http://schemas.openxmlformats.org/markup-compatibility/2006">
              <mc:Choice xmlns:v="urn:schemas-microsoft-com:vml" Requires="v">
                <p:oleObj name="图片" r:id="rId4" imgW="1078992" imgH="1168908" progId="Word.Picture.8">
                  <p:embed/>
                </p:oleObj>
              </mc:Choice>
              <mc:Fallback>
                <p:oleObj name="图片" r:id="rId4" imgW="1078992" imgH="1168908" progId="Word.Picture.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t="-1340"/>
                      <a:stretch>
                        <a:fillRect/>
                      </a:stretch>
                    </p:blipFill>
                    <p:spPr bwMode="auto">
                      <a:xfrm>
                        <a:off x="6551613" y="3465513"/>
                        <a:ext cx="229393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3" name="Rectangle 39">
            <a:extLst>
              <a:ext uri="{FF2B5EF4-FFF2-40B4-BE49-F238E27FC236}">
                <a16:creationId xmlns:a16="http://schemas.microsoft.com/office/drawing/2014/main" id="{2A88FDFE-B955-E4E1-8AB6-63C113C16B1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24934" name="Group 40">
            <a:extLst>
              <a:ext uri="{FF2B5EF4-FFF2-40B4-BE49-F238E27FC236}">
                <a16:creationId xmlns:a16="http://schemas.microsoft.com/office/drawing/2014/main" id="{CE89D572-1678-9900-6C39-0CA04D446001}"/>
              </a:ext>
            </a:extLst>
          </p:cNvPr>
          <p:cNvGrpSpPr>
            <a:grpSpLocks/>
          </p:cNvGrpSpPr>
          <p:nvPr/>
        </p:nvGrpSpPr>
        <p:grpSpPr bwMode="auto">
          <a:xfrm>
            <a:off x="215900" y="1196975"/>
            <a:ext cx="8712200" cy="1217613"/>
            <a:chOff x="136" y="777"/>
            <a:chExt cx="5488" cy="767"/>
          </a:xfrm>
        </p:grpSpPr>
        <p:sp>
          <p:nvSpPr>
            <p:cNvPr id="124938" name="Rectangle 37">
              <a:extLst>
                <a:ext uri="{FF2B5EF4-FFF2-40B4-BE49-F238E27FC236}">
                  <a16:creationId xmlns:a16="http://schemas.microsoft.com/office/drawing/2014/main" id="{842B9202-4389-886A-FDE2-4B9C833A9B09}"/>
                </a:ext>
              </a:extLst>
            </p:cNvPr>
            <p:cNvSpPr>
              <a:spLocks noChangeArrowheads="1"/>
            </p:cNvSpPr>
            <p:nvPr/>
          </p:nvSpPr>
          <p:spPr bwMode="auto">
            <a:xfrm>
              <a:off x="136" y="777"/>
              <a:ext cx="548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楷体_GB2312" pitchFamily="49" charset="-122"/>
                  <a:cs typeface="Times New Roman" panose="02020603050405020304" pitchFamily="18" charset="0"/>
                </a:rPr>
                <a:t>例</a:t>
              </a:r>
              <a:r>
                <a:rPr kumimoji="1" lang="en-US" altLang="zh-CN" sz="2400">
                  <a:solidFill>
                    <a:srgbClr val="000066"/>
                  </a:solidFill>
                  <a:latin typeface="楷体_GB2312" pitchFamily="49" charset="-122"/>
                  <a:cs typeface="Times New Roman" panose="02020603050405020304" pitchFamily="18" charset="0"/>
                </a:rPr>
                <a:t>4.4.8  </a:t>
              </a:r>
              <a:r>
                <a:rPr kumimoji="1" lang="zh-CN" altLang="en-US" sz="2400">
                  <a:solidFill>
                    <a:srgbClr val="000066"/>
                  </a:solidFill>
                  <a:latin typeface="楷体_GB2312" pitchFamily="49" charset="-122"/>
                  <a:cs typeface="Times New Roman" panose="02020603050405020304" pitchFamily="18" charset="0"/>
                </a:rPr>
                <a:t>试用数据选择器实现下列逻辑函数</a:t>
              </a:r>
            </a:p>
            <a:p>
              <a:pPr>
                <a:spcBef>
                  <a:spcPct val="0"/>
                </a:spcBef>
                <a:buClrTx/>
                <a:buFontTx/>
                <a:buNone/>
              </a:pPr>
              <a:r>
                <a:rPr kumimoji="1" lang="zh-CN" altLang="en-US" sz="2400">
                  <a:solidFill>
                    <a:srgbClr val="000066"/>
                  </a:solidFill>
                  <a:latin typeface="楷体_GB2312" pitchFamily="49" charset="-122"/>
                  <a:cs typeface="Times New Roman" panose="02020603050405020304" pitchFamily="18" charset="0"/>
                </a:rPr>
                <a:t>① 用</a:t>
              </a:r>
              <a:r>
                <a:rPr kumimoji="1" lang="en-US" altLang="zh-CN" sz="2400">
                  <a:solidFill>
                    <a:srgbClr val="000066"/>
                  </a:solidFill>
                  <a:latin typeface="楷体_GB2312" pitchFamily="49" charset="-122"/>
                  <a:cs typeface="Times New Roman" panose="02020603050405020304" pitchFamily="18" charset="0"/>
                </a:rPr>
                <a:t>4</a:t>
              </a:r>
              <a:r>
                <a:rPr kumimoji="1" lang="zh-CN" altLang="en-US" sz="2400">
                  <a:solidFill>
                    <a:srgbClr val="000066"/>
                  </a:solidFill>
                  <a:latin typeface="楷体_GB2312" pitchFamily="49" charset="-122"/>
                  <a:cs typeface="Times New Roman" panose="02020603050405020304" pitchFamily="18" charset="0"/>
                </a:rPr>
                <a:t>选</a:t>
              </a:r>
              <a:r>
                <a:rPr kumimoji="1" lang="en-US" altLang="zh-CN" sz="2400">
                  <a:solidFill>
                    <a:srgbClr val="000066"/>
                  </a:solidFill>
                  <a:latin typeface="楷体_GB2312" pitchFamily="49" charset="-122"/>
                  <a:cs typeface="Times New Roman" panose="02020603050405020304" pitchFamily="18" charset="0"/>
                </a:rPr>
                <a:t>1</a:t>
              </a:r>
              <a:r>
                <a:rPr kumimoji="1" lang="zh-CN" altLang="en-US" sz="2400">
                  <a:solidFill>
                    <a:srgbClr val="000066"/>
                  </a:solidFill>
                  <a:latin typeface="楷体_GB2312" pitchFamily="49" charset="-122"/>
                  <a:cs typeface="Times New Roman" panose="02020603050405020304" pitchFamily="18" charset="0"/>
                </a:rPr>
                <a:t>数据选择器实现</a:t>
              </a:r>
            </a:p>
            <a:p>
              <a:pPr>
                <a:spcBef>
                  <a:spcPct val="0"/>
                </a:spcBef>
                <a:buClrTx/>
                <a:buFontTx/>
                <a:buNone/>
              </a:pPr>
              <a:r>
                <a:rPr kumimoji="1" lang="zh-CN" altLang="en-US" sz="2400">
                  <a:solidFill>
                    <a:srgbClr val="000066"/>
                  </a:solidFill>
                  <a:latin typeface="楷体_GB2312" pitchFamily="49" charset="-122"/>
                  <a:cs typeface="Times New Roman" panose="02020603050405020304" pitchFamily="18" charset="0"/>
                </a:rPr>
                <a:t>② 用</a:t>
              </a:r>
              <a:r>
                <a:rPr kumimoji="1" lang="en-US" altLang="zh-CN" sz="2400">
                  <a:solidFill>
                    <a:srgbClr val="000066"/>
                  </a:solidFill>
                  <a:latin typeface="楷体_GB2312" pitchFamily="49" charset="-122"/>
                  <a:cs typeface="Times New Roman" panose="02020603050405020304" pitchFamily="18" charset="0"/>
                </a:rPr>
                <a:t>2</a:t>
              </a:r>
              <a:r>
                <a:rPr kumimoji="1" lang="zh-CN" altLang="en-US" sz="2400">
                  <a:solidFill>
                    <a:srgbClr val="000066"/>
                  </a:solidFill>
                  <a:latin typeface="楷体_GB2312" pitchFamily="49" charset="-122"/>
                  <a:cs typeface="Times New Roman" panose="02020603050405020304" pitchFamily="18" charset="0"/>
                </a:rPr>
                <a:t>选</a:t>
              </a:r>
              <a:r>
                <a:rPr kumimoji="1" lang="en-US" altLang="zh-CN" sz="2400">
                  <a:solidFill>
                    <a:srgbClr val="000066"/>
                  </a:solidFill>
                  <a:latin typeface="楷体_GB2312" pitchFamily="49" charset="-122"/>
                  <a:cs typeface="Times New Roman" panose="02020603050405020304" pitchFamily="18" charset="0"/>
                </a:rPr>
                <a:t>1</a:t>
              </a:r>
              <a:r>
                <a:rPr kumimoji="1" lang="zh-CN" altLang="en-US" sz="2400">
                  <a:solidFill>
                    <a:srgbClr val="000066"/>
                  </a:solidFill>
                  <a:latin typeface="楷体_GB2312" pitchFamily="49" charset="-122"/>
                  <a:cs typeface="Times New Roman" panose="02020603050405020304" pitchFamily="18" charset="0"/>
                </a:rPr>
                <a:t>数据选择器和必要的逻辑门实现</a:t>
              </a:r>
            </a:p>
          </p:txBody>
        </p:sp>
        <p:graphicFrame>
          <p:nvGraphicFramePr>
            <p:cNvPr id="124939" name="Object 36">
              <a:extLst>
                <a:ext uri="{FF2B5EF4-FFF2-40B4-BE49-F238E27FC236}">
                  <a16:creationId xmlns:a16="http://schemas.microsoft.com/office/drawing/2014/main" id="{E3157965-5151-A067-6DF3-2A80A1EFEBD7}"/>
                </a:ext>
              </a:extLst>
            </p:cNvPr>
            <p:cNvGraphicFramePr>
              <a:graphicFrameLocks noChangeAspect="1"/>
            </p:cNvGraphicFramePr>
            <p:nvPr/>
          </p:nvGraphicFramePr>
          <p:xfrm>
            <a:off x="2744" y="1004"/>
            <a:ext cx="1065" cy="290"/>
          </p:xfrm>
          <a:graphic>
            <a:graphicData uri="http://schemas.openxmlformats.org/presentationml/2006/ole">
              <mc:AlternateContent xmlns:mc="http://schemas.openxmlformats.org/markup-compatibility/2006">
                <mc:Choice xmlns:v="urn:schemas-microsoft-com:vml" Requires="v">
                  <p:oleObj name="公式" r:id="rId6" imgW="839293" imgH="228898" progId="Equation.3">
                    <p:embed/>
                  </p:oleObj>
                </mc:Choice>
                <mc:Fallback>
                  <p:oleObj name="公式" r:id="rId6" imgW="839293" imgH="228898" progId="Equation.3">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4" y="1004"/>
                          <a:ext cx="106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0" name="Object 38">
              <a:extLst>
                <a:ext uri="{FF2B5EF4-FFF2-40B4-BE49-F238E27FC236}">
                  <a16:creationId xmlns:a16="http://schemas.microsoft.com/office/drawing/2014/main" id="{28DCD4F7-D473-0FEF-D9A9-483BF471281D}"/>
                </a:ext>
              </a:extLst>
            </p:cNvPr>
            <p:cNvGraphicFramePr>
              <a:graphicFrameLocks noChangeAspect="1"/>
            </p:cNvGraphicFramePr>
            <p:nvPr/>
          </p:nvGraphicFramePr>
          <p:xfrm>
            <a:off x="4014" y="1230"/>
            <a:ext cx="1610" cy="314"/>
          </p:xfrm>
          <a:graphic>
            <a:graphicData uri="http://schemas.openxmlformats.org/presentationml/2006/ole">
              <mc:AlternateContent xmlns:mc="http://schemas.openxmlformats.org/markup-compatibility/2006">
                <mc:Choice xmlns:v="urn:schemas-microsoft-com:vml" Requires="v">
                  <p:oleObj name="公式" r:id="rId8" imgW="1169923" imgH="228898" progId="Equation.3">
                    <p:embed/>
                  </p:oleObj>
                </mc:Choice>
                <mc:Fallback>
                  <p:oleObj name="公式" r:id="rId8" imgW="1169923" imgH="228898" progId="Equation.3">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4" y="1230"/>
                          <a:ext cx="16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88496" name="Group 48">
            <a:extLst>
              <a:ext uri="{FF2B5EF4-FFF2-40B4-BE49-F238E27FC236}">
                <a16:creationId xmlns:a16="http://schemas.microsoft.com/office/drawing/2014/main" id="{E5AFA1F6-DB60-DF05-BA54-6EE427C40F5E}"/>
              </a:ext>
            </a:extLst>
          </p:cNvPr>
          <p:cNvGrpSpPr>
            <a:grpSpLocks/>
          </p:cNvGrpSpPr>
          <p:nvPr/>
        </p:nvGrpSpPr>
        <p:grpSpPr bwMode="auto">
          <a:xfrm>
            <a:off x="644525" y="3290888"/>
            <a:ext cx="5897563" cy="1201737"/>
            <a:chOff x="150" y="2200"/>
            <a:chExt cx="3715" cy="757"/>
          </a:xfrm>
        </p:grpSpPr>
        <p:graphicFrame>
          <p:nvGraphicFramePr>
            <p:cNvPr id="124936" name="Object 44">
              <a:extLst>
                <a:ext uri="{FF2B5EF4-FFF2-40B4-BE49-F238E27FC236}">
                  <a16:creationId xmlns:a16="http://schemas.microsoft.com/office/drawing/2014/main" id="{97122C34-FADC-7ABC-CDD1-D3378EDD6401}"/>
                </a:ext>
              </a:extLst>
            </p:cNvPr>
            <p:cNvGraphicFramePr>
              <a:graphicFrameLocks noChangeAspect="1"/>
            </p:cNvGraphicFramePr>
            <p:nvPr/>
          </p:nvGraphicFramePr>
          <p:xfrm>
            <a:off x="470" y="2200"/>
            <a:ext cx="3395" cy="757"/>
          </p:xfrm>
          <a:graphic>
            <a:graphicData uri="http://schemas.openxmlformats.org/presentationml/2006/ole">
              <mc:AlternateContent xmlns:mc="http://schemas.openxmlformats.org/markup-compatibility/2006">
                <mc:Choice xmlns:v="urn:schemas-microsoft-com:vml" Requires="v">
                  <p:oleObj name="公式" r:id="rId10" imgW="2489200" imgH="482600" progId="Equation.3">
                    <p:embed/>
                  </p:oleObj>
                </mc:Choice>
                <mc:Fallback>
                  <p:oleObj name="公式" r:id="rId10" imgW="2489200" imgH="482600" progId="Equation.3">
                    <p:embed/>
                    <p:pic>
                      <p:nvPicPr>
                        <p:cNvPr id="0" name="Object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 y="2200"/>
                          <a:ext cx="3395" cy="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37" name="Rectangle 47">
              <a:extLst>
                <a:ext uri="{FF2B5EF4-FFF2-40B4-BE49-F238E27FC236}">
                  <a16:creationId xmlns:a16="http://schemas.microsoft.com/office/drawing/2014/main" id="{B97D11DD-BC0A-FEB4-6814-005213C035B1}"/>
                </a:ext>
              </a:extLst>
            </p:cNvPr>
            <p:cNvSpPr>
              <a:spLocks noChangeArrowheads="1"/>
            </p:cNvSpPr>
            <p:nvPr/>
          </p:nvSpPr>
          <p:spPr bwMode="auto">
            <a:xfrm>
              <a:off x="150" y="2212"/>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rPr>
                <a:t>①</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88451"/>
                                        </p:tgtEl>
                                        <p:attrNameLst>
                                          <p:attrName>style.visibility</p:attrName>
                                        </p:attrNameLst>
                                      </p:cBhvr>
                                      <p:to>
                                        <p:strVal val="visible"/>
                                      </p:to>
                                    </p:set>
                                    <p:animEffect transition="in" filter="strips(downRight)">
                                      <p:cBhvr>
                                        <p:cTn id="7" dur="500"/>
                                        <p:tgtEl>
                                          <p:spTgt spid="488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88496"/>
                                        </p:tgtEl>
                                        <p:attrNameLst>
                                          <p:attrName>style.visibility</p:attrName>
                                        </p:attrNameLst>
                                      </p:cBhvr>
                                      <p:to>
                                        <p:strVal val="visible"/>
                                      </p:to>
                                    </p:set>
                                    <p:animEffect transition="in" filter="strips(downRight)">
                                      <p:cBhvr>
                                        <p:cTn id="12" dur="500"/>
                                        <p:tgtEl>
                                          <p:spTgt spid="488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7103" name="Object 2">
            <a:extLst>
              <a:ext uri="{FF2B5EF4-FFF2-40B4-BE49-F238E27FC236}">
                <a16:creationId xmlns:a16="http://schemas.microsoft.com/office/drawing/2014/main" id="{1DDD2E64-5AFB-A4F6-AF65-4ED5DE00BDDA}"/>
              </a:ext>
            </a:extLst>
          </p:cNvPr>
          <p:cNvGraphicFramePr>
            <a:graphicFrameLocks noChangeAspect="1"/>
          </p:cNvGraphicFramePr>
          <p:nvPr/>
        </p:nvGraphicFramePr>
        <p:xfrm>
          <a:off x="1835150" y="1989138"/>
          <a:ext cx="2830513" cy="549275"/>
        </p:xfrm>
        <a:graphic>
          <a:graphicData uri="http://schemas.openxmlformats.org/presentationml/2006/ole">
            <mc:AlternateContent xmlns:mc="http://schemas.openxmlformats.org/markup-compatibility/2006">
              <mc:Choice xmlns:v="urn:schemas-microsoft-com:vml" Requires="v">
                <p:oleObj name="公式" r:id="rId2" imgW="965200" imgH="190500" progId="Equation.3">
                  <p:embed/>
                </p:oleObj>
              </mc:Choice>
              <mc:Fallback>
                <p:oleObj name="公式" r:id="rId2" imgW="965200" imgH="1905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989138"/>
                        <a:ext cx="28305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7104" name="Object 3">
            <a:extLst>
              <a:ext uri="{FF2B5EF4-FFF2-40B4-BE49-F238E27FC236}">
                <a16:creationId xmlns:a16="http://schemas.microsoft.com/office/drawing/2014/main" id="{5762CA87-98B3-5206-9501-B179AD5F63A6}"/>
              </a:ext>
            </a:extLst>
          </p:cNvPr>
          <p:cNvGraphicFramePr>
            <a:graphicFrameLocks noChangeAspect="1"/>
          </p:cNvGraphicFramePr>
          <p:nvPr/>
        </p:nvGraphicFramePr>
        <p:xfrm>
          <a:off x="971550" y="3716338"/>
          <a:ext cx="2936875" cy="1243012"/>
        </p:xfrm>
        <a:graphic>
          <a:graphicData uri="http://schemas.openxmlformats.org/presentationml/2006/ole">
            <mc:AlternateContent xmlns:mc="http://schemas.openxmlformats.org/markup-compatibility/2006">
              <mc:Choice xmlns:v="urn:schemas-microsoft-com:vml" Requires="v">
                <p:oleObj name="图片" r:id="rId4" imgW="1166544" imgH="486060" progId="Word.Picture.8">
                  <p:embed/>
                </p:oleObj>
              </mc:Choice>
              <mc:Fallback>
                <p:oleObj name="图片" r:id="rId4" imgW="1166544" imgH="486060"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716338"/>
                        <a:ext cx="29368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7105" name="Rectangle 33">
            <a:extLst>
              <a:ext uri="{FF2B5EF4-FFF2-40B4-BE49-F238E27FC236}">
                <a16:creationId xmlns:a16="http://schemas.microsoft.com/office/drawing/2014/main" id="{646EA3EB-121C-47FD-AA13-A09ADC0230A9}"/>
              </a:ext>
            </a:extLst>
          </p:cNvPr>
          <p:cNvSpPr>
            <a:spLocks noChangeArrowheads="1"/>
          </p:cNvSpPr>
          <p:nvPr/>
        </p:nvSpPr>
        <p:spPr bwMode="auto">
          <a:xfrm>
            <a:off x="1763713" y="2924175"/>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或非门及其等效符号</a:t>
            </a:r>
          </a:p>
        </p:txBody>
      </p:sp>
      <p:graphicFrame>
        <p:nvGraphicFramePr>
          <p:cNvPr id="387106" name="Object 4">
            <a:extLst>
              <a:ext uri="{FF2B5EF4-FFF2-40B4-BE49-F238E27FC236}">
                <a16:creationId xmlns:a16="http://schemas.microsoft.com/office/drawing/2014/main" id="{48CE8EFB-692D-B27D-C9B9-4941CCF1C6D6}"/>
              </a:ext>
            </a:extLst>
          </p:cNvPr>
          <p:cNvGraphicFramePr>
            <a:graphicFrameLocks noChangeAspect="1"/>
          </p:cNvGraphicFramePr>
          <p:nvPr/>
        </p:nvGraphicFramePr>
        <p:xfrm>
          <a:off x="4859338" y="3716338"/>
          <a:ext cx="2822575" cy="1241425"/>
        </p:xfrm>
        <a:graphic>
          <a:graphicData uri="http://schemas.openxmlformats.org/presentationml/2006/ole">
            <mc:AlternateContent xmlns:mc="http://schemas.openxmlformats.org/markup-compatibility/2006">
              <mc:Choice xmlns:v="urn:schemas-microsoft-com:vml" Requires="v">
                <p:oleObj name="图片" r:id="rId6" imgW="1120975" imgH="486060" progId="Word.Picture.8">
                  <p:embed/>
                </p:oleObj>
              </mc:Choice>
              <mc:Fallback>
                <p:oleObj name="图片" r:id="rId6" imgW="1120975" imgH="486060" progId="Word.Picture.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3716338"/>
                        <a:ext cx="28225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7107" name="Object 5">
            <a:extLst>
              <a:ext uri="{FF2B5EF4-FFF2-40B4-BE49-F238E27FC236}">
                <a16:creationId xmlns:a16="http://schemas.microsoft.com/office/drawing/2014/main" id="{54187F9A-DFE2-022A-62A8-C4F36C472C8F}"/>
              </a:ext>
            </a:extLst>
          </p:cNvPr>
          <p:cNvGraphicFramePr>
            <a:graphicFrameLocks noChangeAspect="1"/>
          </p:cNvGraphicFramePr>
          <p:nvPr/>
        </p:nvGraphicFramePr>
        <p:xfrm>
          <a:off x="3924300" y="4149725"/>
          <a:ext cx="765175" cy="322263"/>
        </p:xfrm>
        <a:graphic>
          <a:graphicData uri="http://schemas.openxmlformats.org/presentationml/2006/ole">
            <mc:AlternateContent xmlns:mc="http://schemas.openxmlformats.org/markup-compatibility/2006">
              <mc:Choice xmlns:v="urn:schemas-microsoft-com:vml" Requires="v">
                <p:oleObj name="图片" r:id="rId8" imgW="303797" imgH="126332" progId="Word.Picture.8">
                  <p:embed/>
                </p:oleObj>
              </mc:Choice>
              <mc:Fallback>
                <p:oleObj name="图片" r:id="rId8" imgW="303797" imgH="126332" progId="Word.Picture.8">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4300" y="4149725"/>
                        <a:ext cx="765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87103"/>
                                        </p:tgtEl>
                                        <p:attrNameLst>
                                          <p:attrName>style.visibility</p:attrName>
                                        </p:attrNameLst>
                                      </p:cBhvr>
                                      <p:to>
                                        <p:strVal val="visible"/>
                                      </p:to>
                                    </p:set>
                                    <p:animEffect transition="in" filter="wipe(up)">
                                      <p:cBhvr>
                                        <p:cTn id="7" dur="500"/>
                                        <p:tgtEl>
                                          <p:spTgt spid="38710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87105"/>
                                        </p:tgtEl>
                                        <p:attrNameLst>
                                          <p:attrName>style.visibility</p:attrName>
                                        </p:attrNameLst>
                                      </p:cBhvr>
                                      <p:to>
                                        <p:strVal val="visible"/>
                                      </p:to>
                                    </p:set>
                                    <p:animEffect transition="in" filter="wipe(up)">
                                      <p:cBhvr>
                                        <p:cTn id="10" dur="500"/>
                                        <p:tgtEl>
                                          <p:spTgt spid="3871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87104"/>
                                        </p:tgtEl>
                                        <p:attrNameLst>
                                          <p:attrName>style.visibility</p:attrName>
                                        </p:attrNameLst>
                                      </p:cBhvr>
                                      <p:to>
                                        <p:strVal val="visible"/>
                                      </p:to>
                                    </p:set>
                                    <p:animEffect transition="in" filter="wipe(left)">
                                      <p:cBhvr>
                                        <p:cTn id="15" dur="500"/>
                                        <p:tgtEl>
                                          <p:spTgt spid="3871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87107"/>
                                        </p:tgtEl>
                                        <p:attrNameLst>
                                          <p:attrName>style.visibility</p:attrName>
                                        </p:attrNameLst>
                                      </p:cBhvr>
                                      <p:to>
                                        <p:strVal val="visible"/>
                                      </p:to>
                                    </p:set>
                                    <p:animEffect transition="in" filter="wipe(left)">
                                      <p:cBhvr>
                                        <p:cTn id="20" dur="500"/>
                                        <p:tgtEl>
                                          <p:spTgt spid="387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87106"/>
                                        </p:tgtEl>
                                        <p:attrNameLst>
                                          <p:attrName>style.visibility</p:attrName>
                                        </p:attrNameLst>
                                      </p:cBhvr>
                                      <p:to>
                                        <p:strVal val="visible"/>
                                      </p:to>
                                    </p:set>
                                    <p:animEffect transition="in" filter="wipe(left)">
                                      <p:cBhvr>
                                        <p:cTn id="25" dur="500"/>
                                        <p:tgtEl>
                                          <p:spTgt spid="38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0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58E83B11-3ED9-75D3-865E-460BDE1DBA62}"/>
              </a:ext>
            </a:extLst>
          </p:cNvPr>
          <p:cNvSpPr>
            <a:spLocks noChangeArrowheads="1"/>
          </p:cNvSpPr>
          <p:nvPr/>
        </p:nvSpPr>
        <p:spPr bwMode="auto">
          <a:xfrm>
            <a:off x="539750" y="1160463"/>
            <a:ext cx="8424863"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楷体_GB2312" pitchFamily="49" charset="-122"/>
                <a:cs typeface="Times New Roman" panose="02020603050405020304" pitchFamily="18" charset="0"/>
              </a:rPr>
              <a:t>2</a:t>
            </a:r>
            <a:r>
              <a:rPr kumimoji="1" lang="zh-CN" altLang="en-US" sz="2400">
                <a:solidFill>
                  <a:srgbClr val="000066"/>
                </a:solidFill>
                <a:latin typeface="楷体_GB2312" pitchFamily="49" charset="-122"/>
                <a:cs typeface="Times New Roman" panose="02020603050405020304" pitchFamily="18" charset="0"/>
              </a:rPr>
              <a:t>选</a:t>
            </a:r>
            <a:r>
              <a:rPr kumimoji="1" lang="en-US" altLang="zh-CN" sz="2400">
                <a:solidFill>
                  <a:srgbClr val="000066"/>
                </a:solidFill>
                <a:latin typeface="楷体_GB2312" pitchFamily="49" charset="-122"/>
                <a:cs typeface="Times New Roman" panose="02020603050405020304" pitchFamily="18" charset="0"/>
              </a:rPr>
              <a:t>1</a:t>
            </a:r>
            <a:r>
              <a:rPr kumimoji="1" lang="zh-CN" altLang="en-US" sz="2400">
                <a:solidFill>
                  <a:srgbClr val="000066"/>
                </a:solidFill>
                <a:latin typeface="楷体_GB2312" pitchFamily="49" charset="-122"/>
                <a:cs typeface="Times New Roman" panose="02020603050405020304" pitchFamily="18" charset="0"/>
              </a:rPr>
              <a:t>数据选择器只有</a:t>
            </a:r>
            <a:r>
              <a:rPr kumimoji="1" lang="en-US" altLang="zh-CN" sz="2400">
                <a:solidFill>
                  <a:srgbClr val="000066"/>
                </a:solidFill>
                <a:latin typeface="楷体_GB2312" pitchFamily="49" charset="-122"/>
                <a:cs typeface="Times New Roman" panose="02020603050405020304" pitchFamily="18" charset="0"/>
              </a:rPr>
              <a:t>1</a:t>
            </a:r>
            <a:r>
              <a:rPr kumimoji="1" lang="zh-CN" altLang="en-US" sz="2400">
                <a:solidFill>
                  <a:srgbClr val="000066"/>
                </a:solidFill>
                <a:latin typeface="楷体_GB2312" pitchFamily="49" charset="-122"/>
                <a:cs typeface="Times New Roman" panose="02020603050405020304" pitchFamily="18" charset="0"/>
              </a:rPr>
              <a:t>个选通端接输入</a:t>
            </a:r>
            <a:r>
              <a:rPr kumimoji="1" lang="en-US" altLang="zh-CN" sz="2400" i="1">
                <a:solidFill>
                  <a:srgbClr val="000066"/>
                </a:solidFill>
                <a:latin typeface="楷体_GB2312" pitchFamily="49" charset="-122"/>
                <a:cs typeface="Times New Roman" panose="02020603050405020304" pitchFamily="18" charset="0"/>
              </a:rPr>
              <a:t>A</a:t>
            </a:r>
            <a:r>
              <a:rPr kumimoji="1" lang="zh-CN" altLang="en-US" sz="2400">
                <a:solidFill>
                  <a:srgbClr val="000066"/>
                </a:solidFill>
                <a:latin typeface="楷体_GB2312" pitchFamily="49" charset="-122"/>
                <a:cs typeface="Times New Roman" panose="02020603050405020304" pitchFamily="18" charset="0"/>
              </a:rPr>
              <a:t>，表达式有</a:t>
            </a:r>
            <a:r>
              <a:rPr kumimoji="1" lang="en-US" altLang="zh-CN" sz="2400">
                <a:solidFill>
                  <a:srgbClr val="000066"/>
                </a:solidFill>
                <a:latin typeface="楷体_GB2312" pitchFamily="49" charset="-122"/>
                <a:cs typeface="Times New Roman" panose="02020603050405020304" pitchFamily="18" charset="0"/>
              </a:rPr>
              <a:t>3</a:t>
            </a:r>
            <a:r>
              <a:rPr kumimoji="1" lang="zh-CN" altLang="en-US" sz="2400">
                <a:solidFill>
                  <a:srgbClr val="000066"/>
                </a:solidFill>
                <a:latin typeface="楷体_GB2312" pitchFamily="49" charset="-122"/>
                <a:cs typeface="Times New Roman" panose="02020603050405020304" pitchFamily="18" charset="0"/>
              </a:rPr>
              <a:t>个变量。因此数据端需要输入</a:t>
            </a:r>
            <a:r>
              <a:rPr kumimoji="1" lang="en-US" altLang="zh-CN" sz="2400">
                <a:solidFill>
                  <a:srgbClr val="000066"/>
                </a:solidFill>
                <a:latin typeface="楷体_GB2312" pitchFamily="49" charset="-122"/>
                <a:cs typeface="Times New Roman" panose="02020603050405020304" pitchFamily="18" charset="0"/>
              </a:rPr>
              <a:t>2</a:t>
            </a:r>
            <a:r>
              <a:rPr kumimoji="1" lang="zh-CN" altLang="en-US" sz="2400">
                <a:solidFill>
                  <a:srgbClr val="000066"/>
                </a:solidFill>
                <a:latin typeface="楷体_GB2312" pitchFamily="49" charset="-122"/>
                <a:cs typeface="Times New Roman" panose="02020603050405020304" pitchFamily="18" charset="0"/>
              </a:rPr>
              <a:t>个变量。考察真值表</a:t>
            </a:r>
            <a:r>
              <a:rPr kumimoji="1" lang="en-US" altLang="zh-CN" sz="2400" i="1">
                <a:solidFill>
                  <a:srgbClr val="000066"/>
                </a:solidFill>
                <a:latin typeface="楷体_GB2312" pitchFamily="49" charset="-122"/>
                <a:cs typeface="Times New Roman" panose="02020603050405020304" pitchFamily="18" charset="0"/>
              </a:rPr>
              <a:t>B</a:t>
            </a:r>
            <a:r>
              <a:rPr kumimoji="1" lang="zh-CN" altLang="en-US" sz="2400">
                <a:solidFill>
                  <a:srgbClr val="000066"/>
                </a:solidFill>
                <a:latin typeface="楷体_GB2312" pitchFamily="49" charset="-122"/>
                <a:cs typeface="Times New Roman" panose="02020603050405020304" pitchFamily="18" charset="0"/>
              </a:rPr>
              <a:t>、</a:t>
            </a:r>
            <a:r>
              <a:rPr kumimoji="1" lang="en-US" altLang="zh-CN" sz="2400" i="1">
                <a:solidFill>
                  <a:srgbClr val="000066"/>
                </a:solidFill>
                <a:latin typeface="楷体_GB2312" pitchFamily="49" charset="-122"/>
                <a:cs typeface="Times New Roman" panose="02020603050405020304" pitchFamily="18" charset="0"/>
              </a:rPr>
              <a:t>C</a:t>
            </a:r>
            <a:r>
              <a:rPr kumimoji="1" lang="zh-CN" altLang="en-US" sz="2400">
                <a:solidFill>
                  <a:srgbClr val="000066"/>
                </a:solidFill>
                <a:latin typeface="楷体_GB2312" pitchFamily="49" charset="-122"/>
                <a:cs typeface="Times New Roman" panose="02020603050405020304" pitchFamily="18" charset="0"/>
              </a:rPr>
              <a:t>与</a:t>
            </a:r>
            <a:r>
              <a:rPr kumimoji="1" lang="en-US" altLang="zh-CN" sz="2400" i="1">
                <a:solidFill>
                  <a:srgbClr val="000066"/>
                </a:solidFill>
                <a:latin typeface="楷体_GB2312" pitchFamily="49" charset="-122"/>
                <a:cs typeface="Times New Roman" panose="02020603050405020304" pitchFamily="18" charset="0"/>
              </a:rPr>
              <a:t>L</a:t>
            </a:r>
            <a:r>
              <a:rPr kumimoji="1" lang="en-US" altLang="zh-CN" sz="2400" baseline="-25000">
                <a:solidFill>
                  <a:srgbClr val="000066"/>
                </a:solidFill>
                <a:latin typeface="楷体_GB2312" pitchFamily="49" charset="-122"/>
                <a:cs typeface="Times New Roman" panose="02020603050405020304" pitchFamily="18" charset="0"/>
              </a:rPr>
              <a:t>1</a:t>
            </a:r>
            <a:r>
              <a:rPr kumimoji="1" lang="zh-CN" altLang="en-US" sz="2400">
                <a:solidFill>
                  <a:srgbClr val="000066"/>
                </a:solidFill>
                <a:latin typeface="楷体_GB2312" pitchFamily="49" charset="-122"/>
                <a:cs typeface="Times New Roman" panose="02020603050405020304" pitchFamily="18" charset="0"/>
              </a:rPr>
              <a:t>的关系。</a:t>
            </a:r>
          </a:p>
        </p:txBody>
      </p:sp>
      <p:sp>
        <p:nvSpPr>
          <p:cNvPr id="125955" name="Rectangle 5">
            <a:extLst>
              <a:ext uri="{FF2B5EF4-FFF2-40B4-BE49-F238E27FC236}">
                <a16:creationId xmlns:a16="http://schemas.microsoft.com/office/drawing/2014/main" id="{3483DA89-FEED-BA3A-8156-600DE8395AB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25956" name="Group 13">
            <a:extLst>
              <a:ext uri="{FF2B5EF4-FFF2-40B4-BE49-F238E27FC236}">
                <a16:creationId xmlns:a16="http://schemas.microsoft.com/office/drawing/2014/main" id="{796538FB-91FA-5055-DCB0-D3330EC435A9}"/>
              </a:ext>
            </a:extLst>
          </p:cNvPr>
          <p:cNvGrpSpPr>
            <a:grpSpLocks/>
          </p:cNvGrpSpPr>
          <p:nvPr/>
        </p:nvGrpSpPr>
        <p:grpSpPr bwMode="auto">
          <a:xfrm>
            <a:off x="250825" y="512763"/>
            <a:ext cx="8712200" cy="498475"/>
            <a:chOff x="158" y="391"/>
            <a:chExt cx="5488" cy="314"/>
          </a:xfrm>
        </p:grpSpPr>
        <p:sp>
          <p:nvSpPr>
            <p:cNvPr id="126020" name="Rectangle 7">
              <a:extLst>
                <a:ext uri="{FF2B5EF4-FFF2-40B4-BE49-F238E27FC236}">
                  <a16:creationId xmlns:a16="http://schemas.microsoft.com/office/drawing/2014/main" id="{C6B7AF49-528F-0245-D2C8-A4F973CA0E15}"/>
                </a:ext>
              </a:extLst>
            </p:cNvPr>
            <p:cNvSpPr>
              <a:spLocks noChangeArrowheads="1"/>
            </p:cNvSpPr>
            <p:nvPr/>
          </p:nvSpPr>
          <p:spPr bwMode="auto">
            <a:xfrm>
              <a:off x="158" y="394"/>
              <a:ext cx="5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spcBef>
                  <a:spcPct val="0"/>
                </a:spcBef>
                <a:buClrTx/>
                <a:buFontTx/>
                <a:buNone/>
              </a:pPr>
              <a:r>
                <a:rPr kumimoji="1" lang="en-US" altLang="zh-CN" sz="2400">
                  <a:solidFill>
                    <a:srgbClr val="000066"/>
                  </a:solidFill>
                  <a:latin typeface="楷体_GB2312" pitchFamily="49" charset="-122"/>
                  <a:cs typeface="Times New Roman" panose="02020603050405020304" pitchFamily="18" charset="0"/>
                </a:rPr>
                <a:t>② </a:t>
              </a:r>
              <a:r>
                <a:rPr kumimoji="1" lang="zh-CN" altLang="en-US" sz="2400">
                  <a:solidFill>
                    <a:srgbClr val="000066"/>
                  </a:solidFill>
                  <a:latin typeface="楷体_GB2312" pitchFamily="49" charset="-122"/>
                  <a:cs typeface="Times New Roman" panose="02020603050405020304" pitchFamily="18" charset="0"/>
                </a:rPr>
                <a:t>用</a:t>
              </a:r>
              <a:r>
                <a:rPr kumimoji="1" lang="en-US" altLang="zh-CN" sz="2400">
                  <a:solidFill>
                    <a:srgbClr val="000066"/>
                  </a:solidFill>
                  <a:latin typeface="楷体_GB2312" pitchFamily="49" charset="-122"/>
                  <a:cs typeface="Times New Roman" panose="02020603050405020304" pitchFamily="18" charset="0"/>
                </a:rPr>
                <a:t>2</a:t>
              </a:r>
              <a:r>
                <a:rPr kumimoji="1" lang="zh-CN" altLang="en-US" sz="2400">
                  <a:solidFill>
                    <a:srgbClr val="000066"/>
                  </a:solidFill>
                  <a:latin typeface="楷体_GB2312" pitchFamily="49" charset="-122"/>
                  <a:cs typeface="Times New Roman" panose="02020603050405020304" pitchFamily="18" charset="0"/>
                </a:rPr>
                <a:t>选</a:t>
              </a:r>
              <a:r>
                <a:rPr kumimoji="1" lang="en-US" altLang="zh-CN" sz="2400">
                  <a:solidFill>
                    <a:srgbClr val="000066"/>
                  </a:solidFill>
                  <a:latin typeface="楷体_GB2312" pitchFamily="49" charset="-122"/>
                  <a:cs typeface="Times New Roman" panose="02020603050405020304" pitchFamily="18" charset="0"/>
                </a:rPr>
                <a:t>1</a:t>
              </a:r>
              <a:r>
                <a:rPr kumimoji="1" lang="zh-CN" altLang="en-US" sz="2400">
                  <a:solidFill>
                    <a:srgbClr val="000066"/>
                  </a:solidFill>
                  <a:latin typeface="楷体_GB2312" pitchFamily="49" charset="-122"/>
                  <a:cs typeface="Times New Roman" panose="02020603050405020304" pitchFamily="18" charset="0"/>
                </a:rPr>
                <a:t>数据选择器和必要的逻辑门实现</a:t>
              </a:r>
            </a:p>
          </p:txBody>
        </p:sp>
        <p:graphicFrame>
          <p:nvGraphicFramePr>
            <p:cNvPr id="126021" name="Object 9">
              <a:extLst>
                <a:ext uri="{FF2B5EF4-FFF2-40B4-BE49-F238E27FC236}">
                  <a16:creationId xmlns:a16="http://schemas.microsoft.com/office/drawing/2014/main" id="{3E7D0BEF-A195-B363-F97E-6497DCDE380D}"/>
                </a:ext>
              </a:extLst>
            </p:cNvPr>
            <p:cNvGraphicFramePr>
              <a:graphicFrameLocks noChangeAspect="1"/>
            </p:cNvGraphicFramePr>
            <p:nvPr/>
          </p:nvGraphicFramePr>
          <p:xfrm>
            <a:off x="4014" y="391"/>
            <a:ext cx="1610" cy="314"/>
          </p:xfrm>
          <a:graphic>
            <a:graphicData uri="http://schemas.openxmlformats.org/presentationml/2006/ole">
              <mc:AlternateContent xmlns:mc="http://schemas.openxmlformats.org/markup-compatibility/2006">
                <mc:Choice xmlns:v="urn:schemas-microsoft-com:vml" Requires="v">
                  <p:oleObj name="公式" r:id="rId2" imgW="1169923" imgH="228898" progId="Equation.3">
                    <p:embed/>
                  </p:oleObj>
                </mc:Choice>
                <mc:Fallback>
                  <p:oleObj name="公式" r:id="rId2" imgW="1169923" imgH="228898"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 y="391"/>
                          <a:ext cx="16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89514" name="Rectangle 42">
            <a:extLst>
              <a:ext uri="{FF2B5EF4-FFF2-40B4-BE49-F238E27FC236}">
                <a16:creationId xmlns:a16="http://schemas.microsoft.com/office/drawing/2014/main" id="{700DE05E-947C-0229-01AF-492347BC167E}"/>
              </a:ext>
            </a:extLst>
          </p:cNvPr>
          <p:cNvSpPr>
            <a:spLocks noChangeArrowheads="1"/>
          </p:cNvSpPr>
          <p:nvPr/>
        </p:nvSpPr>
        <p:spPr bwMode="auto">
          <a:xfrm>
            <a:off x="7821613" y="2122488"/>
            <a:ext cx="79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89775" name="Group 303">
            <a:extLst>
              <a:ext uri="{FF2B5EF4-FFF2-40B4-BE49-F238E27FC236}">
                <a16:creationId xmlns:a16="http://schemas.microsoft.com/office/drawing/2014/main" id="{A0928FC4-031B-6472-1870-89274D1F0400}"/>
              </a:ext>
            </a:extLst>
          </p:cNvPr>
          <p:cNvGraphicFramePr>
            <a:graphicFrameLocks noGrp="1"/>
          </p:cNvGraphicFramePr>
          <p:nvPr/>
        </p:nvGraphicFramePr>
        <p:xfrm>
          <a:off x="4751388" y="2212975"/>
          <a:ext cx="4032250" cy="3962400"/>
        </p:xfrm>
        <a:graphic>
          <a:graphicData uri="http://schemas.openxmlformats.org/drawingml/2006/table">
            <a:tbl>
              <a:tblPr/>
              <a:tblGrid>
                <a:gridCol w="569912">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9750">
                  <a:extLst>
                    <a:ext uri="{9D8B030D-6E8A-4147-A177-3AD203B41FA5}">
                      <a16:colId xmlns:a16="http://schemas.microsoft.com/office/drawing/2014/main" val="20002"/>
                    </a:ext>
                  </a:extLst>
                </a:gridCol>
                <a:gridCol w="1012825">
                  <a:extLst>
                    <a:ext uri="{9D8B030D-6E8A-4147-A177-3AD203B41FA5}">
                      <a16:colId xmlns:a16="http://schemas.microsoft.com/office/drawing/2014/main" val="20003"/>
                    </a:ext>
                  </a:extLst>
                </a:gridCol>
                <a:gridCol w="1374775">
                  <a:extLst>
                    <a:ext uri="{9D8B030D-6E8A-4147-A177-3AD203B41FA5}">
                      <a16:colId xmlns:a16="http://schemas.microsoft.com/office/drawing/2014/main" val="20004"/>
                    </a:ext>
                  </a:extLst>
                </a:gridCol>
              </a:tblGrid>
              <a:tr h="384175">
                <a:tc gridSpan="3">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zh-CN" altLang="en-US"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输    入</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2">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zh-CN" altLang="en-US"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输   出</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A</a:t>
                      </a:r>
                      <a:endPar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B</a:t>
                      </a:r>
                      <a:endPar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C</a:t>
                      </a:r>
                      <a:endPar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L</a:t>
                      </a:r>
                      <a:r>
                        <a:rPr kumimoji="1" lang="en-US" altLang="zh-CN" sz="2000" b="1"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L</a:t>
                      </a:r>
                      <a:r>
                        <a:rPr kumimoji="1" lang="en-US" altLang="zh-CN" sz="2400" b="0" i="0" u="none" strike="noStrike" cap="none" normalizeH="0" baseline="-30000">
                          <a:ln>
                            <a:noFill/>
                          </a:ln>
                          <a:solidFill>
                            <a:schemeClr val="tx1"/>
                          </a:solidFill>
                          <a:effectLst/>
                          <a:latin typeface="Times New Roman" panose="02020603050405020304" pitchFamily="18" charset="0"/>
                          <a:ea typeface="华康简宋" charset="-122"/>
                          <a:cs typeface="Times New Roman" panose="02020603050405020304" pitchFamily="18" charset="0"/>
                        </a:rPr>
                        <a:t>1</a:t>
                      </a:r>
                      <a:r>
                        <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a:t>
                      </a:r>
                      <a:r>
                        <a:rPr kumimoji="1" lang="en-US" altLang="zh-CN" sz="24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BC</a:t>
                      </a:r>
                      <a:endParaRPr kumimoji="1" lang="en-US" altLang="zh-CN" sz="24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4"/>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2588">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7"/>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8"/>
                  </a:ext>
                </a:extLst>
              </a:tr>
              <a:tr h="381000">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tabLst>
                          <a:tab pos="971550" algn="l"/>
                          <a:tab pos="4392613" algn="r"/>
                        </a:tabLst>
                        <a:defRPr sz="26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tabLst>
                          <a:tab pos="971550" algn="l"/>
                          <a:tab pos="4392613" algn="r"/>
                        </a:tabLst>
                        <a:defRPr sz="24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tabLst>
                          <a:tab pos="971550" algn="l"/>
                          <a:tab pos="43926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 pos="4392613" algn="r"/>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9"/>
                  </a:ext>
                </a:extLst>
              </a:tr>
            </a:tbl>
          </a:graphicData>
        </a:graphic>
      </p:graphicFrame>
      <p:sp>
        <p:nvSpPr>
          <p:cNvPr id="126017" name="Rectangle 302">
            <a:extLst>
              <a:ext uri="{FF2B5EF4-FFF2-40B4-BE49-F238E27FC236}">
                <a16:creationId xmlns:a16="http://schemas.microsoft.com/office/drawing/2014/main" id="{AC002BCF-2479-CDDA-B946-50F8764BF118}"/>
              </a:ext>
            </a:extLst>
          </p:cNvPr>
          <p:cNvSpPr>
            <a:spLocks noChangeArrowheads="1"/>
          </p:cNvSpPr>
          <p:nvPr/>
        </p:nvSpPr>
        <p:spPr bwMode="auto">
          <a:xfrm>
            <a:off x="0" y="3324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89773" name="Object 301">
            <a:extLst>
              <a:ext uri="{FF2B5EF4-FFF2-40B4-BE49-F238E27FC236}">
                <a16:creationId xmlns:a16="http://schemas.microsoft.com/office/drawing/2014/main" id="{539DF241-DB12-C7C5-27CF-8ABE2068AC9C}"/>
              </a:ext>
            </a:extLst>
          </p:cNvPr>
          <p:cNvGraphicFramePr>
            <a:graphicFrameLocks noChangeAspect="1"/>
          </p:cNvGraphicFramePr>
          <p:nvPr/>
        </p:nvGraphicFramePr>
        <p:xfrm>
          <a:off x="7488238" y="5129213"/>
          <a:ext cx="1296987" cy="458787"/>
        </p:xfrm>
        <a:graphic>
          <a:graphicData uri="http://schemas.openxmlformats.org/presentationml/2006/ole">
            <mc:AlternateContent xmlns:mc="http://schemas.openxmlformats.org/markup-compatibility/2006">
              <mc:Choice xmlns:v="urn:schemas-microsoft-com:vml" Requires="v">
                <p:oleObj name="公式" r:id="rId4" imgW="648826" imgH="228998" progId="Equation.3">
                  <p:embed/>
                </p:oleObj>
              </mc:Choice>
              <mc:Fallback>
                <p:oleObj name="公式" r:id="rId4" imgW="648826" imgH="228998" progId="Equation.3">
                  <p:embed/>
                  <p:pic>
                    <p:nvPicPr>
                      <p:cNvPr id="0" name="Object 3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8238" y="5129213"/>
                        <a:ext cx="12969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9776" name="Object 304">
            <a:extLst>
              <a:ext uri="{FF2B5EF4-FFF2-40B4-BE49-F238E27FC236}">
                <a16:creationId xmlns:a16="http://schemas.microsoft.com/office/drawing/2014/main" id="{A9EC9BD0-0E60-3262-3794-6E631D66586C}"/>
              </a:ext>
            </a:extLst>
          </p:cNvPr>
          <p:cNvGraphicFramePr>
            <a:graphicFrameLocks noChangeAspect="1"/>
          </p:cNvGraphicFramePr>
          <p:nvPr/>
        </p:nvGraphicFramePr>
        <p:xfrm>
          <a:off x="827088" y="2997200"/>
          <a:ext cx="3275012" cy="2219325"/>
        </p:xfrm>
        <a:graphic>
          <a:graphicData uri="http://schemas.openxmlformats.org/presentationml/2006/ole">
            <mc:AlternateContent xmlns:mc="http://schemas.openxmlformats.org/markup-compatibility/2006">
              <mc:Choice xmlns:v="urn:schemas-microsoft-com:vml" Requires="v">
                <p:oleObj name="图片" r:id="rId6" imgW="1813560" imgH="1226820" progId="Word.Picture.8">
                  <p:embed/>
                </p:oleObj>
              </mc:Choice>
              <mc:Fallback>
                <p:oleObj name="图片" r:id="rId6" imgW="1813560" imgH="1226820" progId="Word.Picture.8">
                  <p:embed/>
                  <p:pic>
                    <p:nvPicPr>
                      <p:cNvPr id="0" name="Object 304"/>
                      <p:cNvPicPr>
                        <a:picLocks noChangeAspect="1" noChangeArrowheads="1"/>
                      </p:cNvPicPr>
                      <p:nvPr/>
                    </p:nvPicPr>
                    <p:blipFill>
                      <a:blip r:embed="rId7">
                        <a:extLst>
                          <a:ext uri="{28A0092B-C50C-407E-A947-70E740481C1C}">
                            <a14:useLocalDpi xmlns:a14="http://schemas.microsoft.com/office/drawing/2010/main" val="0"/>
                          </a:ext>
                        </a:extLst>
                      </a:blip>
                      <a:srcRect t="-1465"/>
                      <a:stretch>
                        <a:fillRect/>
                      </a:stretch>
                    </p:blipFill>
                    <p:spPr bwMode="auto">
                      <a:xfrm>
                        <a:off x="827088" y="2997200"/>
                        <a:ext cx="3275012" cy="2219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89474"/>
                                        </p:tgtEl>
                                        <p:attrNameLst>
                                          <p:attrName>style.visibility</p:attrName>
                                        </p:attrNameLst>
                                      </p:cBhvr>
                                      <p:to>
                                        <p:strVal val="visible"/>
                                      </p:to>
                                    </p:set>
                                    <p:animEffect transition="in" filter="strips(downRight)">
                                      <p:cBhvr>
                                        <p:cTn id="7" dur="500"/>
                                        <p:tgtEl>
                                          <p:spTgt spid="489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489514"/>
                                        </p:tgtEl>
                                        <p:attrNameLst>
                                          <p:attrName>style.visibility</p:attrName>
                                        </p:attrNameLst>
                                      </p:cBhvr>
                                      <p:to>
                                        <p:strVal val="visible"/>
                                      </p:to>
                                    </p:set>
                                    <p:animEffect transition="in" filter="box(in)">
                                      <p:cBhvr>
                                        <p:cTn id="12" dur="500"/>
                                        <p:tgtEl>
                                          <p:spTgt spid="489514"/>
                                        </p:tgtEl>
                                      </p:cBhvr>
                                    </p:animEffect>
                                  </p:childTnLst>
                                </p:cTn>
                              </p:par>
                              <p:par>
                                <p:cTn id="13" presetID="4" presetClass="entr" presetSubtype="16" fill="hold" nodeType="withEffect">
                                  <p:stCondLst>
                                    <p:cond delay="0"/>
                                  </p:stCondLst>
                                  <p:childTnLst>
                                    <p:set>
                                      <p:cBhvr>
                                        <p:cTn id="14" dur="1" fill="hold">
                                          <p:stCondLst>
                                            <p:cond delay="0"/>
                                          </p:stCondLst>
                                        </p:cTn>
                                        <p:tgtEl>
                                          <p:spTgt spid="489775"/>
                                        </p:tgtEl>
                                        <p:attrNameLst>
                                          <p:attrName>style.visibility</p:attrName>
                                        </p:attrNameLst>
                                      </p:cBhvr>
                                      <p:to>
                                        <p:strVal val="visible"/>
                                      </p:to>
                                    </p:set>
                                    <p:animEffect transition="in" filter="box(in)">
                                      <p:cBhvr>
                                        <p:cTn id="15" dur="500"/>
                                        <p:tgtEl>
                                          <p:spTgt spid="489775"/>
                                        </p:tgtEl>
                                      </p:cBhvr>
                                    </p:animEffect>
                                  </p:childTnLst>
                                </p:cTn>
                              </p:par>
                              <p:par>
                                <p:cTn id="16" presetID="4" presetClass="entr" presetSubtype="16" fill="hold" nodeType="withEffect">
                                  <p:stCondLst>
                                    <p:cond delay="0"/>
                                  </p:stCondLst>
                                  <p:childTnLst>
                                    <p:set>
                                      <p:cBhvr>
                                        <p:cTn id="17" dur="1" fill="hold">
                                          <p:stCondLst>
                                            <p:cond delay="0"/>
                                          </p:stCondLst>
                                        </p:cTn>
                                        <p:tgtEl>
                                          <p:spTgt spid="489773"/>
                                        </p:tgtEl>
                                        <p:attrNameLst>
                                          <p:attrName>style.visibility</p:attrName>
                                        </p:attrNameLst>
                                      </p:cBhvr>
                                      <p:to>
                                        <p:strVal val="visible"/>
                                      </p:to>
                                    </p:set>
                                    <p:animEffect transition="in" filter="box(in)">
                                      <p:cBhvr>
                                        <p:cTn id="18" dur="500"/>
                                        <p:tgtEl>
                                          <p:spTgt spid="489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489776"/>
                                        </p:tgtEl>
                                        <p:attrNameLst>
                                          <p:attrName>style.visibility</p:attrName>
                                        </p:attrNameLst>
                                      </p:cBhvr>
                                      <p:to>
                                        <p:strVal val="visible"/>
                                      </p:to>
                                    </p:set>
                                    <p:animEffect transition="in" filter="box(in)">
                                      <p:cBhvr>
                                        <p:cTn id="23" dur="500"/>
                                        <p:tgtEl>
                                          <p:spTgt spid="489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4" grpId="0"/>
      <p:bldP spid="4895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a:extLst>
              <a:ext uri="{FF2B5EF4-FFF2-40B4-BE49-F238E27FC236}">
                <a16:creationId xmlns:a16="http://schemas.microsoft.com/office/drawing/2014/main" id="{97D808E7-F2CE-69AD-7CE1-2AA30FA8D262}"/>
              </a:ext>
            </a:extLst>
          </p:cNvPr>
          <p:cNvSpPr>
            <a:spLocks noChangeArrowheads="1"/>
          </p:cNvSpPr>
          <p:nvPr/>
        </p:nvSpPr>
        <p:spPr bwMode="auto">
          <a:xfrm>
            <a:off x="773113" y="1458913"/>
            <a:ext cx="8370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利用数据选择器实现函数的一般步骤</a:t>
            </a:r>
            <a:r>
              <a:rPr lang="en-US" altLang="zh-CN" sz="2400">
                <a:solidFill>
                  <a:srgbClr val="000099"/>
                </a:solidFill>
                <a:latin typeface="楷体_GB2312" pitchFamily="49" charset="-122"/>
                <a:ea typeface="楷体_GB2312" pitchFamily="49" charset="-122"/>
              </a:rPr>
              <a:t>:</a:t>
            </a:r>
            <a:r>
              <a:rPr lang="zh-CN" altLang="en-US" sz="2400">
                <a:solidFill>
                  <a:srgbClr val="000099"/>
                </a:solidFill>
                <a:latin typeface="楷体_GB2312" pitchFamily="49" charset="-122"/>
                <a:ea typeface="楷体_GB2312" pitchFamily="49" charset="-122"/>
              </a:rPr>
              <a:t>（变量数</a:t>
            </a:r>
            <a:r>
              <a:rPr lang="en-US" altLang="zh-CN" sz="2400">
                <a:solidFill>
                  <a:srgbClr val="000099"/>
                </a:solidFill>
                <a:latin typeface="楷体_GB2312" pitchFamily="49" charset="-122"/>
                <a:ea typeface="楷体_GB2312" pitchFamily="49" charset="-122"/>
              </a:rPr>
              <a:t>=</a:t>
            </a:r>
            <a:r>
              <a:rPr lang="zh-CN" altLang="en-US" sz="2400">
                <a:solidFill>
                  <a:srgbClr val="000099"/>
                </a:solidFill>
                <a:latin typeface="楷体_GB2312" pitchFamily="49" charset="-122"/>
                <a:ea typeface="楷体_GB2312" pitchFamily="49" charset="-122"/>
              </a:rPr>
              <a:t>选通端数）</a:t>
            </a:r>
          </a:p>
        </p:txBody>
      </p:sp>
      <p:sp>
        <p:nvSpPr>
          <p:cNvPr id="126979" name="Rectangle 5">
            <a:extLst>
              <a:ext uri="{FF2B5EF4-FFF2-40B4-BE49-F238E27FC236}">
                <a16:creationId xmlns:a16="http://schemas.microsoft.com/office/drawing/2014/main" id="{5B650F07-5DE4-7F51-4ACF-036872EF0A6C}"/>
              </a:ext>
            </a:extLst>
          </p:cNvPr>
          <p:cNvSpPr>
            <a:spLocks noChangeArrowheads="1"/>
          </p:cNvSpPr>
          <p:nvPr/>
        </p:nvSpPr>
        <p:spPr bwMode="auto">
          <a:xfrm>
            <a:off x="755650" y="2178050"/>
            <a:ext cx="4572000" cy="485775"/>
          </a:xfrm>
          <a:prstGeom prst="rect">
            <a:avLst/>
          </a:prstGeom>
          <a:solidFill>
            <a:srgbClr val="FFFFFF">
              <a:alpha val="0"/>
            </a:srgbClr>
          </a:solidFill>
          <a:ln w="28575">
            <a:solidFill>
              <a:srgbClr val="FFFFFF">
                <a:alpha val="0"/>
              </a:srgbClr>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楷体_GB2312" pitchFamily="49" charset="-122"/>
                <a:ea typeface="楷体_GB2312" pitchFamily="49" charset="-122"/>
              </a:rPr>
              <a:t>a</a:t>
            </a:r>
            <a:r>
              <a:rPr lang="zh-CN" altLang="en-US" sz="2400">
                <a:solidFill>
                  <a:srgbClr val="000099"/>
                </a:solidFill>
                <a:latin typeface="楷体_GB2312" pitchFamily="49" charset="-122"/>
                <a:ea typeface="楷体_GB2312" pitchFamily="49" charset="-122"/>
              </a:rPr>
              <a:t>、将函数变换成最小项表达式</a:t>
            </a:r>
          </a:p>
        </p:txBody>
      </p:sp>
      <p:sp>
        <p:nvSpPr>
          <p:cNvPr id="126980" name="Rectangle 7">
            <a:extLst>
              <a:ext uri="{FF2B5EF4-FFF2-40B4-BE49-F238E27FC236}">
                <a16:creationId xmlns:a16="http://schemas.microsoft.com/office/drawing/2014/main" id="{C8CCAA0B-6C71-4B60-9556-67AC0EBB92CF}"/>
              </a:ext>
            </a:extLst>
          </p:cNvPr>
          <p:cNvSpPr>
            <a:spLocks noChangeArrowheads="1"/>
          </p:cNvSpPr>
          <p:nvPr/>
        </p:nvSpPr>
        <p:spPr bwMode="auto">
          <a:xfrm>
            <a:off x="684213" y="2935288"/>
            <a:ext cx="6634162" cy="485775"/>
          </a:xfrm>
          <a:prstGeom prst="rect">
            <a:avLst/>
          </a:prstGeom>
          <a:solidFill>
            <a:srgbClr val="FFFFFF">
              <a:alpha val="0"/>
            </a:srgbClr>
          </a:solidFill>
          <a:ln w="28575">
            <a:solidFill>
              <a:srgbClr val="FFFFFF">
                <a:alpha val="0"/>
              </a:srgbClr>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99"/>
                </a:solidFill>
                <a:latin typeface="楷体_GB2312" pitchFamily="49" charset="-122"/>
                <a:ea typeface="楷体_GB2312" pitchFamily="49" charset="-122"/>
              </a:rPr>
              <a:t>b</a:t>
            </a:r>
            <a:r>
              <a:rPr lang="zh-CN" altLang="en-US" sz="2400">
                <a:solidFill>
                  <a:srgbClr val="000099"/>
                </a:solidFill>
                <a:latin typeface="楷体_GB2312" pitchFamily="49" charset="-122"/>
                <a:ea typeface="楷体_GB2312" pitchFamily="49" charset="-122"/>
              </a:rPr>
              <a:t>、地址</a:t>
            </a:r>
            <a:r>
              <a:rPr lang="zh-CN" altLang="en-US" sz="2400">
                <a:solidFill>
                  <a:srgbClr val="000099"/>
                </a:solidFill>
                <a:latin typeface="Times New Roman" panose="02020603050405020304" pitchFamily="18" charset="0"/>
                <a:ea typeface="楷体_GB2312" pitchFamily="49" charset="-122"/>
              </a:rPr>
              <a:t>信号</a:t>
            </a:r>
            <a:r>
              <a:rPr lang="en-US" altLang="zh-CN" sz="2400" i="1">
                <a:solidFill>
                  <a:srgbClr val="000099"/>
                </a:solidFill>
                <a:latin typeface="Times New Roman" panose="02020603050405020304" pitchFamily="18" charset="0"/>
                <a:ea typeface="楷体_GB2312" pitchFamily="49" charset="-122"/>
              </a:rPr>
              <a:t>S</a:t>
            </a:r>
            <a:r>
              <a:rPr lang="en-US" altLang="zh-CN" sz="2400" baseline="-25000">
                <a:solidFill>
                  <a:srgbClr val="000099"/>
                </a:solidFill>
                <a:latin typeface="Times New Roman" panose="02020603050405020304" pitchFamily="18" charset="0"/>
                <a:ea typeface="楷体_GB2312" pitchFamily="49" charset="-122"/>
              </a:rPr>
              <a:t>2</a:t>
            </a:r>
            <a:r>
              <a:rPr lang="zh-CN" altLang="en-US" sz="2400">
                <a:solidFill>
                  <a:srgbClr val="000099"/>
                </a:solidFill>
                <a:latin typeface="Times New Roman" panose="02020603050405020304" pitchFamily="18" charset="0"/>
                <a:ea typeface="楷体_GB2312" pitchFamily="49" charset="-122"/>
              </a:rPr>
              <a:t>、 </a:t>
            </a:r>
            <a:r>
              <a:rPr lang="en-US" altLang="zh-CN" sz="2400" i="1">
                <a:solidFill>
                  <a:srgbClr val="000099"/>
                </a:solidFill>
                <a:latin typeface="Times New Roman" panose="02020603050405020304" pitchFamily="18" charset="0"/>
                <a:ea typeface="楷体_GB2312" pitchFamily="49" charset="-122"/>
              </a:rPr>
              <a:t>S</a:t>
            </a:r>
            <a:r>
              <a:rPr lang="en-US" altLang="zh-CN" sz="2400" baseline="-25000">
                <a:solidFill>
                  <a:srgbClr val="000099"/>
                </a:solidFill>
                <a:latin typeface="Times New Roman" panose="02020603050405020304" pitchFamily="18" charset="0"/>
                <a:ea typeface="楷体_GB2312" pitchFamily="49" charset="-122"/>
              </a:rPr>
              <a:t>1</a:t>
            </a:r>
            <a:r>
              <a:rPr lang="en-US" altLang="zh-CN" sz="2400">
                <a:solidFill>
                  <a:srgbClr val="000099"/>
                </a:solidFill>
                <a:latin typeface="Times New Roman" panose="02020603050405020304" pitchFamily="18" charset="0"/>
                <a:ea typeface="楷体_GB2312" pitchFamily="49" charset="-122"/>
              </a:rPr>
              <a:t> </a:t>
            </a:r>
            <a:r>
              <a:rPr lang="zh-CN" altLang="en-US" sz="2400">
                <a:solidFill>
                  <a:srgbClr val="000099"/>
                </a:solidFill>
                <a:latin typeface="Times New Roman" panose="02020603050405020304" pitchFamily="18" charset="0"/>
                <a:ea typeface="楷体_GB2312" pitchFamily="49" charset="-122"/>
              </a:rPr>
              <a:t>、 </a:t>
            </a:r>
            <a:r>
              <a:rPr lang="en-US" altLang="zh-CN" sz="2400" i="1">
                <a:solidFill>
                  <a:srgbClr val="000099"/>
                </a:solidFill>
                <a:latin typeface="Times New Roman" panose="02020603050405020304" pitchFamily="18" charset="0"/>
                <a:ea typeface="楷体_GB2312" pitchFamily="49" charset="-122"/>
              </a:rPr>
              <a:t>S</a:t>
            </a:r>
            <a:r>
              <a:rPr lang="en-US" altLang="zh-CN" sz="2400" baseline="-25000">
                <a:solidFill>
                  <a:srgbClr val="000099"/>
                </a:solidFill>
                <a:latin typeface="Times New Roman" panose="02020603050405020304" pitchFamily="18" charset="0"/>
                <a:ea typeface="楷体_GB2312" pitchFamily="49" charset="-122"/>
              </a:rPr>
              <a:t>0</a:t>
            </a:r>
            <a:r>
              <a:rPr lang="en-US" altLang="zh-CN" sz="2400">
                <a:solidFill>
                  <a:srgbClr val="000099"/>
                </a:solidFill>
                <a:latin typeface="Times New Roman" panose="02020603050405020304" pitchFamily="18" charset="0"/>
                <a:ea typeface="楷体_GB2312" pitchFamily="49" charset="-122"/>
              </a:rPr>
              <a:t> </a:t>
            </a:r>
            <a:r>
              <a:rPr lang="zh-CN" altLang="en-US" sz="2400">
                <a:solidFill>
                  <a:srgbClr val="000099"/>
                </a:solidFill>
                <a:latin typeface="Times New Roman" panose="02020603050405020304" pitchFamily="18" charset="0"/>
                <a:ea typeface="楷体_GB2312" pitchFamily="49" charset="-122"/>
              </a:rPr>
              <a:t>作为函数的输入变量</a:t>
            </a:r>
          </a:p>
        </p:txBody>
      </p:sp>
      <p:sp>
        <p:nvSpPr>
          <p:cNvPr id="126981" name="Rectangle 8">
            <a:extLst>
              <a:ext uri="{FF2B5EF4-FFF2-40B4-BE49-F238E27FC236}">
                <a16:creationId xmlns:a16="http://schemas.microsoft.com/office/drawing/2014/main" id="{49C0B84D-485E-C866-5ACA-6CB3CB62E516}"/>
              </a:ext>
            </a:extLst>
          </p:cNvPr>
          <p:cNvSpPr>
            <a:spLocks noChangeArrowheads="1"/>
          </p:cNvSpPr>
          <p:nvPr/>
        </p:nvSpPr>
        <p:spPr bwMode="auto">
          <a:xfrm>
            <a:off x="747713" y="3619500"/>
            <a:ext cx="7137400" cy="1274763"/>
          </a:xfrm>
          <a:prstGeom prst="rect">
            <a:avLst/>
          </a:prstGeom>
          <a:solidFill>
            <a:srgbClr val="FFFFFF">
              <a:alpha val="0"/>
            </a:srgbClr>
          </a:solidFill>
          <a:ln w="28575">
            <a:solidFill>
              <a:srgbClr val="FFFFFF">
                <a:alpha val="0"/>
              </a:srgbClr>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60000"/>
              </a:lnSpc>
            </a:pPr>
            <a:r>
              <a:rPr lang="en-US" altLang="zh-CN" sz="2400">
                <a:solidFill>
                  <a:srgbClr val="000099"/>
                </a:solidFill>
                <a:latin typeface="楷体_GB2312" pitchFamily="49" charset="-122"/>
                <a:ea typeface="楷体_GB2312" pitchFamily="49" charset="-122"/>
              </a:rPr>
              <a:t>c</a:t>
            </a:r>
            <a:r>
              <a:rPr lang="zh-CN" altLang="en-US" sz="2400">
                <a:solidFill>
                  <a:srgbClr val="000099"/>
                </a:solidFill>
                <a:latin typeface="楷体_GB2312" pitchFamily="49" charset="-122"/>
                <a:ea typeface="楷体_GB2312" pitchFamily="49" charset="-122"/>
              </a:rPr>
              <a:t>、处理数据输入</a:t>
            </a:r>
            <a:r>
              <a:rPr lang="en-US" altLang="zh-CN" sz="2400" i="1">
                <a:solidFill>
                  <a:srgbClr val="000099"/>
                </a:solidFill>
                <a:latin typeface="Times New Roman" panose="02020603050405020304" pitchFamily="18" charset="0"/>
                <a:ea typeface="楷体_GB2312" pitchFamily="49" charset="-122"/>
              </a:rPr>
              <a:t>D</a:t>
            </a:r>
            <a:r>
              <a:rPr lang="en-US" altLang="zh-CN" sz="2400" baseline="-25000">
                <a:solidFill>
                  <a:srgbClr val="000099"/>
                </a:solidFill>
                <a:latin typeface="Times New Roman" panose="02020603050405020304" pitchFamily="18" charset="0"/>
                <a:ea typeface="楷体_GB2312" pitchFamily="49" charset="-122"/>
              </a:rPr>
              <a:t>0</a:t>
            </a:r>
            <a:r>
              <a:rPr lang="en-US" altLang="zh-CN" sz="2400">
                <a:solidFill>
                  <a:srgbClr val="000099"/>
                </a:solidFill>
                <a:latin typeface="Times New Roman" panose="02020603050405020304" pitchFamily="18" charset="0"/>
                <a:ea typeface="楷体_GB2312" pitchFamily="49" charset="-122"/>
              </a:rPr>
              <a:t>~</a:t>
            </a:r>
            <a:r>
              <a:rPr lang="en-US" altLang="zh-CN" sz="2400" i="1">
                <a:solidFill>
                  <a:srgbClr val="000099"/>
                </a:solidFill>
                <a:latin typeface="Times New Roman" panose="02020603050405020304" pitchFamily="18" charset="0"/>
                <a:ea typeface="楷体_GB2312" pitchFamily="49" charset="-122"/>
              </a:rPr>
              <a:t>D</a:t>
            </a:r>
            <a:r>
              <a:rPr lang="en-US" altLang="zh-CN" sz="2400" baseline="-25000">
                <a:solidFill>
                  <a:srgbClr val="000099"/>
                </a:solidFill>
                <a:latin typeface="Times New Roman" panose="02020603050405020304" pitchFamily="18" charset="0"/>
                <a:ea typeface="楷体_GB2312" pitchFamily="49" charset="-122"/>
              </a:rPr>
              <a:t>7</a:t>
            </a:r>
            <a:r>
              <a:rPr lang="zh-CN" altLang="en-US" sz="2400">
                <a:solidFill>
                  <a:srgbClr val="000099"/>
                </a:solidFill>
                <a:latin typeface="楷体_GB2312" pitchFamily="49" charset="-122"/>
                <a:ea typeface="楷体_GB2312" pitchFamily="49" charset="-122"/>
              </a:rPr>
              <a:t>信号电平。逻辑表达式中有</a:t>
            </a:r>
            <a:r>
              <a:rPr lang="en-US" altLang="zh-CN" sz="2400" i="1">
                <a:solidFill>
                  <a:srgbClr val="000099"/>
                </a:solidFill>
                <a:latin typeface="Times New Roman" panose="02020603050405020304" pitchFamily="18" charset="0"/>
                <a:ea typeface="楷体_GB2312" pitchFamily="49" charset="-122"/>
              </a:rPr>
              <a:t>m</a:t>
            </a:r>
            <a:r>
              <a:rPr lang="en-US" altLang="zh-CN" sz="2400" baseline="-25000">
                <a:solidFill>
                  <a:srgbClr val="000099"/>
                </a:solidFill>
                <a:latin typeface="Times New Roman" panose="02020603050405020304" pitchFamily="18" charset="0"/>
                <a:ea typeface="楷体_GB2312" pitchFamily="49" charset="-122"/>
              </a:rPr>
              <a:t>i </a:t>
            </a:r>
            <a:r>
              <a:rPr lang="zh-CN" altLang="en-US" sz="2400" baseline="-25000">
                <a:solidFill>
                  <a:srgbClr val="000099"/>
                </a:solidFill>
                <a:latin typeface="Times New Roman" panose="02020603050405020304" pitchFamily="18" charset="0"/>
                <a:ea typeface="楷体_GB2312" pitchFamily="49" charset="-122"/>
              </a:rPr>
              <a:t>，</a:t>
            </a:r>
            <a:r>
              <a:rPr lang="zh-CN" altLang="en-US" sz="2400">
                <a:solidFill>
                  <a:srgbClr val="000099"/>
                </a:solidFill>
                <a:latin typeface="Times New Roman" panose="02020603050405020304" pitchFamily="18" charset="0"/>
                <a:ea typeface="楷体_GB2312" pitchFamily="49" charset="-122"/>
              </a:rPr>
              <a:t>则相应</a:t>
            </a:r>
            <a:r>
              <a:rPr lang="en-US" altLang="zh-CN" sz="2400" i="1">
                <a:solidFill>
                  <a:srgbClr val="000099"/>
                </a:solidFill>
                <a:latin typeface="Times New Roman" panose="02020603050405020304" pitchFamily="18" charset="0"/>
                <a:ea typeface="楷体_GB2312" pitchFamily="49" charset="-122"/>
              </a:rPr>
              <a:t>D</a:t>
            </a:r>
            <a:r>
              <a:rPr lang="en-US" altLang="zh-CN" sz="2400" baseline="-25000">
                <a:solidFill>
                  <a:srgbClr val="000099"/>
                </a:solidFill>
                <a:latin typeface="Times New Roman" panose="02020603050405020304" pitchFamily="18" charset="0"/>
                <a:ea typeface="楷体_GB2312" pitchFamily="49" charset="-122"/>
              </a:rPr>
              <a:t>i </a:t>
            </a:r>
            <a:r>
              <a:rPr lang="en-US" altLang="zh-CN" sz="2400">
                <a:solidFill>
                  <a:srgbClr val="000099"/>
                </a:solidFill>
                <a:latin typeface="Times New Roman" panose="02020603050405020304" pitchFamily="18" charset="0"/>
                <a:ea typeface="楷体_GB2312" pitchFamily="49" charset="-122"/>
              </a:rPr>
              <a:t>=1</a:t>
            </a:r>
            <a:r>
              <a:rPr lang="zh-CN" altLang="en-US" sz="2400">
                <a:solidFill>
                  <a:srgbClr val="000099"/>
                </a:solidFill>
                <a:latin typeface="Times New Roman" panose="02020603050405020304" pitchFamily="18" charset="0"/>
                <a:ea typeface="楷体_GB2312" pitchFamily="49" charset="-122"/>
              </a:rPr>
              <a:t>，其他的数据输入端均为</a:t>
            </a:r>
            <a:r>
              <a:rPr lang="en-US" altLang="zh-CN" sz="2400">
                <a:solidFill>
                  <a:srgbClr val="000099"/>
                </a:solidFill>
                <a:latin typeface="Times New Roman" panose="02020603050405020304" pitchFamily="18" charset="0"/>
                <a:ea typeface="楷体_GB2312" pitchFamily="49" charset="-122"/>
              </a:rPr>
              <a:t>0</a:t>
            </a:r>
            <a:r>
              <a:rPr lang="zh-CN" altLang="en-US" sz="2400">
                <a:solidFill>
                  <a:srgbClr val="000099"/>
                </a:solidFill>
                <a:latin typeface="Times New Roman" panose="02020603050405020304" pitchFamily="18" charset="0"/>
                <a:ea typeface="楷体_GB2312" pitchFamily="49" charset="-122"/>
              </a:rPr>
              <a:t>。</a:t>
            </a:r>
          </a:p>
        </p:txBody>
      </p:sp>
      <p:sp>
        <p:nvSpPr>
          <p:cNvPr id="126982" name="Rectangle 9">
            <a:extLst>
              <a:ext uri="{FF2B5EF4-FFF2-40B4-BE49-F238E27FC236}">
                <a16:creationId xmlns:a16="http://schemas.microsoft.com/office/drawing/2014/main" id="{245BD999-B3B2-B8ED-58A2-4515FA1E21BB}"/>
              </a:ext>
            </a:extLst>
          </p:cNvPr>
          <p:cNvSpPr>
            <a:spLocks noChangeArrowheads="1"/>
          </p:cNvSpPr>
          <p:nvPr/>
        </p:nvSpPr>
        <p:spPr bwMode="auto">
          <a:xfrm>
            <a:off x="971550" y="547688"/>
            <a:ext cx="950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99"/>
                </a:solidFill>
                <a:latin typeface="楷体_GB2312" pitchFamily="49" charset="-122"/>
                <a:ea typeface="楷体_GB2312" pitchFamily="49" charset="-122"/>
              </a:rPr>
              <a:t>总结</a:t>
            </a:r>
            <a:r>
              <a:rPr lang="en-US" altLang="zh-CN" sz="2400">
                <a:solidFill>
                  <a:srgbClr val="000099"/>
                </a:solidFill>
                <a:latin typeface="楷体_GB2312" pitchFamily="49" charset="-122"/>
                <a:ea typeface="楷体_GB2312" pitchFamily="49" charset="-122"/>
              </a:rPr>
              <a:t>:</a:t>
            </a:r>
          </a:p>
        </p:txBody>
      </p:sp>
      <p:sp>
        <p:nvSpPr>
          <p:cNvPr id="126983" name="Rectangle 10">
            <a:extLst>
              <a:ext uri="{FF2B5EF4-FFF2-40B4-BE49-F238E27FC236}">
                <a16:creationId xmlns:a16="http://schemas.microsoft.com/office/drawing/2014/main" id="{EB1B5B5C-CA7F-7D2B-26FE-74642827375F}"/>
              </a:ext>
            </a:extLst>
          </p:cNvPr>
          <p:cNvSpPr>
            <a:spLocks noChangeArrowheads="1"/>
          </p:cNvSpPr>
          <p:nvPr/>
        </p:nvSpPr>
        <p:spPr bwMode="auto">
          <a:xfrm>
            <a:off x="611188" y="5311775"/>
            <a:ext cx="8370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chemeClr val="accent2"/>
                </a:solidFill>
                <a:latin typeface="楷体_GB2312" pitchFamily="49" charset="-122"/>
                <a:ea typeface="楷体_GB2312" pitchFamily="49" charset="-122"/>
              </a:rPr>
              <a:t>当变量数</a:t>
            </a:r>
            <a:r>
              <a:rPr lang="zh-CN" altLang="en-US" sz="2400">
                <a:solidFill>
                  <a:schemeClr val="accent2"/>
                </a:solidFill>
                <a:latin typeface="楷体_GB2312" pitchFamily="49" charset="-122"/>
                <a:ea typeface="楷体_GB2312" pitchFamily="49" charset="-122"/>
                <a:sym typeface="Symbol" panose="05050102010706020507" pitchFamily="18" charset="2"/>
              </a:rPr>
              <a:t></a:t>
            </a:r>
            <a:r>
              <a:rPr lang="zh-CN" altLang="en-US" sz="2400">
                <a:solidFill>
                  <a:schemeClr val="accent2"/>
                </a:solidFill>
                <a:latin typeface="楷体_GB2312" pitchFamily="49" charset="-122"/>
                <a:ea typeface="楷体_GB2312" pitchFamily="49" charset="-122"/>
              </a:rPr>
              <a:t>选通端数，考虑如何将某些变量接入数据端。</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8">
            <a:extLst>
              <a:ext uri="{FF2B5EF4-FFF2-40B4-BE49-F238E27FC236}">
                <a16:creationId xmlns:a16="http://schemas.microsoft.com/office/drawing/2014/main" id="{DC9A1576-4FD0-E6E7-639D-E20A86A64981}"/>
              </a:ext>
            </a:extLst>
          </p:cNvPr>
          <p:cNvSpPr>
            <a:spLocks noChangeArrowheads="1"/>
          </p:cNvSpPr>
          <p:nvPr/>
        </p:nvSpPr>
        <p:spPr bwMode="auto">
          <a:xfrm>
            <a:off x="250825" y="404813"/>
            <a:ext cx="66976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400">
                <a:solidFill>
                  <a:srgbClr val="000066"/>
                </a:solidFill>
                <a:latin typeface="Times New Roman" panose="02020603050405020304" pitchFamily="18" charset="0"/>
              </a:rPr>
              <a:t>（</a:t>
            </a:r>
            <a:r>
              <a:rPr kumimoji="1" lang="en-US" altLang="zh-CN" sz="2400">
                <a:solidFill>
                  <a:srgbClr val="000066"/>
                </a:solidFill>
                <a:latin typeface="Times New Roman" panose="02020603050405020304" pitchFamily="18" charset="0"/>
              </a:rPr>
              <a:t>4</a:t>
            </a:r>
            <a:r>
              <a:rPr kumimoji="1" lang="zh-CN" altLang="en-US" sz="2400">
                <a:solidFill>
                  <a:srgbClr val="000066"/>
                </a:solidFill>
                <a:latin typeface="Times New Roman" panose="02020603050405020304" pitchFamily="18" charset="0"/>
              </a:rPr>
              <a:t>）数据选择器、数据分配器与总线的连接</a:t>
            </a:r>
            <a:endParaRPr kumimoji="1" lang="zh-CN" altLang="en-US" sz="3200">
              <a:solidFill>
                <a:srgbClr val="000066"/>
              </a:solidFill>
              <a:latin typeface="Times New Roman" panose="02020603050405020304" pitchFamily="18" charset="0"/>
            </a:endParaRPr>
          </a:p>
        </p:txBody>
      </p:sp>
      <p:sp>
        <p:nvSpPr>
          <p:cNvPr id="130051" name="Rectangle 39">
            <a:extLst>
              <a:ext uri="{FF2B5EF4-FFF2-40B4-BE49-F238E27FC236}">
                <a16:creationId xmlns:a16="http://schemas.microsoft.com/office/drawing/2014/main" id="{204C935C-9A00-46FB-53DC-7BA7AB935C7D}"/>
              </a:ext>
            </a:extLst>
          </p:cNvPr>
          <p:cNvSpPr>
            <a:spLocks noChangeArrowheads="1"/>
          </p:cNvSpPr>
          <p:nvPr/>
        </p:nvSpPr>
        <p:spPr bwMode="auto">
          <a:xfrm>
            <a:off x="503238" y="1557338"/>
            <a:ext cx="84597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这种信息传输的基本原理在通信系统、计算机网络系统、以及计算机内部各功能部件之间的信息转送等等都有广泛的应用。</a:t>
            </a:r>
          </a:p>
        </p:txBody>
      </p:sp>
      <p:graphicFrame>
        <p:nvGraphicFramePr>
          <p:cNvPr id="130052" name="Object 40">
            <a:extLst>
              <a:ext uri="{FF2B5EF4-FFF2-40B4-BE49-F238E27FC236}">
                <a16:creationId xmlns:a16="http://schemas.microsoft.com/office/drawing/2014/main" id="{70DD6F63-AE76-8786-7AE9-70F73E02FC46}"/>
              </a:ext>
            </a:extLst>
          </p:cNvPr>
          <p:cNvGraphicFramePr>
            <a:graphicFrameLocks noChangeAspect="1"/>
          </p:cNvGraphicFramePr>
          <p:nvPr/>
        </p:nvGraphicFramePr>
        <p:xfrm>
          <a:off x="935038" y="2960688"/>
          <a:ext cx="7597775" cy="2749550"/>
        </p:xfrm>
        <a:graphic>
          <a:graphicData uri="http://schemas.openxmlformats.org/presentationml/2006/ole">
            <mc:AlternateContent xmlns:mc="http://schemas.openxmlformats.org/markup-compatibility/2006">
              <mc:Choice xmlns:v="urn:schemas-microsoft-com:vml" Requires="v">
                <p:oleObj name="图片" r:id="rId2" imgW="4379737" imgH="1576256" progId="Word.Picture.8">
                  <p:embed/>
                </p:oleObj>
              </mc:Choice>
              <mc:Fallback>
                <p:oleObj name="图片" r:id="rId2" imgW="4379737" imgH="1576256" progId="Word.Picture.8">
                  <p:embed/>
                  <p:pic>
                    <p:nvPicPr>
                      <p:cNvPr id="0" name="Object 40"/>
                      <p:cNvPicPr>
                        <a:picLocks noChangeAspect="1" noChangeArrowheads="1"/>
                      </p:cNvPicPr>
                      <p:nvPr/>
                    </p:nvPicPr>
                    <p:blipFill>
                      <a:blip r:embed="rId3">
                        <a:extLst>
                          <a:ext uri="{28A0092B-C50C-407E-A947-70E740481C1C}">
                            <a14:useLocalDpi xmlns:a14="http://schemas.microsoft.com/office/drawing/2010/main" val="0"/>
                          </a:ext>
                        </a:extLst>
                      </a:blip>
                      <a:srcRect t="-1431"/>
                      <a:stretch>
                        <a:fillRect/>
                      </a:stretch>
                    </p:blipFill>
                    <p:spPr bwMode="auto">
                      <a:xfrm>
                        <a:off x="935038" y="2960688"/>
                        <a:ext cx="7597775"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4">
            <a:extLst>
              <a:ext uri="{FF2B5EF4-FFF2-40B4-BE49-F238E27FC236}">
                <a16:creationId xmlns:a16="http://schemas.microsoft.com/office/drawing/2014/main" id="{883B4C28-CDFD-A919-F5FF-D12FB7E0BB98}"/>
              </a:ext>
            </a:extLst>
          </p:cNvPr>
          <p:cNvSpPr txBox="1">
            <a:spLocks noChangeArrowheads="1"/>
          </p:cNvSpPr>
          <p:nvPr/>
        </p:nvSpPr>
        <p:spPr bwMode="auto">
          <a:xfrm>
            <a:off x="3132138" y="5805488"/>
            <a:ext cx="262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74HC151</a:t>
            </a:r>
            <a:r>
              <a:rPr lang="zh-CN" altLang="en-US" sz="2400">
                <a:solidFill>
                  <a:srgbClr val="000066"/>
                </a:solidFill>
                <a:latin typeface="Times New Roman" panose="02020603050405020304" pitchFamily="18" charset="0"/>
                <a:ea typeface="楷体_GB2312" pitchFamily="49" charset="-122"/>
              </a:rPr>
              <a:t>逻辑符号</a:t>
            </a:r>
            <a:endParaRPr lang="zh-CN" altLang="en-US" sz="2400">
              <a:solidFill>
                <a:srgbClr val="000066"/>
              </a:solidFill>
              <a:latin typeface="楷体_GB2312" pitchFamily="49" charset="-122"/>
              <a:ea typeface="楷体_GB2312" pitchFamily="49" charset="-122"/>
            </a:endParaRPr>
          </a:p>
        </p:txBody>
      </p:sp>
      <p:grpSp>
        <p:nvGrpSpPr>
          <p:cNvPr id="131075" name="Group 42">
            <a:extLst>
              <a:ext uri="{FF2B5EF4-FFF2-40B4-BE49-F238E27FC236}">
                <a16:creationId xmlns:a16="http://schemas.microsoft.com/office/drawing/2014/main" id="{433D0935-4F9C-1168-B961-67A997511ED6}"/>
              </a:ext>
            </a:extLst>
          </p:cNvPr>
          <p:cNvGrpSpPr>
            <a:grpSpLocks/>
          </p:cNvGrpSpPr>
          <p:nvPr/>
        </p:nvGrpSpPr>
        <p:grpSpPr bwMode="auto">
          <a:xfrm>
            <a:off x="2555875" y="1916113"/>
            <a:ext cx="3719513" cy="3662362"/>
            <a:chOff x="1610" y="1667"/>
            <a:chExt cx="2343" cy="2307"/>
          </a:xfrm>
        </p:grpSpPr>
        <p:sp>
          <p:nvSpPr>
            <p:cNvPr id="131078" name="Line 6">
              <a:extLst>
                <a:ext uri="{FF2B5EF4-FFF2-40B4-BE49-F238E27FC236}">
                  <a16:creationId xmlns:a16="http://schemas.microsoft.com/office/drawing/2014/main" id="{35122D0C-87A4-1871-319A-63CFC49F0F62}"/>
                </a:ext>
              </a:extLst>
            </p:cNvPr>
            <p:cNvSpPr>
              <a:spLocks noChangeShapeType="1"/>
            </p:cNvSpPr>
            <p:nvPr/>
          </p:nvSpPr>
          <p:spPr bwMode="auto">
            <a:xfrm>
              <a:off x="1814" y="3316"/>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79" name="Rectangle 7">
              <a:extLst>
                <a:ext uri="{FF2B5EF4-FFF2-40B4-BE49-F238E27FC236}">
                  <a16:creationId xmlns:a16="http://schemas.microsoft.com/office/drawing/2014/main" id="{07F72FEC-FECE-405D-DE6C-B9036A6C0A53}"/>
                </a:ext>
              </a:extLst>
            </p:cNvPr>
            <p:cNvSpPr>
              <a:spLocks noChangeArrowheads="1"/>
            </p:cNvSpPr>
            <p:nvPr/>
          </p:nvSpPr>
          <p:spPr bwMode="auto">
            <a:xfrm>
              <a:off x="3530" y="1716"/>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1080" name="Rectangle 8">
              <a:extLst>
                <a:ext uri="{FF2B5EF4-FFF2-40B4-BE49-F238E27FC236}">
                  <a16:creationId xmlns:a16="http://schemas.microsoft.com/office/drawing/2014/main" id="{0F53D387-2568-183B-05DD-B9A4C7582F65}"/>
                </a:ext>
              </a:extLst>
            </p:cNvPr>
            <p:cNvSpPr>
              <a:spLocks noChangeArrowheads="1"/>
            </p:cNvSpPr>
            <p:nvPr/>
          </p:nvSpPr>
          <p:spPr bwMode="auto">
            <a:xfrm>
              <a:off x="2369" y="1773"/>
              <a:ext cx="890" cy="1691"/>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1081" name="Text Box 9">
              <a:extLst>
                <a:ext uri="{FF2B5EF4-FFF2-40B4-BE49-F238E27FC236}">
                  <a16:creationId xmlns:a16="http://schemas.microsoft.com/office/drawing/2014/main" id="{8776EE31-4B77-A2DE-33B1-34C5C3496A7A}"/>
                </a:ext>
              </a:extLst>
            </p:cNvPr>
            <p:cNvSpPr txBox="1">
              <a:spLocks noChangeArrowheads="1"/>
            </p:cNvSpPr>
            <p:nvPr/>
          </p:nvSpPr>
          <p:spPr bwMode="auto">
            <a:xfrm>
              <a:off x="1610" y="1667"/>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i="1" baseline="-25000">
                  <a:solidFill>
                    <a:srgbClr val="000066"/>
                  </a:solidFill>
                  <a:latin typeface="Times New Roman" panose="02020603050405020304" pitchFamily="18" charset="0"/>
                  <a:ea typeface="楷体_GB2312" pitchFamily="49" charset="-122"/>
                </a:rPr>
                <a:t>7</a:t>
              </a:r>
            </a:p>
          </p:txBody>
        </p:sp>
        <p:sp>
          <p:nvSpPr>
            <p:cNvPr id="131082" name="Text Box 10">
              <a:extLst>
                <a:ext uri="{FF2B5EF4-FFF2-40B4-BE49-F238E27FC236}">
                  <a16:creationId xmlns:a16="http://schemas.microsoft.com/office/drawing/2014/main" id="{299C3439-CF6A-CE7B-BCE1-702CA9415625}"/>
                </a:ext>
              </a:extLst>
            </p:cNvPr>
            <p:cNvSpPr txBox="1">
              <a:spLocks noChangeArrowheads="1"/>
            </p:cNvSpPr>
            <p:nvPr/>
          </p:nvSpPr>
          <p:spPr bwMode="auto">
            <a:xfrm>
              <a:off x="3720" y="2174"/>
              <a:ext cx="233"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Y</a:t>
              </a:r>
            </a:p>
          </p:txBody>
        </p:sp>
        <p:sp>
          <p:nvSpPr>
            <p:cNvPr id="131083" name="Text Box 11">
              <a:extLst>
                <a:ext uri="{FF2B5EF4-FFF2-40B4-BE49-F238E27FC236}">
                  <a16:creationId xmlns:a16="http://schemas.microsoft.com/office/drawing/2014/main" id="{C5272807-6544-83C4-E5CF-A98643DD0826}"/>
                </a:ext>
              </a:extLst>
            </p:cNvPr>
            <p:cNvSpPr txBox="1">
              <a:spLocks noChangeArrowheads="1"/>
            </p:cNvSpPr>
            <p:nvPr/>
          </p:nvSpPr>
          <p:spPr bwMode="auto">
            <a:xfrm>
              <a:off x="3697" y="2591"/>
              <a:ext cx="232"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Y</a:t>
              </a:r>
            </a:p>
          </p:txBody>
        </p:sp>
        <p:sp>
          <p:nvSpPr>
            <p:cNvPr id="131084" name="Text Box 12">
              <a:extLst>
                <a:ext uri="{FF2B5EF4-FFF2-40B4-BE49-F238E27FC236}">
                  <a16:creationId xmlns:a16="http://schemas.microsoft.com/office/drawing/2014/main" id="{F472445F-3657-7973-E393-931B23715569}"/>
                </a:ext>
              </a:extLst>
            </p:cNvPr>
            <p:cNvSpPr txBox="1">
              <a:spLocks noChangeArrowheads="1"/>
            </p:cNvSpPr>
            <p:nvPr/>
          </p:nvSpPr>
          <p:spPr bwMode="auto">
            <a:xfrm>
              <a:off x="1610" y="3210"/>
              <a:ext cx="244"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E</a:t>
              </a:r>
            </a:p>
          </p:txBody>
        </p:sp>
        <p:sp>
          <p:nvSpPr>
            <p:cNvPr id="131085" name="Text Box 13">
              <a:extLst>
                <a:ext uri="{FF2B5EF4-FFF2-40B4-BE49-F238E27FC236}">
                  <a16:creationId xmlns:a16="http://schemas.microsoft.com/office/drawing/2014/main" id="{5BF263ED-702C-1278-43FD-FEC926999757}"/>
                </a:ext>
              </a:extLst>
            </p:cNvPr>
            <p:cNvSpPr txBox="1">
              <a:spLocks noChangeArrowheads="1"/>
            </p:cNvSpPr>
            <p:nvPr/>
          </p:nvSpPr>
          <p:spPr bwMode="auto">
            <a:xfrm>
              <a:off x="2339" y="2500"/>
              <a:ext cx="88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楷体_GB2312" pitchFamily="49" charset="-122"/>
                  <a:ea typeface="楷体_GB2312" pitchFamily="49" charset="-122"/>
                </a:rPr>
                <a:t>74</a:t>
              </a:r>
              <a:r>
                <a:rPr lang="en-US" altLang="zh-CN" sz="2400">
                  <a:solidFill>
                    <a:srgbClr val="000066"/>
                  </a:solidFill>
                  <a:latin typeface="Times New Roman" panose="02020603050405020304" pitchFamily="18" charset="0"/>
                  <a:ea typeface="楷体_GB2312" pitchFamily="49" charset="-122"/>
                </a:rPr>
                <a:t>HC</a:t>
              </a:r>
              <a:r>
                <a:rPr lang="en-US" altLang="zh-CN" sz="2400">
                  <a:solidFill>
                    <a:srgbClr val="000066"/>
                  </a:solidFill>
                  <a:latin typeface="楷体_GB2312" pitchFamily="49" charset="-122"/>
                  <a:ea typeface="楷体_GB2312" pitchFamily="49" charset="-122"/>
                </a:rPr>
                <a:t>151</a:t>
              </a:r>
            </a:p>
          </p:txBody>
        </p:sp>
        <p:sp>
          <p:nvSpPr>
            <p:cNvPr id="131086" name="Oval 14">
              <a:extLst>
                <a:ext uri="{FF2B5EF4-FFF2-40B4-BE49-F238E27FC236}">
                  <a16:creationId xmlns:a16="http://schemas.microsoft.com/office/drawing/2014/main" id="{77FDF968-589F-033F-8ADA-FF07ED4A3295}"/>
                </a:ext>
              </a:extLst>
            </p:cNvPr>
            <p:cNvSpPr>
              <a:spLocks noChangeArrowheads="1"/>
            </p:cNvSpPr>
            <p:nvPr/>
          </p:nvSpPr>
          <p:spPr bwMode="auto">
            <a:xfrm>
              <a:off x="2269" y="3261"/>
              <a:ext cx="101" cy="104"/>
            </a:xfrm>
            <a:prstGeom prst="ellipse">
              <a:avLst/>
            </a:prstGeom>
            <a:noFill/>
            <a:ln w="28575">
              <a:solidFill>
                <a:schemeClr val="tx1"/>
              </a:solidFill>
              <a:round/>
              <a:headEnd/>
              <a:tailEnd type="none" w="lg" len="lg"/>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1087" name="Text Box 15">
              <a:extLst>
                <a:ext uri="{FF2B5EF4-FFF2-40B4-BE49-F238E27FC236}">
                  <a16:creationId xmlns:a16="http://schemas.microsoft.com/office/drawing/2014/main" id="{52C04B06-E882-B17A-4E23-AF6332D03F12}"/>
                </a:ext>
              </a:extLst>
            </p:cNvPr>
            <p:cNvSpPr txBox="1">
              <a:spLocks noChangeArrowheads="1"/>
            </p:cNvSpPr>
            <p:nvPr/>
          </p:nvSpPr>
          <p:spPr bwMode="auto">
            <a:xfrm>
              <a:off x="1610" y="1854"/>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i="1" baseline="-25000">
                  <a:solidFill>
                    <a:srgbClr val="000066"/>
                  </a:solidFill>
                  <a:latin typeface="Times New Roman" panose="02020603050405020304" pitchFamily="18" charset="0"/>
                  <a:ea typeface="楷体_GB2312" pitchFamily="49" charset="-122"/>
                </a:rPr>
                <a:t>6</a:t>
              </a:r>
            </a:p>
          </p:txBody>
        </p:sp>
        <p:sp>
          <p:nvSpPr>
            <p:cNvPr id="131088" name="Text Box 16">
              <a:extLst>
                <a:ext uri="{FF2B5EF4-FFF2-40B4-BE49-F238E27FC236}">
                  <a16:creationId xmlns:a16="http://schemas.microsoft.com/office/drawing/2014/main" id="{591B0314-03D1-C641-8DAC-272B1E771658}"/>
                </a:ext>
              </a:extLst>
            </p:cNvPr>
            <p:cNvSpPr txBox="1">
              <a:spLocks noChangeArrowheads="1"/>
            </p:cNvSpPr>
            <p:nvPr/>
          </p:nvSpPr>
          <p:spPr bwMode="auto">
            <a:xfrm>
              <a:off x="1610" y="2040"/>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i="1" baseline="-25000">
                  <a:solidFill>
                    <a:srgbClr val="000066"/>
                  </a:solidFill>
                  <a:latin typeface="Times New Roman" panose="02020603050405020304" pitchFamily="18" charset="0"/>
                  <a:ea typeface="楷体_GB2312" pitchFamily="49" charset="-122"/>
                </a:rPr>
                <a:t>5</a:t>
              </a:r>
            </a:p>
          </p:txBody>
        </p:sp>
        <p:sp>
          <p:nvSpPr>
            <p:cNvPr id="131089" name="Text Box 17">
              <a:extLst>
                <a:ext uri="{FF2B5EF4-FFF2-40B4-BE49-F238E27FC236}">
                  <a16:creationId xmlns:a16="http://schemas.microsoft.com/office/drawing/2014/main" id="{A68F1CC2-2AC8-029C-19F6-18C9D1EC6E45}"/>
                </a:ext>
              </a:extLst>
            </p:cNvPr>
            <p:cNvSpPr txBox="1">
              <a:spLocks noChangeArrowheads="1"/>
            </p:cNvSpPr>
            <p:nvPr/>
          </p:nvSpPr>
          <p:spPr bwMode="auto">
            <a:xfrm>
              <a:off x="1610" y="2227"/>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i="1" baseline="-25000">
                  <a:solidFill>
                    <a:srgbClr val="000066"/>
                  </a:solidFill>
                  <a:latin typeface="Times New Roman" panose="02020603050405020304" pitchFamily="18" charset="0"/>
                  <a:ea typeface="楷体_GB2312" pitchFamily="49" charset="-122"/>
                </a:rPr>
                <a:t>4</a:t>
              </a:r>
            </a:p>
          </p:txBody>
        </p:sp>
        <p:sp>
          <p:nvSpPr>
            <p:cNvPr id="131090" name="Text Box 18">
              <a:extLst>
                <a:ext uri="{FF2B5EF4-FFF2-40B4-BE49-F238E27FC236}">
                  <a16:creationId xmlns:a16="http://schemas.microsoft.com/office/drawing/2014/main" id="{2AD6F8CB-A1D5-407C-6FE9-ADAAB6DC4427}"/>
                </a:ext>
              </a:extLst>
            </p:cNvPr>
            <p:cNvSpPr txBox="1">
              <a:spLocks noChangeArrowheads="1"/>
            </p:cNvSpPr>
            <p:nvPr/>
          </p:nvSpPr>
          <p:spPr bwMode="auto">
            <a:xfrm>
              <a:off x="1610" y="2413"/>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i="1" baseline="-25000">
                  <a:solidFill>
                    <a:srgbClr val="000066"/>
                  </a:solidFill>
                  <a:latin typeface="Times New Roman" panose="02020603050405020304" pitchFamily="18" charset="0"/>
                  <a:ea typeface="楷体_GB2312" pitchFamily="49" charset="-122"/>
                </a:rPr>
                <a:t>3</a:t>
              </a:r>
            </a:p>
          </p:txBody>
        </p:sp>
        <p:sp>
          <p:nvSpPr>
            <p:cNvPr id="131091" name="Text Box 19">
              <a:extLst>
                <a:ext uri="{FF2B5EF4-FFF2-40B4-BE49-F238E27FC236}">
                  <a16:creationId xmlns:a16="http://schemas.microsoft.com/office/drawing/2014/main" id="{CE2FFD5C-A498-9F0E-EEAF-2D7933464282}"/>
                </a:ext>
              </a:extLst>
            </p:cNvPr>
            <p:cNvSpPr txBox="1">
              <a:spLocks noChangeArrowheads="1"/>
            </p:cNvSpPr>
            <p:nvPr/>
          </p:nvSpPr>
          <p:spPr bwMode="auto">
            <a:xfrm>
              <a:off x="1610" y="2600"/>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i="1" baseline="-25000">
                  <a:solidFill>
                    <a:srgbClr val="000066"/>
                  </a:solidFill>
                  <a:latin typeface="Times New Roman" panose="02020603050405020304" pitchFamily="18" charset="0"/>
                  <a:ea typeface="楷体_GB2312" pitchFamily="49" charset="-122"/>
                </a:rPr>
                <a:t>2</a:t>
              </a:r>
            </a:p>
          </p:txBody>
        </p:sp>
        <p:sp>
          <p:nvSpPr>
            <p:cNvPr id="131092" name="Text Box 20">
              <a:extLst>
                <a:ext uri="{FF2B5EF4-FFF2-40B4-BE49-F238E27FC236}">
                  <a16:creationId xmlns:a16="http://schemas.microsoft.com/office/drawing/2014/main" id="{4F87EF25-B44A-27CA-6A30-31A3F52EEDCC}"/>
                </a:ext>
              </a:extLst>
            </p:cNvPr>
            <p:cNvSpPr txBox="1">
              <a:spLocks noChangeArrowheads="1"/>
            </p:cNvSpPr>
            <p:nvPr/>
          </p:nvSpPr>
          <p:spPr bwMode="auto">
            <a:xfrm>
              <a:off x="1610" y="2786"/>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baseline="-25000">
                  <a:solidFill>
                    <a:srgbClr val="000066"/>
                  </a:solidFill>
                  <a:latin typeface="Times New Roman" panose="02020603050405020304" pitchFamily="18" charset="0"/>
                  <a:ea typeface="楷体_GB2312" pitchFamily="49" charset="-122"/>
                </a:rPr>
                <a:t>1</a:t>
              </a:r>
            </a:p>
          </p:txBody>
        </p:sp>
        <p:sp>
          <p:nvSpPr>
            <p:cNvPr id="131093" name="Text Box 21">
              <a:extLst>
                <a:ext uri="{FF2B5EF4-FFF2-40B4-BE49-F238E27FC236}">
                  <a16:creationId xmlns:a16="http://schemas.microsoft.com/office/drawing/2014/main" id="{129F925A-A173-7DF4-FF4A-0370E90B8B6C}"/>
                </a:ext>
              </a:extLst>
            </p:cNvPr>
            <p:cNvSpPr txBox="1">
              <a:spLocks noChangeArrowheads="1"/>
            </p:cNvSpPr>
            <p:nvPr/>
          </p:nvSpPr>
          <p:spPr bwMode="auto">
            <a:xfrm>
              <a:off x="1610" y="2972"/>
              <a:ext cx="319"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D</a:t>
              </a:r>
              <a:r>
                <a:rPr lang="en-US" altLang="zh-CN" sz="2400" baseline="-25000">
                  <a:solidFill>
                    <a:srgbClr val="000066"/>
                  </a:solidFill>
                  <a:latin typeface="Times New Roman" panose="02020603050405020304" pitchFamily="18" charset="0"/>
                  <a:ea typeface="楷体_GB2312" pitchFamily="49" charset="-122"/>
                </a:rPr>
                <a:t>0</a:t>
              </a:r>
            </a:p>
          </p:txBody>
        </p:sp>
        <p:sp>
          <p:nvSpPr>
            <p:cNvPr id="131094" name="Line 22">
              <a:extLst>
                <a:ext uri="{FF2B5EF4-FFF2-40B4-BE49-F238E27FC236}">
                  <a16:creationId xmlns:a16="http://schemas.microsoft.com/office/drawing/2014/main" id="{6775B639-3F49-C3B2-6A39-B1329A049F53}"/>
                </a:ext>
              </a:extLst>
            </p:cNvPr>
            <p:cNvSpPr>
              <a:spLocks noChangeShapeType="1"/>
            </p:cNvSpPr>
            <p:nvPr/>
          </p:nvSpPr>
          <p:spPr bwMode="auto">
            <a:xfrm>
              <a:off x="1906" y="1887"/>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95" name="Line 23">
              <a:extLst>
                <a:ext uri="{FF2B5EF4-FFF2-40B4-BE49-F238E27FC236}">
                  <a16:creationId xmlns:a16="http://schemas.microsoft.com/office/drawing/2014/main" id="{435BBBC0-695D-D5FD-E25E-532F89890CC7}"/>
                </a:ext>
              </a:extLst>
            </p:cNvPr>
            <p:cNvSpPr>
              <a:spLocks noChangeShapeType="1"/>
            </p:cNvSpPr>
            <p:nvPr/>
          </p:nvSpPr>
          <p:spPr bwMode="auto">
            <a:xfrm>
              <a:off x="1928" y="2069"/>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96" name="Line 24">
              <a:extLst>
                <a:ext uri="{FF2B5EF4-FFF2-40B4-BE49-F238E27FC236}">
                  <a16:creationId xmlns:a16="http://schemas.microsoft.com/office/drawing/2014/main" id="{0D9D4B6C-FCE1-450A-A8CF-BEF8E836E0C6}"/>
                </a:ext>
              </a:extLst>
            </p:cNvPr>
            <p:cNvSpPr>
              <a:spLocks noChangeShapeType="1"/>
            </p:cNvSpPr>
            <p:nvPr/>
          </p:nvSpPr>
          <p:spPr bwMode="auto">
            <a:xfrm>
              <a:off x="1905" y="2250"/>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97" name="Line 25">
              <a:extLst>
                <a:ext uri="{FF2B5EF4-FFF2-40B4-BE49-F238E27FC236}">
                  <a16:creationId xmlns:a16="http://schemas.microsoft.com/office/drawing/2014/main" id="{F1FC6660-B7C7-517F-96A8-3567BB14F901}"/>
                </a:ext>
              </a:extLst>
            </p:cNvPr>
            <p:cNvSpPr>
              <a:spLocks noChangeShapeType="1"/>
            </p:cNvSpPr>
            <p:nvPr/>
          </p:nvSpPr>
          <p:spPr bwMode="auto">
            <a:xfrm>
              <a:off x="1928" y="2454"/>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98" name="Line 26">
              <a:extLst>
                <a:ext uri="{FF2B5EF4-FFF2-40B4-BE49-F238E27FC236}">
                  <a16:creationId xmlns:a16="http://schemas.microsoft.com/office/drawing/2014/main" id="{73291745-7FF7-ACA8-3FA3-B8F09E1EACB0}"/>
                </a:ext>
              </a:extLst>
            </p:cNvPr>
            <p:cNvSpPr>
              <a:spLocks noChangeShapeType="1"/>
            </p:cNvSpPr>
            <p:nvPr/>
          </p:nvSpPr>
          <p:spPr bwMode="auto">
            <a:xfrm>
              <a:off x="1928" y="2636"/>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99" name="Line 27">
              <a:extLst>
                <a:ext uri="{FF2B5EF4-FFF2-40B4-BE49-F238E27FC236}">
                  <a16:creationId xmlns:a16="http://schemas.microsoft.com/office/drawing/2014/main" id="{95EEABDF-BA50-43B2-A79A-4950CF5D4C2B}"/>
                </a:ext>
              </a:extLst>
            </p:cNvPr>
            <p:cNvSpPr>
              <a:spLocks noChangeShapeType="1"/>
            </p:cNvSpPr>
            <p:nvPr/>
          </p:nvSpPr>
          <p:spPr bwMode="auto">
            <a:xfrm>
              <a:off x="1905" y="2795"/>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0" name="Line 28">
              <a:extLst>
                <a:ext uri="{FF2B5EF4-FFF2-40B4-BE49-F238E27FC236}">
                  <a16:creationId xmlns:a16="http://schemas.microsoft.com/office/drawing/2014/main" id="{E0C1F8A0-6ACC-0C34-6D99-24106D58E8FA}"/>
                </a:ext>
              </a:extLst>
            </p:cNvPr>
            <p:cNvSpPr>
              <a:spLocks noChangeShapeType="1"/>
            </p:cNvSpPr>
            <p:nvPr/>
          </p:nvSpPr>
          <p:spPr bwMode="auto">
            <a:xfrm>
              <a:off x="1906" y="3158"/>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1" name="Line 29">
              <a:extLst>
                <a:ext uri="{FF2B5EF4-FFF2-40B4-BE49-F238E27FC236}">
                  <a16:creationId xmlns:a16="http://schemas.microsoft.com/office/drawing/2014/main" id="{5509ABFF-3954-AE75-340C-33CD50BC2ED2}"/>
                </a:ext>
              </a:extLst>
            </p:cNvPr>
            <p:cNvSpPr>
              <a:spLocks noChangeShapeType="1"/>
            </p:cNvSpPr>
            <p:nvPr/>
          </p:nvSpPr>
          <p:spPr bwMode="auto">
            <a:xfrm>
              <a:off x="1905" y="2999"/>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2" name="Line 30">
              <a:extLst>
                <a:ext uri="{FF2B5EF4-FFF2-40B4-BE49-F238E27FC236}">
                  <a16:creationId xmlns:a16="http://schemas.microsoft.com/office/drawing/2014/main" id="{5E727232-9045-6E10-FCA3-523ED93CB5A1}"/>
                </a:ext>
              </a:extLst>
            </p:cNvPr>
            <p:cNvSpPr>
              <a:spLocks noChangeShapeType="1"/>
            </p:cNvSpPr>
            <p:nvPr/>
          </p:nvSpPr>
          <p:spPr bwMode="auto">
            <a:xfrm>
              <a:off x="3243" y="2341"/>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3" name="Line 31">
              <a:extLst>
                <a:ext uri="{FF2B5EF4-FFF2-40B4-BE49-F238E27FC236}">
                  <a16:creationId xmlns:a16="http://schemas.microsoft.com/office/drawing/2014/main" id="{2CFD3E1D-7ADB-E71C-BAB4-90A96633FDF5}"/>
                </a:ext>
              </a:extLst>
            </p:cNvPr>
            <p:cNvSpPr>
              <a:spLocks noChangeShapeType="1"/>
            </p:cNvSpPr>
            <p:nvPr/>
          </p:nvSpPr>
          <p:spPr bwMode="auto">
            <a:xfrm>
              <a:off x="3266" y="2704"/>
              <a:ext cx="4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4" name="Line 32">
              <a:extLst>
                <a:ext uri="{FF2B5EF4-FFF2-40B4-BE49-F238E27FC236}">
                  <a16:creationId xmlns:a16="http://schemas.microsoft.com/office/drawing/2014/main" id="{723C714F-E39E-4E7D-B9F9-89CDC3F317A8}"/>
                </a:ext>
              </a:extLst>
            </p:cNvPr>
            <p:cNvSpPr>
              <a:spLocks noChangeShapeType="1"/>
            </p:cNvSpPr>
            <p:nvPr/>
          </p:nvSpPr>
          <p:spPr bwMode="auto">
            <a:xfrm>
              <a:off x="1656" y="3248"/>
              <a:ext cx="1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5" name="Line 33">
              <a:extLst>
                <a:ext uri="{FF2B5EF4-FFF2-40B4-BE49-F238E27FC236}">
                  <a16:creationId xmlns:a16="http://schemas.microsoft.com/office/drawing/2014/main" id="{E980D0A5-A55B-F7DF-DBA3-086B68E8A988}"/>
                </a:ext>
              </a:extLst>
            </p:cNvPr>
            <p:cNvSpPr>
              <a:spLocks noChangeShapeType="1"/>
            </p:cNvSpPr>
            <p:nvPr/>
          </p:nvSpPr>
          <p:spPr bwMode="auto">
            <a:xfrm>
              <a:off x="3742" y="2613"/>
              <a:ext cx="1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6" name="Text Box 34">
              <a:extLst>
                <a:ext uri="{FF2B5EF4-FFF2-40B4-BE49-F238E27FC236}">
                  <a16:creationId xmlns:a16="http://schemas.microsoft.com/office/drawing/2014/main" id="{7AB2E492-11D8-5CA9-93E0-2141498E4376}"/>
                </a:ext>
              </a:extLst>
            </p:cNvPr>
            <p:cNvSpPr txBox="1">
              <a:spLocks noChangeArrowheads="1"/>
            </p:cNvSpPr>
            <p:nvPr/>
          </p:nvSpPr>
          <p:spPr bwMode="auto">
            <a:xfrm>
              <a:off x="2381" y="3656"/>
              <a:ext cx="287"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S</a:t>
              </a:r>
              <a:r>
                <a:rPr lang="en-US" altLang="zh-CN" sz="2400" baseline="-25000">
                  <a:solidFill>
                    <a:srgbClr val="000066"/>
                  </a:solidFill>
                  <a:latin typeface="Times New Roman" panose="02020603050405020304" pitchFamily="18" charset="0"/>
                  <a:ea typeface="楷体_GB2312" pitchFamily="49" charset="-122"/>
                </a:rPr>
                <a:t>2</a:t>
              </a:r>
            </a:p>
          </p:txBody>
        </p:sp>
        <p:sp>
          <p:nvSpPr>
            <p:cNvPr id="131107" name="Line 35">
              <a:extLst>
                <a:ext uri="{FF2B5EF4-FFF2-40B4-BE49-F238E27FC236}">
                  <a16:creationId xmlns:a16="http://schemas.microsoft.com/office/drawing/2014/main" id="{2315B1F0-9DEF-521C-E9C9-AD15DB8DEE07}"/>
                </a:ext>
              </a:extLst>
            </p:cNvPr>
            <p:cNvSpPr>
              <a:spLocks noChangeShapeType="1"/>
            </p:cNvSpPr>
            <p:nvPr/>
          </p:nvSpPr>
          <p:spPr bwMode="auto">
            <a:xfrm>
              <a:off x="2540" y="3452"/>
              <a:ext cx="0" cy="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8" name="Line 36">
              <a:extLst>
                <a:ext uri="{FF2B5EF4-FFF2-40B4-BE49-F238E27FC236}">
                  <a16:creationId xmlns:a16="http://schemas.microsoft.com/office/drawing/2014/main" id="{4B6CB9FF-E93D-320F-9BE3-5A2A7C83EC91}"/>
                </a:ext>
              </a:extLst>
            </p:cNvPr>
            <p:cNvSpPr>
              <a:spLocks noChangeShapeType="1"/>
            </p:cNvSpPr>
            <p:nvPr/>
          </p:nvSpPr>
          <p:spPr bwMode="auto">
            <a:xfrm>
              <a:off x="2790" y="3452"/>
              <a:ext cx="0" cy="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9" name="Line 37">
              <a:extLst>
                <a:ext uri="{FF2B5EF4-FFF2-40B4-BE49-F238E27FC236}">
                  <a16:creationId xmlns:a16="http://schemas.microsoft.com/office/drawing/2014/main" id="{3A139061-14F7-CAD8-491C-F9EA15F0B908}"/>
                </a:ext>
              </a:extLst>
            </p:cNvPr>
            <p:cNvSpPr>
              <a:spLocks noChangeShapeType="1"/>
            </p:cNvSpPr>
            <p:nvPr/>
          </p:nvSpPr>
          <p:spPr bwMode="auto">
            <a:xfrm>
              <a:off x="3039" y="3452"/>
              <a:ext cx="0" cy="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0" name="Text Box 38">
              <a:extLst>
                <a:ext uri="{FF2B5EF4-FFF2-40B4-BE49-F238E27FC236}">
                  <a16:creationId xmlns:a16="http://schemas.microsoft.com/office/drawing/2014/main" id="{B40600E1-B16E-8A6C-D5F5-80141820DF02}"/>
                </a:ext>
              </a:extLst>
            </p:cNvPr>
            <p:cNvSpPr txBox="1">
              <a:spLocks noChangeArrowheads="1"/>
            </p:cNvSpPr>
            <p:nvPr/>
          </p:nvSpPr>
          <p:spPr bwMode="auto">
            <a:xfrm>
              <a:off x="2661" y="3663"/>
              <a:ext cx="287"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S</a:t>
              </a:r>
              <a:r>
                <a:rPr lang="en-US" altLang="zh-CN" sz="2400" baseline="-25000">
                  <a:solidFill>
                    <a:srgbClr val="000066"/>
                  </a:solidFill>
                  <a:latin typeface="Times New Roman" panose="02020603050405020304" pitchFamily="18" charset="0"/>
                  <a:ea typeface="楷体_GB2312" pitchFamily="49" charset="-122"/>
                </a:rPr>
                <a:t>1</a:t>
              </a:r>
            </a:p>
          </p:txBody>
        </p:sp>
        <p:sp>
          <p:nvSpPr>
            <p:cNvPr id="131111" name="Text Box 39">
              <a:extLst>
                <a:ext uri="{FF2B5EF4-FFF2-40B4-BE49-F238E27FC236}">
                  <a16:creationId xmlns:a16="http://schemas.microsoft.com/office/drawing/2014/main" id="{0D992381-4046-F9E4-5BAC-EF39634CFFF1}"/>
                </a:ext>
              </a:extLst>
            </p:cNvPr>
            <p:cNvSpPr txBox="1">
              <a:spLocks noChangeArrowheads="1"/>
            </p:cNvSpPr>
            <p:nvPr/>
          </p:nvSpPr>
          <p:spPr bwMode="auto">
            <a:xfrm>
              <a:off x="2903" y="3686"/>
              <a:ext cx="287" cy="288"/>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S</a:t>
              </a:r>
              <a:r>
                <a:rPr lang="en-US" altLang="zh-CN" sz="2400" baseline="-25000">
                  <a:solidFill>
                    <a:srgbClr val="000066"/>
                  </a:solidFill>
                  <a:latin typeface="Times New Roman" panose="02020603050405020304" pitchFamily="18" charset="0"/>
                  <a:ea typeface="楷体_GB2312" pitchFamily="49" charset="-122"/>
                </a:rPr>
                <a:t>0</a:t>
              </a:r>
            </a:p>
          </p:txBody>
        </p:sp>
      </p:grpSp>
      <p:sp>
        <p:nvSpPr>
          <p:cNvPr id="131076" name="Rectangle 40">
            <a:extLst>
              <a:ext uri="{FF2B5EF4-FFF2-40B4-BE49-F238E27FC236}">
                <a16:creationId xmlns:a16="http://schemas.microsoft.com/office/drawing/2014/main" id="{1FE00713-97E4-55EC-0BAE-766DC85C3DDB}"/>
              </a:ext>
            </a:extLst>
          </p:cNvPr>
          <p:cNvSpPr>
            <a:spLocks noChangeArrowheads="1"/>
          </p:cNvSpPr>
          <p:nvPr/>
        </p:nvSpPr>
        <p:spPr bwMode="auto">
          <a:xfrm>
            <a:off x="250825" y="404813"/>
            <a:ext cx="5003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400">
                <a:solidFill>
                  <a:srgbClr val="000066"/>
                </a:solidFill>
                <a:latin typeface="Times New Roman" panose="02020603050405020304" pitchFamily="18" charset="0"/>
              </a:rPr>
              <a:t>（</a:t>
            </a:r>
            <a:r>
              <a:rPr kumimoji="1" lang="en-US" altLang="zh-CN" sz="2400">
                <a:solidFill>
                  <a:srgbClr val="000066"/>
                </a:solidFill>
                <a:latin typeface="Times New Roman" panose="02020603050405020304" pitchFamily="18" charset="0"/>
              </a:rPr>
              <a:t>5</a:t>
            </a:r>
            <a:r>
              <a:rPr kumimoji="1" lang="zh-CN" altLang="en-US" sz="2400">
                <a:solidFill>
                  <a:srgbClr val="000066"/>
                </a:solidFill>
                <a:latin typeface="Times New Roman" panose="02020603050405020304" pitchFamily="18" charset="0"/>
              </a:rPr>
              <a:t>）集成电路数据选择器</a:t>
            </a:r>
            <a:endParaRPr kumimoji="1" lang="zh-CN" altLang="en-US" sz="3200">
              <a:solidFill>
                <a:srgbClr val="000066"/>
              </a:solidFill>
              <a:latin typeface="Times New Roman" panose="02020603050405020304" pitchFamily="18" charset="0"/>
            </a:endParaRPr>
          </a:p>
        </p:txBody>
      </p:sp>
      <p:sp>
        <p:nvSpPr>
          <p:cNvPr id="131077" name="Rectangle 41">
            <a:extLst>
              <a:ext uri="{FF2B5EF4-FFF2-40B4-BE49-F238E27FC236}">
                <a16:creationId xmlns:a16="http://schemas.microsoft.com/office/drawing/2014/main" id="{FD6AFD1A-D880-E0D2-211F-83A0FBC1A3CC}"/>
              </a:ext>
            </a:extLst>
          </p:cNvPr>
          <p:cNvSpPr>
            <a:spLocks noChangeArrowheads="1"/>
          </p:cNvSpPr>
          <p:nvPr/>
        </p:nvSpPr>
        <p:spPr bwMode="auto">
          <a:xfrm>
            <a:off x="1116013" y="1268413"/>
            <a:ext cx="354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8</a:t>
            </a:r>
            <a:r>
              <a:rPr kumimoji="1" lang="zh-CN" altLang="en-US" sz="2400">
                <a:solidFill>
                  <a:srgbClr val="000066"/>
                </a:solidFill>
                <a:latin typeface="Times New Roman" panose="02020603050405020304" pitchFamily="18" charset="0"/>
                <a:ea typeface="楷体_GB2312" pitchFamily="49" charset="-122"/>
              </a:rPr>
              <a:t>选</a:t>
            </a:r>
            <a:r>
              <a:rPr kumimoji="1" lang="en-US" altLang="zh-CN" sz="2400">
                <a:solidFill>
                  <a:srgbClr val="000066"/>
                </a:solidFill>
                <a:latin typeface="Times New Roman" panose="02020603050405020304" pitchFamily="18" charset="0"/>
                <a:ea typeface="楷体_GB2312" pitchFamily="49" charset="-122"/>
              </a:rPr>
              <a:t>1</a:t>
            </a:r>
            <a:r>
              <a:rPr kumimoji="1" lang="zh-CN" altLang="en-US" sz="2400">
                <a:solidFill>
                  <a:srgbClr val="000066"/>
                </a:solidFill>
                <a:latin typeface="Times New Roman" panose="02020603050405020304" pitchFamily="18" charset="0"/>
                <a:ea typeface="楷体_GB2312" pitchFamily="49" charset="-122"/>
              </a:rPr>
              <a:t>数据选择器</a:t>
            </a:r>
            <a:r>
              <a:rPr kumimoji="1" lang="en-US" altLang="zh-CN" sz="2400">
                <a:solidFill>
                  <a:srgbClr val="000066"/>
                </a:solidFill>
                <a:latin typeface="Times New Roman" panose="02020603050405020304" pitchFamily="18" charset="0"/>
                <a:ea typeface="楷体_GB2312" pitchFamily="49" charset="-122"/>
              </a:rPr>
              <a:t>74HC151</a:t>
            </a:r>
            <a:endParaRPr kumimoji="1" lang="en-US" altLang="zh-CN" sz="3200">
              <a:solidFill>
                <a:srgbClr val="000066"/>
              </a:solidFill>
              <a:latin typeface="Times New Roman" panose="02020603050405020304" pitchFamily="18" charset="0"/>
              <a:ea typeface="楷体_GB2312" pitchFamily="49" charset="-122"/>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Rectangle 4">
            <a:extLst>
              <a:ext uri="{FF2B5EF4-FFF2-40B4-BE49-F238E27FC236}">
                <a16:creationId xmlns:a16="http://schemas.microsoft.com/office/drawing/2014/main" id="{B29C76BC-A506-E4CC-DA68-31C0A32CDA54}"/>
              </a:ext>
            </a:extLst>
          </p:cNvPr>
          <p:cNvSpPr>
            <a:spLocks noChangeArrowheads="1"/>
          </p:cNvSpPr>
          <p:nvPr/>
        </p:nvSpPr>
        <p:spPr bwMode="auto">
          <a:xfrm>
            <a:off x="7740650" y="3270250"/>
            <a:ext cx="719138" cy="3182938"/>
          </a:xfrm>
          <a:prstGeom prst="rect">
            <a:avLst/>
          </a:prstGeom>
          <a:solidFill>
            <a:srgbClr val="FFFF00">
              <a:alpha val="18039"/>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15749" name="Rectangle 5">
            <a:extLst>
              <a:ext uri="{FF2B5EF4-FFF2-40B4-BE49-F238E27FC236}">
                <a16:creationId xmlns:a16="http://schemas.microsoft.com/office/drawing/2014/main" id="{0884CAB6-9C8C-8E8D-009F-D7A90A44F519}"/>
              </a:ext>
            </a:extLst>
          </p:cNvPr>
          <p:cNvSpPr>
            <a:spLocks noChangeArrowheads="1"/>
          </p:cNvSpPr>
          <p:nvPr/>
        </p:nvSpPr>
        <p:spPr bwMode="auto">
          <a:xfrm>
            <a:off x="5354638" y="3198813"/>
            <a:ext cx="2386012" cy="3240087"/>
          </a:xfrm>
          <a:prstGeom prst="rect">
            <a:avLst/>
          </a:prstGeom>
          <a:solidFill>
            <a:srgbClr val="ED77DF">
              <a:alpha val="18039"/>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15750" name="Rectangle 6">
            <a:extLst>
              <a:ext uri="{FF2B5EF4-FFF2-40B4-BE49-F238E27FC236}">
                <a16:creationId xmlns:a16="http://schemas.microsoft.com/office/drawing/2014/main" id="{1F55D1E9-BD0B-59DB-800D-B6E1D8824868}"/>
              </a:ext>
            </a:extLst>
          </p:cNvPr>
          <p:cNvSpPr>
            <a:spLocks noChangeArrowheads="1"/>
          </p:cNvSpPr>
          <p:nvPr/>
        </p:nvSpPr>
        <p:spPr bwMode="auto">
          <a:xfrm>
            <a:off x="5327650" y="2879725"/>
            <a:ext cx="3822700" cy="333375"/>
          </a:xfrm>
          <a:prstGeom prst="rect">
            <a:avLst/>
          </a:prstGeom>
          <a:solidFill>
            <a:srgbClr val="99CCFF">
              <a:alpha val="18039"/>
            </a:srgbClr>
          </a:solidFill>
          <a:ln>
            <a:noFill/>
          </a:ln>
          <a:effectLst/>
          <a:extLs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15751" name="Group 7">
            <a:extLst>
              <a:ext uri="{FF2B5EF4-FFF2-40B4-BE49-F238E27FC236}">
                <a16:creationId xmlns:a16="http://schemas.microsoft.com/office/drawing/2014/main" id="{FB702899-A1CE-CDD6-2AFB-0C6344AB6AB8}"/>
              </a:ext>
            </a:extLst>
          </p:cNvPr>
          <p:cNvGraphicFramePr>
            <a:graphicFrameLocks noGrp="1"/>
          </p:cNvGraphicFramePr>
          <p:nvPr/>
        </p:nvGraphicFramePr>
        <p:xfrm>
          <a:off x="5318125" y="1376363"/>
          <a:ext cx="3862388" cy="5133976"/>
        </p:xfrm>
        <a:graphic>
          <a:graphicData uri="http://schemas.openxmlformats.org/drawingml/2006/table">
            <a:tbl>
              <a:tblPr/>
              <a:tblGrid>
                <a:gridCol w="800100">
                  <a:extLst>
                    <a:ext uri="{9D8B030D-6E8A-4147-A177-3AD203B41FA5}">
                      <a16:colId xmlns:a16="http://schemas.microsoft.com/office/drawing/2014/main" val="20000"/>
                    </a:ext>
                  </a:extLst>
                </a:gridCol>
                <a:gridCol w="484188">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gridCol w="487363">
                  <a:extLst>
                    <a:ext uri="{9D8B030D-6E8A-4147-A177-3AD203B41FA5}">
                      <a16:colId xmlns:a16="http://schemas.microsoft.com/office/drawing/2014/main" val="20003"/>
                    </a:ext>
                  </a:extLst>
                </a:gridCol>
                <a:gridCol w="801687">
                  <a:extLst>
                    <a:ext uri="{9D8B030D-6E8A-4147-A177-3AD203B41FA5}">
                      <a16:colId xmlns:a16="http://schemas.microsoft.com/office/drawing/2014/main" val="20004"/>
                    </a:ext>
                  </a:extLst>
                </a:gridCol>
                <a:gridCol w="801688">
                  <a:extLst>
                    <a:ext uri="{9D8B030D-6E8A-4147-A177-3AD203B41FA5}">
                      <a16:colId xmlns:a16="http://schemas.microsoft.com/office/drawing/2014/main" val="20005"/>
                    </a:ext>
                  </a:extLst>
                </a:gridCol>
              </a:tblGrid>
              <a:tr h="396240">
                <a:tc gridSpan="4">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dirty="0">
                          <a:ln>
                            <a:noFill/>
                          </a:ln>
                          <a:solidFill>
                            <a:srgbClr val="000066"/>
                          </a:solidFill>
                          <a:effectLst/>
                          <a:latin typeface="楷体_GB2312" pitchFamily="49" charset="-122"/>
                          <a:ea typeface="楷体_GB2312" pitchFamily="49" charset="-122"/>
                          <a:cs typeface="Times New Roman" panose="02020603050405020304" pitchFamily="18" charset="0"/>
                        </a:rPr>
                        <a:t>输      入</a:t>
                      </a:r>
                    </a:p>
                  </a:txBody>
                  <a:tcPr anchor="ctr" horzOverflow="overflow">
                    <a:lnL w="28575" cap="flat" cmpd="sng" algn="ctr">
                      <a:solidFill>
                        <a:srgbClr val="000000"/>
                      </a:solidFill>
                      <a:prstDash val="solid"/>
                      <a:round/>
                      <a:headEnd type="none" w="med" len="med"/>
                      <a:tailEnd type="none" w="lg" len="lg"/>
                    </a:lnL>
                    <a:lnR>
                      <a:noFill/>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66"/>
                          </a:solidFill>
                          <a:effectLst/>
                          <a:latin typeface="楷体_GB2312" pitchFamily="49" charset="-122"/>
                          <a:ea typeface="楷体_GB2312" pitchFamily="49" charset="-122"/>
                          <a:cs typeface="Times New Roman" panose="02020603050405020304" pitchFamily="18" charset="0"/>
                        </a:rPr>
                        <a:t>输      出</a:t>
                      </a:r>
                    </a:p>
                  </a:txBody>
                  <a:tcPr anchor="ctr" horzOverflow="overflow">
                    <a:lnL>
                      <a:noFill/>
                    </a:lnL>
                    <a:lnR w="28575" cap="flat" cmpd="sng" algn="ctr">
                      <a:solidFill>
                        <a:srgbClr val="000000"/>
                      </a:solidFill>
                      <a:prstDash val="solid"/>
                      <a:round/>
                      <a:headEnd type="none" w="med" len="med"/>
                      <a:tailEnd type="none" w="lg" len="lg"/>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7010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66"/>
                          </a:solidFill>
                          <a:effectLst/>
                          <a:latin typeface="楷体_GB2312" pitchFamily="49" charset="-122"/>
                          <a:ea typeface="楷体_GB2312" pitchFamily="49" charset="-122"/>
                          <a:cs typeface="Times New Roman" panose="02020603050405020304" pitchFamily="18" charset="0"/>
                        </a:rPr>
                        <a:t>使  能</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gridSpan="3">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66"/>
                          </a:solidFill>
                          <a:effectLst/>
                          <a:latin typeface="楷体_GB2312" pitchFamily="49" charset="-122"/>
                          <a:ea typeface="楷体_GB2312" pitchFamily="49" charset="-122"/>
                          <a:cs typeface="Times New Roman" panose="02020603050405020304" pitchFamily="18" charset="0"/>
                        </a:rPr>
                        <a:t>选      择</a:t>
                      </a:r>
                    </a:p>
                  </a:txBody>
                  <a:tcPr anchor="ctr"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Y</a:t>
                      </a:r>
                    </a:p>
                  </a:txBody>
                  <a:tcPr anchor="ctr" horzOverflow="overflow">
                    <a:lnL>
                      <a:noFill/>
                    </a:lnL>
                    <a:lnR>
                      <a:noFill/>
                    </a:lnR>
                    <a:lnT>
                      <a:noFill/>
                    </a:lnT>
                    <a:lnB>
                      <a:noFill/>
                    </a:lnB>
                    <a:lnTlToBr>
                      <a:noFill/>
                    </a:lnTlToBr>
                    <a:lnBlToTr>
                      <a:noFill/>
                    </a:lnBlToTr>
                    <a:noFill/>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Y</a:t>
                      </a: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1"/>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E</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S</a:t>
                      </a:r>
                      <a:r>
                        <a:rPr kumimoji="0" lang="en-US" altLang="zh-CN" sz="2000" b="1" i="0" u="none" strike="noStrike" cap="none" normalizeH="0" baseline="-25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S</a:t>
                      </a:r>
                      <a:r>
                        <a:rPr kumimoji="0" lang="en-US" altLang="zh-CN" sz="2000" b="1" i="0" u="none" strike="noStrike" cap="none" normalizeH="0" baseline="-25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S</a:t>
                      </a:r>
                      <a:r>
                        <a:rPr kumimoji="0" lang="en-US" altLang="zh-CN" sz="2000" b="1" i="0" u="none" strike="noStrike" cap="none" normalizeH="0" baseline="-25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X</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X</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X</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L</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H</a:t>
                      </a: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3"/>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4"/>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5"/>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dirty="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6"/>
                  </a:ext>
                </a:extLst>
              </a:tr>
              <a:tr h="4206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7"/>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4</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8"/>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5</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09"/>
                  </a:ext>
                </a:extLst>
              </a:tr>
              <a:tr h="4460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6</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val="10010"/>
                  </a:ext>
                </a:extLst>
              </a:tr>
              <a:tr h="39624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28575" cap="flat" cmpd="sng" algn="ctr">
                      <a:solidFill>
                        <a:srgbClr val="000000"/>
                      </a:solidFill>
                      <a:prstDash val="solid"/>
                      <a:round/>
                      <a:headEnd type="none" w="med" len="med"/>
                      <a:tailEnd type="none" w="lg" len="lg"/>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0"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7</a:t>
                      </a:r>
                      <a:endParaRPr kumimoji="0" lang="en-US" altLang="zh-CN" sz="2000" b="0"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0" i="0" u="none" strike="noStrike" cap="none" normalizeH="0" baseline="0" dirty="0">
                        <a:ln>
                          <a:noFill/>
                        </a:ln>
                        <a:solidFill>
                          <a:srgbClr val="000066"/>
                        </a:solidFill>
                        <a:effectLst/>
                        <a:latin typeface="Times New Roman" panose="02020603050405020304" pitchFamily="18" charset="0"/>
                        <a:ea typeface="楷体_GB2312" pitchFamily="49" charset="-122"/>
                      </a:endParaRPr>
                    </a:p>
                  </a:txBody>
                  <a:tcPr anchor="ctr" horzOverflow="overflow">
                    <a:lnL>
                      <a:noFill/>
                    </a:lnL>
                    <a:lnR w="28575" cap="flat" cmpd="sng" algn="ctr">
                      <a:solidFill>
                        <a:srgbClr val="000000"/>
                      </a:solidFill>
                      <a:prstDash val="solid"/>
                      <a:round/>
                      <a:headEnd type="none" w="med" len="med"/>
                      <a:tailEnd type="none" w="lg" len="lg"/>
                    </a:lnR>
                    <a:lnT>
                      <a:noFill/>
                    </a:lnT>
                    <a:lnB w="28575" cap="flat" cmpd="sng" algn="ctr">
                      <a:solidFill>
                        <a:srgbClr val="000000"/>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32170" name="Line 76">
            <a:extLst>
              <a:ext uri="{FF2B5EF4-FFF2-40B4-BE49-F238E27FC236}">
                <a16:creationId xmlns:a16="http://schemas.microsoft.com/office/drawing/2014/main" id="{FFBD670F-2482-68CC-ECEA-5D9DA3473740}"/>
              </a:ext>
            </a:extLst>
          </p:cNvPr>
          <p:cNvSpPr>
            <a:spLocks noChangeShapeType="1"/>
          </p:cNvSpPr>
          <p:nvPr/>
        </p:nvSpPr>
        <p:spPr bwMode="auto">
          <a:xfrm>
            <a:off x="5327650" y="2887663"/>
            <a:ext cx="3808413" cy="1587"/>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71" name="Line 77">
            <a:extLst>
              <a:ext uri="{FF2B5EF4-FFF2-40B4-BE49-F238E27FC236}">
                <a16:creationId xmlns:a16="http://schemas.microsoft.com/office/drawing/2014/main" id="{F4E4037F-F9B6-9AC3-4D43-78CBB7C43820}"/>
              </a:ext>
            </a:extLst>
          </p:cNvPr>
          <p:cNvSpPr>
            <a:spLocks noChangeShapeType="1"/>
          </p:cNvSpPr>
          <p:nvPr/>
        </p:nvSpPr>
        <p:spPr bwMode="auto">
          <a:xfrm>
            <a:off x="7726363" y="1341438"/>
            <a:ext cx="0" cy="5076825"/>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72" name="Line 78">
            <a:extLst>
              <a:ext uri="{FF2B5EF4-FFF2-40B4-BE49-F238E27FC236}">
                <a16:creationId xmlns:a16="http://schemas.microsoft.com/office/drawing/2014/main" id="{BF963EAC-38D7-D176-52A8-C271E2413FA0}"/>
              </a:ext>
            </a:extLst>
          </p:cNvPr>
          <p:cNvSpPr>
            <a:spLocks noChangeShapeType="1"/>
          </p:cNvSpPr>
          <p:nvPr/>
        </p:nvSpPr>
        <p:spPr bwMode="auto">
          <a:xfrm>
            <a:off x="5318125" y="1812925"/>
            <a:ext cx="3836988" cy="1588"/>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73" name="Line 79">
            <a:extLst>
              <a:ext uri="{FF2B5EF4-FFF2-40B4-BE49-F238E27FC236}">
                <a16:creationId xmlns:a16="http://schemas.microsoft.com/office/drawing/2014/main" id="{9F87F5EB-A029-0082-3B67-97BE134B8C01}"/>
              </a:ext>
            </a:extLst>
          </p:cNvPr>
          <p:cNvSpPr>
            <a:spLocks noChangeShapeType="1"/>
          </p:cNvSpPr>
          <p:nvPr/>
        </p:nvSpPr>
        <p:spPr bwMode="auto">
          <a:xfrm>
            <a:off x="6146800" y="1812925"/>
            <a:ext cx="0" cy="4605338"/>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74" name="Line 80">
            <a:extLst>
              <a:ext uri="{FF2B5EF4-FFF2-40B4-BE49-F238E27FC236}">
                <a16:creationId xmlns:a16="http://schemas.microsoft.com/office/drawing/2014/main" id="{839FC9C8-A59B-61FC-1B5E-B0D9ECAA47C6}"/>
              </a:ext>
            </a:extLst>
          </p:cNvPr>
          <p:cNvSpPr>
            <a:spLocks noChangeShapeType="1"/>
          </p:cNvSpPr>
          <p:nvPr/>
        </p:nvSpPr>
        <p:spPr bwMode="auto">
          <a:xfrm>
            <a:off x="8486775" y="1812925"/>
            <a:ext cx="0" cy="4640263"/>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75" name="Rectangle 81">
            <a:extLst>
              <a:ext uri="{FF2B5EF4-FFF2-40B4-BE49-F238E27FC236}">
                <a16:creationId xmlns:a16="http://schemas.microsoft.com/office/drawing/2014/main" id="{12A003DB-27E8-F90E-2D77-943D5FC82793}"/>
              </a:ext>
            </a:extLst>
          </p:cNvPr>
          <p:cNvSpPr>
            <a:spLocks noChangeArrowheads="1"/>
          </p:cNvSpPr>
          <p:nvPr/>
        </p:nvSpPr>
        <p:spPr bwMode="auto">
          <a:xfrm>
            <a:off x="611188" y="549275"/>
            <a:ext cx="357187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74HC151</a:t>
            </a:r>
            <a:r>
              <a:rPr lang="zh-CN" altLang="en-US" sz="2400">
                <a:solidFill>
                  <a:srgbClr val="000066"/>
                </a:solidFill>
                <a:latin typeface="Times New Roman" panose="02020603050405020304" pitchFamily="18" charset="0"/>
                <a:ea typeface="楷体_GB2312" pitchFamily="49" charset="-122"/>
              </a:rPr>
              <a:t>的功能表</a:t>
            </a:r>
          </a:p>
        </p:txBody>
      </p:sp>
      <p:graphicFrame>
        <p:nvGraphicFramePr>
          <p:cNvPr id="132176" name="Object 83">
            <a:extLst>
              <a:ext uri="{FF2B5EF4-FFF2-40B4-BE49-F238E27FC236}">
                <a16:creationId xmlns:a16="http://schemas.microsoft.com/office/drawing/2014/main" id="{ED799860-993E-A0F3-E32A-D51A199533B1}"/>
              </a:ext>
            </a:extLst>
          </p:cNvPr>
          <p:cNvGraphicFramePr>
            <a:graphicFrameLocks noChangeAspect="1"/>
          </p:cNvGraphicFramePr>
          <p:nvPr/>
        </p:nvGraphicFramePr>
        <p:xfrm>
          <a:off x="8672513" y="3260725"/>
          <a:ext cx="371475" cy="431800"/>
        </p:xfrm>
        <a:graphic>
          <a:graphicData uri="http://schemas.openxmlformats.org/presentationml/2006/ole">
            <mc:AlternateContent xmlns:mc="http://schemas.openxmlformats.org/markup-compatibility/2006">
              <mc:Choice xmlns:v="urn:schemas-microsoft-com:vml" Requires="v">
                <p:oleObj name="公式" r:id="rId2" imgW="120736" imgH="165144" progId="Equation.3">
                  <p:embed/>
                </p:oleObj>
              </mc:Choice>
              <mc:Fallback>
                <p:oleObj name="公式" r:id="rId2" imgW="120736" imgH="165144" progId="Equation.3">
                  <p:embed/>
                  <p:pic>
                    <p:nvPicPr>
                      <p:cNvPr id="0" name="Object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513" y="3260725"/>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77" name="Line 92">
            <a:extLst>
              <a:ext uri="{FF2B5EF4-FFF2-40B4-BE49-F238E27FC236}">
                <a16:creationId xmlns:a16="http://schemas.microsoft.com/office/drawing/2014/main" id="{ADCD57BA-8EB7-8FF3-9CFD-A1F54C592413}"/>
              </a:ext>
            </a:extLst>
          </p:cNvPr>
          <p:cNvSpPr>
            <a:spLocks noChangeShapeType="1"/>
          </p:cNvSpPr>
          <p:nvPr/>
        </p:nvSpPr>
        <p:spPr bwMode="auto">
          <a:xfrm>
            <a:off x="8675688" y="2168525"/>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5837" name="Object 93">
            <a:extLst>
              <a:ext uri="{FF2B5EF4-FFF2-40B4-BE49-F238E27FC236}">
                <a16:creationId xmlns:a16="http://schemas.microsoft.com/office/drawing/2014/main" id="{1820B437-018C-D3A4-7C7E-52A149C05D84}"/>
              </a:ext>
            </a:extLst>
          </p:cNvPr>
          <p:cNvGraphicFramePr>
            <a:graphicFrameLocks noChangeAspect="1"/>
          </p:cNvGraphicFramePr>
          <p:nvPr/>
        </p:nvGraphicFramePr>
        <p:xfrm>
          <a:off x="323850" y="3038475"/>
          <a:ext cx="4852988" cy="1758950"/>
        </p:xfrm>
        <a:graphic>
          <a:graphicData uri="http://schemas.openxmlformats.org/presentationml/2006/ole">
            <mc:AlternateContent xmlns:mc="http://schemas.openxmlformats.org/markup-compatibility/2006">
              <mc:Choice xmlns:v="urn:schemas-microsoft-com:vml" Requires="v">
                <p:oleObj name="公式" r:id="rId4" imgW="2311400" imgH="673100" progId="Equation.3">
                  <p:embed/>
                </p:oleObj>
              </mc:Choice>
              <mc:Fallback>
                <p:oleObj name="公式" r:id="rId4" imgW="2311400" imgH="673100" progId="Equation.3">
                  <p:embed/>
                  <p:pic>
                    <p:nvPicPr>
                      <p:cNvPr id="0" name="Object 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3038475"/>
                        <a:ext cx="4852988"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5838" name="Object 94">
            <a:extLst>
              <a:ext uri="{FF2B5EF4-FFF2-40B4-BE49-F238E27FC236}">
                <a16:creationId xmlns:a16="http://schemas.microsoft.com/office/drawing/2014/main" id="{C9E29B2D-66F6-2001-9AA2-9E58E23D9CDA}"/>
              </a:ext>
            </a:extLst>
          </p:cNvPr>
          <p:cNvGraphicFramePr>
            <a:graphicFrameLocks noChangeAspect="1"/>
          </p:cNvGraphicFramePr>
          <p:nvPr/>
        </p:nvGraphicFramePr>
        <p:xfrm>
          <a:off x="466725" y="4938713"/>
          <a:ext cx="1943100" cy="938212"/>
        </p:xfrm>
        <a:graphic>
          <a:graphicData uri="http://schemas.openxmlformats.org/presentationml/2006/ole">
            <mc:AlternateContent xmlns:mc="http://schemas.openxmlformats.org/markup-compatibility/2006">
              <mc:Choice xmlns:v="urn:schemas-microsoft-com:vml" Requires="v">
                <p:oleObj name="公式" r:id="rId6" imgW="761669" imgH="368140" progId="Equation.3">
                  <p:embed/>
                </p:oleObj>
              </mc:Choice>
              <mc:Fallback>
                <p:oleObj name="公式" r:id="rId6" imgW="761669" imgH="368140" progId="Equation.3">
                  <p:embed/>
                  <p:pic>
                    <p:nvPicPr>
                      <p:cNvPr id="0" name="Object 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 y="4938713"/>
                        <a:ext cx="1943100"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5839" name="Group 95">
            <a:extLst>
              <a:ext uri="{FF2B5EF4-FFF2-40B4-BE49-F238E27FC236}">
                <a16:creationId xmlns:a16="http://schemas.microsoft.com/office/drawing/2014/main" id="{5572BFCD-735C-29F1-EB22-62FC802767AD}"/>
              </a:ext>
            </a:extLst>
          </p:cNvPr>
          <p:cNvGrpSpPr>
            <a:grpSpLocks/>
          </p:cNvGrpSpPr>
          <p:nvPr/>
        </p:nvGrpSpPr>
        <p:grpSpPr bwMode="auto">
          <a:xfrm>
            <a:off x="250825" y="1557338"/>
            <a:ext cx="4648200" cy="457200"/>
            <a:chOff x="158" y="1162"/>
            <a:chExt cx="2928" cy="288"/>
          </a:xfrm>
        </p:grpSpPr>
        <p:sp>
          <p:nvSpPr>
            <p:cNvPr id="132192" name="Rectangle 96">
              <a:extLst>
                <a:ext uri="{FF2B5EF4-FFF2-40B4-BE49-F238E27FC236}">
                  <a16:creationId xmlns:a16="http://schemas.microsoft.com/office/drawing/2014/main" id="{54232335-BC38-7DDE-A0BB-8C6C2C4FEA54}"/>
                </a:ext>
              </a:extLst>
            </p:cNvPr>
            <p:cNvSpPr>
              <a:spLocks noChangeArrowheads="1"/>
            </p:cNvSpPr>
            <p:nvPr/>
          </p:nvSpPr>
          <p:spPr bwMode="auto">
            <a:xfrm>
              <a:off x="158" y="1162"/>
              <a:ext cx="29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zh-CN" altLang="en-US" sz="2400">
                  <a:solidFill>
                    <a:srgbClr val="000066"/>
                  </a:solidFill>
                  <a:latin typeface="Times New Roman" panose="02020603050405020304" pitchFamily="18" charset="0"/>
                  <a:ea typeface="楷体_GB2312" pitchFamily="49" charset="-122"/>
                </a:rPr>
                <a:t>当</a:t>
              </a:r>
              <a:r>
                <a:rPr lang="en-US" altLang="zh-CN" sz="2400" i="1">
                  <a:solidFill>
                    <a:srgbClr val="000066"/>
                  </a:solidFill>
                  <a:latin typeface="Times New Roman" panose="02020603050405020304" pitchFamily="18" charset="0"/>
                  <a:ea typeface="楷体_GB2312" pitchFamily="49" charset="-122"/>
                </a:rPr>
                <a:t>E</a:t>
              </a: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时，</a:t>
              </a:r>
              <a:r>
                <a:rPr lang="en-US" altLang="zh-CN" sz="2400">
                  <a:solidFill>
                    <a:srgbClr val="000066"/>
                  </a:solidFill>
                  <a:latin typeface="Times New Roman" panose="02020603050405020304" pitchFamily="18" charset="0"/>
                  <a:ea typeface="楷体_GB2312" pitchFamily="49" charset="-122"/>
                </a:rPr>
                <a:t>Y=1 </a:t>
              </a:r>
              <a:r>
                <a:rPr lang="zh-CN" altLang="en-US" sz="2400">
                  <a:solidFill>
                    <a:srgbClr val="000066"/>
                  </a:solidFill>
                  <a:latin typeface="Times New Roman" panose="02020603050405020304" pitchFamily="18" charset="0"/>
                  <a:ea typeface="楷体_GB2312" pitchFamily="49" charset="-122"/>
                </a:rPr>
                <a:t>。                              </a:t>
              </a:r>
            </a:p>
          </p:txBody>
        </p:sp>
        <p:sp>
          <p:nvSpPr>
            <p:cNvPr id="132193" name="Line 97">
              <a:extLst>
                <a:ext uri="{FF2B5EF4-FFF2-40B4-BE49-F238E27FC236}">
                  <a16:creationId xmlns:a16="http://schemas.microsoft.com/office/drawing/2014/main" id="{2EF7B692-0574-92A2-7B0C-131019B73BAF}"/>
                </a:ext>
              </a:extLst>
            </p:cNvPr>
            <p:cNvSpPr>
              <a:spLocks noChangeShapeType="1"/>
            </p:cNvSpPr>
            <p:nvPr/>
          </p:nvSpPr>
          <p:spPr bwMode="auto">
            <a:xfrm>
              <a:off x="476" y="12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2181" name="Line 100">
            <a:extLst>
              <a:ext uri="{FF2B5EF4-FFF2-40B4-BE49-F238E27FC236}">
                <a16:creationId xmlns:a16="http://schemas.microsoft.com/office/drawing/2014/main" id="{6E1F1937-C3C2-E6BE-7406-44EAE63B5FAF}"/>
              </a:ext>
            </a:extLst>
          </p:cNvPr>
          <p:cNvSpPr>
            <a:spLocks noChangeShapeType="1"/>
          </p:cNvSpPr>
          <p:nvPr/>
        </p:nvSpPr>
        <p:spPr bwMode="auto">
          <a:xfrm>
            <a:off x="5580063" y="252888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 name="组合 1">
            <a:extLst>
              <a:ext uri="{FF2B5EF4-FFF2-40B4-BE49-F238E27FC236}">
                <a16:creationId xmlns:a16="http://schemas.microsoft.com/office/drawing/2014/main" id="{59B3C27F-31F6-C584-98D9-1DAC3EDEA8A0}"/>
              </a:ext>
            </a:extLst>
          </p:cNvPr>
          <p:cNvGrpSpPr>
            <a:grpSpLocks/>
          </p:cNvGrpSpPr>
          <p:nvPr/>
        </p:nvGrpSpPr>
        <p:grpSpPr bwMode="auto">
          <a:xfrm>
            <a:off x="250825" y="2349500"/>
            <a:ext cx="4191000" cy="457200"/>
            <a:chOff x="250825" y="2349500"/>
            <a:chExt cx="4191000" cy="457200"/>
          </a:xfrm>
        </p:grpSpPr>
        <p:sp>
          <p:nvSpPr>
            <p:cNvPr id="132190" name="Rectangle 99">
              <a:extLst>
                <a:ext uri="{FF2B5EF4-FFF2-40B4-BE49-F238E27FC236}">
                  <a16:creationId xmlns:a16="http://schemas.microsoft.com/office/drawing/2014/main" id="{E0D03AC2-AC51-65CE-3873-6D4375CEF51E}"/>
                </a:ext>
              </a:extLst>
            </p:cNvPr>
            <p:cNvSpPr>
              <a:spLocks noChangeArrowheads="1"/>
            </p:cNvSpPr>
            <p:nvPr/>
          </p:nvSpPr>
          <p:spPr bwMode="auto">
            <a:xfrm>
              <a:off x="250825" y="23495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zh-CN" altLang="en-US" sz="2400">
                  <a:solidFill>
                    <a:srgbClr val="000066"/>
                  </a:solidFill>
                  <a:latin typeface="Times New Roman" panose="02020603050405020304" pitchFamily="18" charset="0"/>
                  <a:ea typeface="楷体_GB2312" pitchFamily="49" charset="-122"/>
                </a:rPr>
                <a:t>当</a:t>
              </a:r>
              <a:r>
                <a:rPr lang="en-US" altLang="zh-CN" sz="2400" i="1">
                  <a:solidFill>
                    <a:srgbClr val="000066"/>
                  </a:solidFill>
                  <a:latin typeface="Times New Roman" panose="02020603050405020304" pitchFamily="18" charset="0"/>
                  <a:ea typeface="楷体_GB2312" pitchFamily="49" charset="-122"/>
                </a:rPr>
                <a:t>E</a:t>
              </a:r>
              <a:r>
                <a:rPr lang="en-US" altLang="zh-CN" sz="2400">
                  <a:solidFill>
                    <a:srgbClr val="000066"/>
                  </a:solidFill>
                  <a:latin typeface="Times New Roman" panose="02020603050405020304" pitchFamily="18" charset="0"/>
                  <a:ea typeface="楷体_GB2312" pitchFamily="49" charset="-122"/>
                </a:rPr>
                <a:t>=0</a:t>
              </a:r>
              <a:r>
                <a:rPr lang="zh-CN" altLang="en-US" sz="2400">
                  <a:solidFill>
                    <a:srgbClr val="000066"/>
                  </a:solidFill>
                  <a:latin typeface="Times New Roman" panose="02020603050405020304" pitchFamily="18" charset="0"/>
                  <a:ea typeface="楷体_GB2312" pitchFamily="49" charset="-122"/>
                </a:rPr>
                <a:t>时</a:t>
              </a:r>
            </a:p>
          </p:txBody>
        </p:sp>
        <p:sp>
          <p:nvSpPr>
            <p:cNvPr id="132191" name="Line 101">
              <a:extLst>
                <a:ext uri="{FF2B5EF4-FFF2-40B4-BE49-F238E27FC236}">
                  <a16:creationId xmlns:a16="http://schemas.microsoft.com/office/drawing/2014/main" id="{DBF97935-B2D1-BCB6-0670-C786CC50CEF9}"/>
                </a:ext>
              </a:extLst>
            </p:cNvPr>
            <p:cNvSpPr>
              <a:spLocks noChangeShapeType="1"/>
            </p:cNvSpPr>
            <p:nvPr/>
          </p:nvSpPr>
          <p:spPr bwMode="auto">
            <a:xfrm>
              <a:off x="755650" y="242093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2183" name="Object 83">
            <a:extLst>
              <a:ext uri="{FF2B5EF4-FFF2-40B4-BE49-F238E27FC236}">
                <a16:creationId xmlns:a16="http://schemas.microsoft.com/office/drawing/2014/main" id="{80687682-4C73-34DF-EA3A-7AD7A619A44E}"/>
              </a:ext>
            </a:extLst>
          </p:cNvPr>
          <p:cNvGraphicFramePr>
            <a:graphicFrameLocks noChangeAspect="1"/>
          </p:cNvGraphicFramePr>
          <p:nvPr/>
        </p:nvGraphicFramePr>
        <p:xfrm>
          <a:off x="8677275" y="3644900"/>
          <a:ext cx="344488" cy="431800"/>
        </p:xfrm>
        <a:graphic>
          <a:graphicData uri="http://schemas.openxmlformats.org/presentationml/2006/ole">
            <mc:AlternateContent xmlns:mc="http://schemas.openxmlformats.org/markup-compatibility/2006">
              <mc:Choice xmlns:v="urn:schemas-microsoft-com:vml" Requires="v">
                <p:oleObj name="公式" r:id="rId8" imgW="95090" imgH="165144" progId="Equation.3">
                  <p:embed/>
                </p:oleObj>
              </mc:Choice>
              <mc:Fallback>
                <p:oleObj name="公式" r:id="rId8" imgW="95090" imgH="165144" progId="Equation.3">
                  <p:embed/>
                  <p:pic>
                    <p:nvPicPr>
                      <p:cNvPr id="0" name="Object 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7275" y="3644900"/>
                        <a:ext cx="344488"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84" name="Object 83">
            <a:extLst>
              <a:ext uri="{FF2B5EF4-FFF2-40B4-BE49-F238E27FC236}">
                <a16:creationId xmlns:a16="http://schemas.microsoft.com/office/drawing/2014/main" id="{EF9D10B5-1114-68FD-355C-B48E27967ECB}"/>
              </a:ext>
            </a:extLst>
          </p:cNvPr>
          <p:cNvGraphicFramePr>
            <a:graphicFrameLocks noChangeAspect="1"/>
          </p:cNvGraphicFramePr>
          <p:nvPr/>
        </p:nvGraphicFramePr>
        <p:xfrm>
          <a:off x="8683625" y="4052888"/>
          <a:ext cx="371475" cy="431800"/>
        </p:xfrm>
        <a:graphic>
          <a:graphicData uri="http://schemas.openxmlformats.org/presentationml/2006/ole">
            <mc:AlternateContent xmlns:mc="http://schemas.openxmlformats.org/markup-compatibility/2006">
              <mc:Choice xmlns:v="urn:schemas-microsoft-com:vml" Requires="v">
                <p:oleObj name="公式" r:id="rId10" imgW="120736" imgH="165144" progId="Equation.3">
                  <p:embed/>
                </p:oleObj>
              </mc:Choice>
              <mc:Fallback>
                <p:oleObj name="公式" r:id="rId10" imgW="120736" imgH="165144" progId="Equation.3">
                  <p:embed/>
                  <p:pic>
                    <p:nvPicPr>
                      <p:cNvPr id="0" name="Object 8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3625" y="4052888"/>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85" name="Object 83">
            <a:extLst>
              <a:ext uri="{FF2B5EF4-FFF2-40B4-BE49-F238E27FC236}">
                <a16:creationId xmlns:a16="http://schemas.microsoft.com/office/drawing/2014/main" id="{396D8EFF-D8F3-6BF1-1DDD-ED2A2B4B138A}"/>
              </a:ext>
            </a:extLst>
          </p:cNvPr>
          <p:cNvGraphicFramePr>
            <a:graphicFrameLocks noChangeAspect="1"/>
          </p:cNvGraphicFramePr>
          <p:nvPr/>
        </p:nvGraphicFramePr>
        <p:xfrm>
          <a:off x="8677275" y="4437063"/>
          <a:ext cx="371475" cy="431800"/>
        </p:xfrm>
        <a:graphic>
          <a:graphicData uri="http://schemas.openxmlformats.org/presentationml/2006/ole">
            <mc:AlternateContent xmlns:mc="http://schemas.openxmlformats.org/markup-compatibility/2006">
              <mc:Choice xmlns:v="urn:schemas-microsoft-com:vml" Requires="v">
                <p:oleObj name="公式" r:id="rId12" imgW="120736" imgH="165144" progId="Equation.3">
                  <p:embed/>
                </p:oleObj>
              </mc:Choice>
              <mc:Fallback>
                <p:oleObj name="公式" r:id="rId12" imgW="120736" imgH="165144" progId="Equation.3">
                  <p:embed/>
                  <p:pic>
                    <p:nvPicPr>
                      <p:cNvPr id="0" name="Object 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77275" y="4437063"/>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86" name="Object 83">
            <a:extLst>
              <a:ext uri="{FF2B5EF4-FFF2-40B4-BE49-F238E27FC236}">
                <a16:creationId xmlns:a16="http://schemas.microsoft.com/office/drawing/2014/main" id="{308E4472-66AD-5409-D955-5B4889F10F58}"/>
              </a:ext>
            </a:extLst>
          </p:cNvPr>
          <p:cNvGraphicFramePr>
            <a:graphicFrameLocks noChangeAspect="1"/>
          </p:cNvGraphicFramePr>
          <p:nvPr/>
        </p:nvGraphicFramePr>
        <p:xfrm>
          <a:off x="8683625" y="4840288"/>
          <a:ext cx="371475" cy="431800"/>
        </p:xfrm>
        <a:graphic>
          <a:graphicData uri="http://schemas.openxmlformats.org/presentationml/2006/ole">
            <mc:AlternateContent xmlns:mc="http://schemas.openxmlformats.org/markup-compatibility/2006">
              <mc:Choice xmlns:v="urn:schemas-microsoft-com:vml" Requires="v">
                <p:oleObj name="公式" r:id="rId14" imgW="120736" imgH="165144" progId="Equation.3">
                  <p:embed/>
                </p:oleObj>
              </mc:Choice>
              <mc:Fallback>
                <p:oleObj name="公式" r:id="rId14" imgW="120736" imgH="165144" progId="Equation.3">
                  <p:embed/>
                  <p:pic>
                    <p:nvPicPr>
                      <p:cNvPr id="0" name="Object 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83625" y="4840288"/>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87" name="Object 83">
            <a:extLst>
              <a:ext uri="{FF2B5EF4-FFF2-40B4-BE49-F238E27FC236}">
                <a16:creationId xmlns:a16="http://schemas.microsoft.com/office/drawing/2014/main" id="{4C395363-822D-F071-25DB-60612B546A2E}"/>
              </a:ext>
            </a:extLst>
          </p:cNvPr>
          <p:cNvGraphicFramePr>
            <a:graphicFrameLocks noChangeAspect="1"/>
          </p:cNvGraphicFramePr>
          <p:nvPr/>
        </p:nvGraphicFramePr>
        <p:xfrm>
          <a:off x="8677275" y="5243513"/>
          <a:ext cx="371475" cy="431800"/>
        </p:xfrm>
        <a:graphic>
          <a:graphicData uri="http://schemas.openxmlformats.org/presentationml/2006/ole">
            <mc:AlternateContent xmlns:mc="http://schemas.openxmlformats.org/markup-compatibility/2006">
              <mc:Choice xmlns:v="urn:schemas-microsoft-com:vml" Requires="v">
                <p:oleObj name="公式" r:id="rId16" imgW="120736" imgH="165144" progId="Equation.3">
                  <p:embed/>
                </p:oleObj>
              </mc:Choice>
              <mc:Fallback>
                <p:oleObj name="公式" r:id="rId16" imgW="120736" imgH="165144" progId="Equation.3">
                  <p:embed/>
                  <p:pic>
                    <p:nvPicPr>
                      <p:cNvPr id="0" name="Object 8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77275" y="5243513"/>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88" name="Object 83">
            <a:extLst>
              <a:ext uri="{FF2B5EF4-FFF2-40B4-BE49-F238E27FC236}">
                <a16:creationId xmlns:a16="http://schemas.microsoft.com/office/drawing/2014/main" id="{3B25CCA9-AE70-7CEF-7164-816B5B99B9AD}"/>
              </a:ext>
            </a:extLst>
          </p:cNvPr>
          <p:cNvGraphicFramePr>
            <a:graphicFrameLocks noChangeAspect="1"/>
          </p:cNvGraphicFramePr>
          <p:nvPr/>
        </p:nvGraphicFramePr>
        <p:xfrm>
          <a:off x="8683625" y="5694363"/>
          <a:ext cx="371475" cy="431800"/>
        </p:xfrm>
        <a:graphic>
          <a:graphicData uri="http://schemas.openxmlformats.org/presentationml/2006/ole">
            <mc:AlternateContent xmlns:mc="http://schemas.openxmlformats.org/markup-compatibility/2006">
              <mc:Choice xmlns:v="urn:schemas-microsoft-com:vml" Requires="v">
                <p:oleObj name="公式" r:id="rId18" imgW="120736" imgH="165144" progId="Equation.3">
                  <p:embed/>
                </p:oleObj>
              </mc:Choice>
              <mc:Fallback>
                <p:oleObj name="公式" r:id="rId18" imgW="120736" imgH="165144" progId="Equation.3">
                  <p:embed/>
                  <p:pic>
                    <p:nvPicPr>
                      <p:cNvPr id="0" name="Object 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83625" y="5694363"/>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89" name="Object 83">
            <a:extLst>
              <a:ext uri="{FF2B5EF4-FFF2-40B4-BE49-F238E27FC236}">
                <a16:creationId xmlns:a16="http://schemas.microsoft.com/office/drawing/2014/main" id="{1D484FF8-2351-D2A2-BEF5-7CE5F38C9F16}"/>
              </a:ext>
            </a:extLst>
          </p:cNvPr>
          <p:cNvGraphicFramePr>
            <a:graphicFrameLocks noChangeAspect="1"/>
          </p:cNvGraphicFramePr>
          <p:nvPr/>
        </p:nvGraphicFramePr>
        <p:xfrm>
          <a:off x="8677275" y="6078538"/>
          <a:ext cx="371475" cy="431800"/>
        </p:xfrm>
        <a:graphic>
          <a:graphicData uri="http://schemas.openxmlformats.org/presentationml/2006/ole">
            <mc:AlternateContent xmlns:mc="http://schemas.openxmlformats.org/markup-compatibility/2006">
              <mc:Choice xmlns:v="urn:schemas-microsoft-com:vml" Requires="v">
                <p:oleObj name="公式" r:id="rId20" imgW="120736" imgH="165144" progId="Equation.3">
                  <p:embed/>
                </p:oleObj>
              </mc:Choice>
              <mc:Fallback>
                <p:oleObj name="公式" r:id="rId20" imgW="120736" imgH="165144" progId="Equation.3">
                  <p:embed/>
                  <p:pic>
                    <p:nvPicPr>
                      <p:cNvPr id="0" name="Object 8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77275" y="6078538"/>
                        <a:ext cx="371475" cy="43180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15839"/>
                                        </p:tgtEl>
                                        <p:attrNameLst>
                                          <p:attrName>style.visibility</p:attrName>
                                        </p:attrNameLst>
                                      </p:cBhvr>
                                      <p:to>
                                        <p:strVal val="visible"/>
                                      </p:to>
                                    </p:set>
                                    <p:animEffect transition="in" filter="strips(downRight)">
                                      <p:cBhvr>
                                        <p:cTn id="7" dur="500"/>
                                        <p:tgtEl>
                                          <p:spTgt spid="4158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415750"/>
                                        </p:tgtEl>
                                        <p:attrNameLst>
                                          <p:attrName>style.visibility</p:attrName>
                                        </p:attrNameLst>
                                      </p:cBhvr>
                                      <p:to>
                                        <p:strVal val="visible"/>
                                      </p:to>
                                    </p:set>
                                    <p:animEffect transition="in" filter="checkerboard(across)">
                                      <p:cBhvr>
                                        <p:cTn id="16" dur="500"/>
                                        <p:tgtEl>
                                          <p:spTgt spid="41575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15749"/>
                                        </p:tgtEl>
                                        <p:attrNameLst>
                                          <p:attrName>style.visibility</p:attrName>
                                        </p:attrNameLst>
                                      </p:cBhvr>
                                      <p:to>
                                        <p:strVal val="visible"/>
                                      </p:to>
                                    </p:set>
                                    <p:animEffect transition="in" filter="wipe(up)">
                                      <p:cBhvr>
                                        <p:cTn id="21" dur="500"/>
                                        <p:tgtEl>
                                          <p:spTgt spid="4157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15748"/>
                                        </p:tgtEl>
                                        <p:attrNameLst>
                                          <p:attrName>style.visibility</p:attrName>
                                        </p:attrNameLst>
                                      </p:cBhvr>
                                      <p:to>
                                        <p:strVal val="visible"/>
                                      </p:to>
                                    </p:set>
                                    <p:animEffect transition="in" filter="wipe(up)">
                                      <p:cBhvr>
                                        <p:cTn id="26" dur="500"/>
                                        <p:tgtEl>
                                          <p:spTgt spid="4157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415837"/>
                                        </p:tgtEl>
                                        <p:attrNameLst>
                                          <p:attrName>style.visibility</p:attrName>
                                        </p:attrNameLst>
                                      </p:cBhvr>
                                      <p:to>
                                        <p:strVal val="visible"/>
                                      </p:to>
                                    </p:set>
                                    <p:animEffect transition="in" filter="wipe(up)">
                                      <p:cBhvr>
                                        <p:cTn id="31" dur="500"/>
                                        <p:tgtEl>
                                          <p:spTgt spid="41583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415838"/>
                                        </p:tgtEl>
                                        <p:attrNameLst>
                                          <p:attrName>style.visibility</p:attrName>
                                        </p:attrNameLst>
                                      </p:cBhvr>
                                      <p:to>
                                        <p:strVal val="visible"/>
                                      </p:to>
                                    </p:set>
                                    <p:animEffect transition="in" filter="wipe(left)">
                                      <p:cBhvr>
                                        <p:cTn id="36" dur="500"/>
                                        <p:tgtEl>
                                          <p:spTgt spid="415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nimBg="1"/>
      <p:bldP spid="415749" grpId="0" animBg="1"/>
      <p:bldP spid="41575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Rectangle 4">
            <a:extLst>
              <a:ext uri="{FF2B5EF4-FFF2-40B4-BE49-F238E27FC236}">
                <a16:creationId xmlns:a16="http://schemas.microsoft.com/office/drawing/2014/main" id="{4A410D79-27E1-66CF-FD27-19EC1A81BC4A}"/>
              </a:ext>
            </a:extLst>
          </p:cNvPr>
          <p:cNvSpPr>
            <a:spLocks noChangeArrowheads="1"/>
          </p:cNvSpPr>
          <p:nvPr/>
        </p:nvSpPr>
        <p:spPr bwMode="auto">
          <a:xfrm>
            <a:off x="900113" y="1676400"/>
            <a:ext cx="584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a:solidFill>
                  <a:srgbClr val="000066"/>
                </a:solidFill>
                <a:latin typeface="Times New Roman" panose="02020603050405020304" pitchFamily="18" charset="0"/>
                <a:ea typeface="楷体_GB2312" pitchFamily="49" charset="-122"/>
              </a:rPr>
              <a:t>用两片</a:t>
            </a:r>
            <a:r>
              <a:rPr lang="en-US" altLang="zh-CN" sz="2400">
                <a:solidFill>
                  <a:srgbClr val="000066"/>
                </a:solidFill>
                <a:latin typeface="Times New Roman" panose="02020603050405020304" pitchFamily="18" charset="0"/>
                <a:ea typeface="楷体_GB2312" pitchFamily="49" charset="-122"/>
              </a:rPr>
              <a:t>74151</a:t>
            </a:r>
            <a:r>
              <a:rPr lang="zh-CN" altLang="en-US" sz="2400">
                <a:solidFill>
                  <a:srgbClr val="000066"/>
                </a:solidFill>
                <a:latin typeface="Times New Roman" panose="02020603050405020304" pitchFamily="18" charset="0"/>
                <a:ea typeface="楷体_GB2312" pitchFamily="49" charset="-122"/>
              </a:rPr>
              <a:t>组成二位八选一的数据选择器</a:t>
            </a:r>
          </a:p>
        </p:txBody>
      </p:sp>
      <p:sp>
        <p:nvSpPr>
          <p:cNvPr id="133123" name="Rectangle 5">
            <a:extLst>
              <a:ext uri="{FF2B5EF4-FFF2-40B4-BE49-F238E27FC236}">
                <a16:creationId xmlns:a16="http://schemas.microsoft.com/office/drawing/2014/main" id="{6A4866DB-B114-DF32-DA97-25CA8D8CE849}"/>
              </a:ext>
            </a:extLst>
          </p:cNvPr>
          <p:cNvSpPr>
            <a:spLocks noChangeArrowheads="1"/>
          </p:cNvSpPr>
          <p:nvPr/>
        </p:nvSpPr>
        <p:spPr bwMode="auto">
          <a:xfrm>
            <a:off x="900113" y="476250"/>
            <a:ext cx="2987675"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lvl1pPr indent="27622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150000"/>
              </a:lnSpc>
              <a:spcBef>
                <a:spcPct val="0"/>
              </a:spcBef>
              <a:buClrTx/>
              <a:buFontTx/>
              <a:buNone/>
            </a:pPr>
            <a:r>
              <a:rPr kumimoji="1" lang="en-US" altLang="zh-CN" sz="2400">
                <a:solidFill>
                  <a:srgbClr val="000066"/>
                </a:solidFill>
                <a:latin typeface="Times New Roman" panose="02020603050405020304" pitchFamily="18" charset="0"/>
              </a:rPr>
              <a:t> </a:t>
            </a:r>
            <a:r>
              <a:rPr kumimoji="1" lang="zh-CN" altLang="en-US" sz="2400">
                <a:solidFill>
                  <a:srgbClr val="000066"/>
                </a:solidFill>
                <a:latin typeface="Times New Roman" panose="02020603050405020304" pitchFamily="18" charset="0"/>
              </a:rPr>
              <a:t>数据选择器的扩展</a:t>
            </a:r>
          </a:p>
          <a:p>
            <a:pPr eaLnBrk="1" hangingPunct="1">
              <a:lnSpc>
                <a:spcPct val="150000"/>
              </a:lnSpc>
              <a:spcBef>
                <a:spcPct val="0"/>
              </a:spcBef>
              <a:buClrTx/>
              <a:buFontTx/>
              <a:buNone/>
            </a:pPr>
            <a:r>
              <a:rPr kumimoji="1" lang="zh-CN" altLang="en-US" sz="2400">
                <a:solidFill>
                  <a:srgbClr val="000066"/>
                </a:solidFill>
                <a:latin typeface="Times New Roman" panose="02020603050405020304" pitchFamily="18" charset="0"/>
              </a:rPr>
              <a:t>位的扩展</a:t>
            </a:r>
          </a:p>
        </p:txBody>
      </p:sp>
      <p:graphicFrame>
        <p:nvGraphicFramePr>
          <p:cNvPr id="419846" name="Object 6">
            <a:extLst>
              <a:ext uri="{FF2B5EF4-FFF2-40B4-BE49-F238E27FC236}">
                <a16:creationId xmlns:a16="http://schemas.microsoft.com/office/drawing/2014/main" id="{0202FF17-7088-2FB4-F8D8-E45862A8DA50}"/>
              </a:ext>
            </a:extLst>
          </p:cNvPr>
          <p:cNvGraphicFramePr>
            <a:graphicFrameLocks noChangeAspect="1"/>
          </p:cNvGraphicFramePr>
          <p:nvPr/>
        </p:nvGraphicFramePr>
        <p:xfrm>
          <a:off x="1908175" y="2205038"/>
          <a:ext cx="4608513" cy="4433887"/>
        </p:xfrm>
        <a:graphic>
          <a:graphicData uri="http://schemas.openxmlformats.org/presentationml/2006/ole">
            <mc:AlternateContent xmlns:mc="http://schemas.openxmlformats.org/markup-compatibility/2006">
              <mc:Choice xmlns:v="urn:schemas-microsoft-com:vml" Requires="v">
                <p:oleObj name="图片" r:id="rId2" imgW="2639568" imgH="2855976" progId="Word.Picture.8">
                  <p:embed/>
                </p:oleObj>
              </mc:Choice>
              <mc:Fallback>
                <p:oleObj name="图片" r:id="rId2" imgW="2639568" imgH="2855976" progId="Word.Picture.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205038"/>
                        <a:ext cx="4608513" cy="4433887"/>
                      </a:xfrm>
                      <a:prstGeom prst="rect">
                        <a:avLst/>
                      </a:prstGeom>
                      <a:solidFill>
                        <a:srgbClr val="FFFFFF"/>
                      </a:solidFill>
                      <a:ln w="9525">
                        <a:solidFill>
                          <a:srgbClr val="0000CC"/>
                        </a:solidFill>
                        <a:miter lim="800000"/>
                        <a:headEnd/>
                        <a:tailEn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9844"/>
                                        </p:tgtEl>
                                        <p:attrNameLst>
                                          <p:attrName>style.visibility</p:attrName>
                                        </p:attrNameLst>
                                      </p:cBhvr>
                                      <p:to>
                                        <p:strVal val="visible"/>
                                      </p:to>
                                    </p:set>
                                    <p:animEffect transition="in" filter="strips(downRight)">
                                      <p:cBhvr>
                                        <p:cTn id="7" dur="500"/>
                                        <p:tgtEl>
                                          <p:spTgt spid="419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9846"/>
                                        </p:tgtEl>
                                        <p:attrNameLst>
                                          <p:attrName>style.visibility</p:attrName>
                                        </p:attrNameLst>
                                      </p:cBhvr>
                                      <p:to>
                                        <p:strVal val="visible"/>
                                      </p:to>
                                    </p:set>
                                    <p:animEffect transition="in" filter="wipe(left)">
                                      <p:cBhvr>
                                        <p:cTn id="12" dur="500"/>
                                        <p:tgtEl>
                                          <p:spTgt spid="419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a:extLst>
              <a:ext uri="{FF2B5EF4-FFF2-40B4-BE49-F238E27FC236}">
                <a16:creationId xmlns:a16="http://schemas.microsoft.com/office/drawing/2014/main" id="{6E43B1EF-6ADF-EE53-B141-A0CBC84C71AF}"/>
              </a:ext>
            </a:extLst>
          </p:cNvPr>
          <p:cNvSpPr>
            <a:spLocks noChangeArrowheads="1"/>
          </p:cNvSpPr>
          <p:nvPr/>
        </p:nvSpPr>
        <p:spPr bwMode="auto">
          <a:xfrm>
            <a:off x="684213" y="504825"/>
            <a:ext cx="1563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楷体_GB2312" pitchFamily="49" charset="-122"/>
                <a:ea typeface="楷体_GB2312" pitchFamily="49" charset="-122"/>
              </a:rPr>
              <a:t>字的扩展 </a:t>
            </a:r>
          </a:p>
        </p:txBody>
      </p:sp>
      <p:sp>
        <p:nvSpPr>
          <p:cNvPr id="134147" name="Rectangle 5">
            <a:extLst>
              <a:ext uri="{FF2B5EF4-FFF2-40B4-BE49-F238E27FC236}">
                <a16:creationId xmlns:a16="http://schemas.microsoft.com/office/drawing/2014/main" id="{685F14DC-F0B2-D793-2C14-CF9EC60021D7}"/>
              </a:ext>
            </a:extLst>
          </p:cNvPr>
          <p:cNvSpPr>
            <a:spLocks noChangeArrowheads="1"/>
          </p:cNvSpPr>
          <p:nvPr/>
        </p:nvSpPr>
        <p:spPr bwMode="auto">
          <a:xfrm>
            <a:off x="755650" y="1196975"/>
            <a:ext cx="675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楷体_GB2312" pitchFamily="49" charset="-122"/>
                <a:ea typeface="楷体_GB2312" pitchFamily="49" charset="-122"/>
              </a:rPr>
              <a:t>将</a:t>
            </a:r>
            <a:r>
              <a:rPr kumimoji="1" lang="zh-CN" altLang="en-US" sz="2400">
                <a:solidFill>
                  <a:srgbClr val="000066"/>
                </a:solidFill>
                <a:latin typeface="Times New Roman" panose="02020603050405020304" pitchFamily="18" charset="0"/>
                <a:ea typeface="楷体_GB2312" pitchFamily="49" charset="-122"/>
              </a:rPr>
              <a:t>两片</a:t>
            </a:r>
            <a:r>
              <a:rPr kumimoji="1" lang="en-US" altLang="zh-CN" sz="2400">
                <a:solidFill>
                  <a:srgbClr val="000066"/>
                </a:solidFill>
                <a:latin typeface="Times New Roman" panose="02020603050405020304" pitchFamily="18" charset="0"/>
                <a:ea typeface="楷体_GB2312" pitchFamily="49" charset="-122"/>
              </a:rPr>
              <a:t>74LS151</a:t>
            </a:r>
            <a:r>
              <a:rPr kumimoji="1" lang="zh-CN" altLang="en-US" sz="2400">
                <a:solidFill>
                  <a:srgbClr val="000066"/>
                </a:solidFill>
                <a:latin typeface="Times New Roman" panose="02020603050405020304" pitchFamily="18" charset="0"/>
                <a:ea typeface="楷体_GB2312" pitchFamily="49" charset="-122"/>
              </a:rPr>
              <a:t>连接成一个</a:t>
            </a:r>
            <a:r>
              <a:rPr kumimoji="1" lang="en-US" altLang="zh-CN" sz="2400">
                <a:solidFill>
                  <a:srgbClr val="000066"/>
                </a:solidFill>
                <a:latin typeface="Times New Roman" panose="02020603050405020304" pitchFamily="18" charset="0"/>
                <a:ea typeface="楷体_GB2312" pitchFamily="49" charset="-122"/>
              </a:rPr>
              <a:t>16</a:t>
            </a:r>
            <a:r>
              <a:rPr kumimoji="1" lang="zh-CN" altLang="en-US" sz="2400">
                <a:solidFill>
                  <a:srgbClr val="000066"/>
                </a:solidFill>
                <a:latin typeface="Times New Roman" panose="02020603050405020304" pitchFamily="18" charset="0"/>
                <a:ea typeface="楷体_GB2312" pitchFamily="49" charset="-122"/>
              </a:rPr>
              <a:t>选</a:t>
            </a:r>
            <a:r>
              <a:rPr kumimoji="1" lang="en-US" altLang="zh-CN" sz="2400">
                <a:solidFill>
                  <a:srgbClr val="000066"/>
                </a:solidFill>
                <a:latin typeface="Times New Roman" panose="02020603050405020304" pitchFamily="18" charset="0"/>
                <a:ea typeface="楷体_GB2312" pitchFamily="49" charset="-122"/>
              </a:rPr>
              <a:t>1</a:t>
            </a:r>
            <a:r>
              <a:rPr kumimoji="1" lang="zh-CN" altLang="en-US" sz="2400">
                <a:solidFill>
                  <a:srgbClr val="000066"/>
                </a:solidFill>
                <a:latin typeface="Times New Roman" panose="02020603050405020304" pitchFamily="18" charset="0"/>
                <a:ea typeface="楷体_GB2312" pitchFamily="49" charset="-122"/>
              </a:rPr>
              <a:t>的数据选择器， </a:t>
            </a:r>
          </a:p>
        </p:txBody>
      </p:sp>
      <p:graphicFrame>
        <p:nvGraphicFramePr>
          <p:cNvPr id="134148" name="Object 8">
            <a:extLst>
              <a:ext uri="{FF2B5EF4-FFF2-40B4-BE49-F238E27FC236}">
                <a16:creationId xmlns:a16="http://schemas.microsoft.com/office/drawing/2014/main" id="{2B422EE8-DF01-1829-6345-5F04F6B0AEBB}"/>
              </a:ext>
            </a:extLst>
          </p:cNvPr>
          <p:cNvGraphicFramePr>
            <a:graphicFrameLocks noChangeAspect="1"/>
          </p:cNvGraphicFramePr>
          <p:nvPr/>
        </p:nvGraphicFramePr>
        <p:xfrm>
          <a:off x="2159000" y="1811338"/>
          <a:ext cx="4897438" cy="4881562"/>
        </p:xfrm>
        <a:graphic>
          <a:graphicData uri="http://schemas.openxmlformats.org/presentationml/2006/ole">
            <mc:AlternateContent xmlns:mc="http://schemas.openxmlformats.org/markup-compatibility/2006">
              <mc:Choice xmlns:v="urn:schemas-microsoft-com:vml" Requires="v">
                <p:oleObj name="图片" r:id="rId2" imgW="3320781" imgH="3333435" progId="Word.Picture.8">
                  <p:embed/>
                </p:oleObj>
              </mc:Choice>
              <mc:Fallback>
                <p:oleObj name="图片" r:id="rId2" imgW="3320781" imgH="3333435" progId="Word.Picture.8">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t="-1295"/>
                      <a:stretch>
                        <a:fillRect/>
                      </a:stretch>
                    </p:blipFill>
                    <p:spPr bwMode="auto">
                      <a:xfrm>
                        <a:off x="2159000" y="1811338"/>
                        <a:ext cx="4897438" cy="4881562"/>
                      </a:xfrm>
                      <a:prstGeom prst="rect">
                        <a:avLst/>
                      </a:prstGeom>
                      <a:solidFill>
                        <a:schemeClr val="bg1"/>
                      </a:solidFill>
                      <a:ln w="9525">
                        <a:solidFill>
                          <a:srgbClr val="0000FF"/>
                        </a:solidFill>
                        <a:miter lim="800000"/>
                        <a:headEnd/>
                        <a:tailEnd/>
                      </a:ln>
                    </p:spPr>
                  </p:pic>
                </p:oleObj>
              </mc:Fallback>
            </mc:AlternateContent>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a:extLst>
              <a:ext uri="{FF2B5EF4-FFF2-40B4-BE49-F238E27FC236}">
                <a16:creationId xmlns:a16="http://schemas.microsoft.com/office/drawing/2014/main" id="{B5F599FC-9B50-C15C-7F0B-9C540FD1C3C9}"/>
              </a:ext>
            </a:extLst>
          </p:cNvPr>
          <p:cNvSpPr>
            <a:spLocks noGrp="1" noChangeArrowheads="1"/>
          </p:cNvSpPr>
          <p:nvPr>
            <p:ph type="title"/>
          </p:nvPr>
        </p:nvSpPr>
        <p:spPr>
          <a:xfrm>
            <a:off x="574675" y="260350"/>
            <a:ext cx="8389938" cy="755650"/>
          </a:xfrm>
          <a:noFill/>
        </p:spPr>
        <p:txBody>
          <a:bodyPr/>
          <a:lstStyle/>
          <a:p>
            <a:pPr eaLnBrk="1" hangingPunct="1"/>
            <a:r>
              <a:rPr lang="zh-CN" altLang="en-US" sz="2800">
                <a:solidFill>
                  <a:srgbClr val="003399"/>
                </a:solidFill>
              </a:rPr>
              <a:t>练习</a:t>
            </a:r>
            <a:r>
              <a:rPr lang="en-US" altLang="zh-CN" sz="2800">
                <a:solidFill>
                  <a:srgbClr val="003399"/>
                </a:solidFill>
              </a:rPr>
              <a:t>1</a:t>
            </a:r>
            <a:r>
              <a:rPr lang="zh-CN" altLang="en-US" sz="2800">
                <a:solidFill>
                  <a:srgbClr val="003399"/>
                </a:solidFill>
              </a:rPr>
              <a:t>： 用</a:t>
            </a:r>
            <a:r>
              <a:rPr lang="en-US" altLang="zh-CN" sz="2800">
                <a:solidFill>
                  <a:srgbClr val="003399"/>
                </a:solidFill>
              </a:rPr>
              <a:t>8</a:t>
            </a:r>
            <a:r>
              <a:rPr lang="zh-CN" altLang="en-US" sz="2800">
                <a:solidFill>
                  <a:srgbClr val="003399"/>
                </a:solidFill>
              </a:rPr>
              <a:t>选</a:t>
            </a:r>
            <a:r>
              <a:rPr lang="en-US" altLang="zh-CN" sz="2800">
                <a:solidFill>
                  <a:srgbClr val="003399"/>
                </a:solidFill>
              </a:rPr>
              <a:t>1</a:t>
            </a:r>
            <a:r>
              <a:rPr lang="zh-CN" altLang="en-US" sz="2800">
                <a:solidFill>
                  <a:srgbClr val="003399"/>
                </a:solidFill>
              </a:rPr>
              <a:t>数据选择器实现逻辑函数 </a:t>
            </a:r>
            <a:r>
              <a:rPr lang="en-US" altLang="zh-CN" sz="2800">
                <a:solidFill>
                  <a:srgbClr val="003399"/>
                </a:solidFill>
              </a:rPr>
              <a:t>L</a:t>
            </a:r>
          </a:p>
        </p:txBody>
      </p:sp>
      <p:graphicFrame>
        <p:nvGraphicFramePr>
          <p:cNvPr id="135171" name="Object 7">
            <a:extLst>
              <a:ext uri="{FF2B5EF4-FFF2-40B4-BE49-F238E27FC236}">
                <a16:creationId xmlns:a16="http://schemas.microsoft.com/office/drawing/2014/main" id="{935F8651-5BB0-9BE9-941F-8AD114FA3B39}"/>
              </a:ext>
            </a:extLst>
          </p:cNvPr>
          <p:cNvGraphicFramePr>
            <a:graphicFrameLocks noChangeAspect="1"/>
          </p:cNvGraphicFramePr>
          <p:nvPr/>
        </p:nvGraphicFramePr>
        <p:xfrm>
          <a:off x="7092950" y="549275"/>
          <a:ext cx="1871663" cy="422275"/>
        </p:xfrm>
        <a:graphic>
          <a:graphicData uri="http://schemas.openxmlformats.org/presentationml/2006/ole">
            <mc:AlternateContent xmlns:mc="http://schemas.openxmlformats.org/markup-compatibility/2006">
              <mc:Choice xmlns:v="urn:schemas-microsoft-com:vml" Requires="v">
                <p:oleObj name="Equation" r:id="rId2" imgW="800174" imgH="89075" progId="Equation.DSMT4">
                  <p:embed/>
                </p:oleObj>
              </mc:Choice>
              <mc:Fallback>
                <p:oleObj name="Equation" r:id="rId2" imgW="800174" imgH="89075"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549275"/>
                        <a:ext cx="18716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2" name="Rectangle 2">
            <a:extLst>
              <a:ext uri="{FF2B5EF4-FFF2-40B4-BE49-F238E27FC236}">
                <a16:creationId xmlns:a16="http://schemas.microsoft.com/office/drawing/2014/main" id="{1E034A4E-9003-6716-08A8-38C7972745FF}"/>
              </a:ext>
            </a:extLst>
          </p:cNvPr>
          <p:cNvSpPr txBox="1">
            <a:spLocks/>
          </p:cNvSpPr>
          <p:nvPr/>
        </p:nvSpPr>
        <p:spPr bwMode="auto">
          <a:xfrm>
            <a:off x="574675" y="3321050"/>
            <a:ext cx="6589713"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800">
                <a:solidFill>
                  <a:srgbClr val="003399"/>
                </a:solidFill>
              </a:rPr>
              <a:t>练习</a:t>
            </a:r>
            <a:r>
              <a:rPr lang="en-US" altLang="zh-CN" sz="2800">
                <a:solidFill>
                  <a:srgbClr val="003399"/>
                </a:solidFill>
              </a:rPr>
              <a:t>2</a:t>
            </a:r>
            <a:r>
              <a:rPr lang="zh-CN" altLang="en-US" sz="2800">
                <a:solidFill>
                  <a:srgbClr val="003399"/>
                </a:solidFill>
              </a:rPr>
              <a:t>： 用</a:t>
            </a:r>
            <a:r>
              <a:rPr lang="en-US" altLang="zh-CN" sz="2800">
                <a:solidFill>
                  <a:srgbClr val="003399"/>
                </a:solidFill>
              </a:rPr>
              <a:t>4</a:t>
            </a:r>
            <a:r>
              <a:rPr lang="zh-CN" altLang="en-US" sz="2800">
                <a:solidFill>
                  <a:srgbClr val="003399"/>
                </a:solidFill>
              </a:rPr>
              <a:t>选</a:t>
            </a:r>
            <a:r>
              <a:rPr lang="en-US" altLang="zh-CN" sz="2800">
                <a:solidFill>
                  <a:srgbClr val="003399"/>
                </a:solidFill>
              </a:rPr>
              <a:t>1</a:t>
            </a:r>
            <a:r>
              <a:rPr lang="zh-CN" altLang="en-US" sz="2800">
                <a:solidFill>
                  <a:srgbClr val="003399"/>
                </a:solidFill>
              </a:rPr>
              <a:t>数据选择器实现逻辑函数</a:t>
            </a:r>
            <a:br>
              <a:rPr lang="zh-CN" altLang="en-US" sz="2800">
                <a:solidFill>
                  <a:srgbClr val="003399"/>
                </a:solidFill>
              </a:rPr>
            </a:br>
            <a:r>
              <a:rPr lang="en-US" altLang="zh-CN" sz="2800">
                <a:solidFill>
                  <a:srgbClr val="003399"/>
                </a:solidFill>
              </a:rPr>
              <a:t>L</a:t>
            </a:r>
          </a:p>
        </p:txBody>
      </p:sp>
      <p:graphicFrame>
        <p:nvGraphicFramePr>
          <p:cNvPr id="135173" name="Object 4">
            <a:extLst>
              <a:ext uri="{FF2B5EF4-FFF2-40B4-BE49-F238E27FC236}">
                <a16:creationId xmlns:a16="http://schemas.microsoft.com/office/drawing/2014/main" id="{FE48012A-FBAB-313B-483A-1BFC4B1ED9C6}"/>
              </a:ext>
            </a:extLst>
          </p:cNvPr>
          <p:cNvGraphicFramePr>
            <a:graphicFrameLocks noChangeAspect="1"/>
          </p:cNvGraphicFramePr>
          <p:nvPr/>
        </p:nvGraphicFramePr>
        <p:xfrm>
          <a:off x="958850" y="3643313"/>
          <a:ext cx="1871663" cy="422275"/>
        </p:xfrm>
        <a:graphic>
          <a:graphicData uri="http://schemas.openxmlformats.org/presentationml/2006/ole">
            <mc:AlternateContent xmlns:mc="http://schemas.openxmlformats.org/markup-compatibility/2006">
              <mc:Choice xmlns:v="urn:schemas-microsoft-com:vml" Requires="v">
                <p:oleObj name="Equation" r:id="rId4" imgW="800174" imgH="89075" progId="Equation.DSMT4">
                  <p:embed/>
                </p:oleObj>
              </mc:Choice>
              <mc:Fallback>
                <p:oleObj name="Equation" r:id="rId4" imgW="800174" imgH="8907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850" y="3643313"/>
                        <a:ext cx="18716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6" name="Rectangle 4">
            <a:extLst>
              <a:ext uri="{FF2B5EF4-FFF2-40B4-BE49-F238E27FC236}">
                <a16:creationId xmlns:a16="http://schemas.microsoft.com/office/drawing/2014/main" id="{1CE98FAF-4F65-5F3D-2484-B0A46AECE885}"/>
              </a:ext>
            </a:extLst>
          </p:cNvPr>
          <p:cNvSpPr>
            <a:spLocks noChangeArrowheads="1"/>
          </p:cNvSpPr>
          <p:nvPr/>
        </p:nvSpPr>
        <p:spPr bwMode="auto">
          <a:xfrm>
            <a:off x="827088" y="2565400"/>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400">
                <a:solidFill>
                  <a:srgbClr val="000066"/>
                </a:solidFill>
                <a:latin typeface="Times New Roman" panose="02020603050405020304" pitchFamily="18" charset="0"/>
                <a:ea typeface="楷体_GB2312" pitchFamily="49" charset="-122"/>
              </a:rPr>
              <a:t>1.  1</a:t>
            </a:r>
            <a:r>
              <a:rPr kumimoji="1" lang="zh-CN" altLang="en-US" sz="2400">
                <a:solidFill>
                  <a:srgbClr val="000066"/>
                </a:solidFill>
                <a:latin typeface="Times New Roman" panose="02020603050405020304" pitchFamily="18" charset="0"/>
                <a:ea typeface="楷体_GB2312" pitchFamily="49" charset="-122"/>
              </a:rPr>
              <a:t>位数值比较器</a:t>
            </a:r>
            <a:r>
              <a:rPr lang="en-US" altLang="zh-CN" sz="2400">
                <a:solidFill>
                  <a:srgbClr val="000066"/>
                </a:solidFill>
                <a:latin typeface="Times New Roman" panose="02020603050405020304" pitchFamily="18" charset="0"/>
                <a:ea typeface="楷体_GB2312" pitchFamily="49" charset="-122"/>
              </a:rPr>
              <a:t>(</a:t>
            </a:r>
            <a:r>
              <a:rPr lang="zh-CN" altLang="en-US" sz="2400">
                <a:solidFill>
                  <a:srgbClr val="000066"/>
                </a:solidFill>
                <a:latin typeface="Times New Roman" panose="02020603050405020304" pitchFamily="18" charset="0"/>
                <a:ea typeface="楷体_GB2312" pitchFamily="49" charset="-122"/>
              </a:rPr>
              <a:t>设计</a:t>
            </a:r>
            <a:r>
              <a:rPr lang="en-US" altLang="zh-CN" sz="2400">
                <a:solidFill>
                  <a:srgbClr val="000066"/>
                </a:solidFill>
                <a:latin typeface="Times New Roman" panose="02020603050405020304" pitchFamily="18" charset="0"/>
                <a:ea typeface="楷体_GB2312" pitchFamily="49" charset="-122"/>
              </a:rPr>
              <a:t>)</a:t>
            </a:r>
          </a:p>
        </p:txBody>
      </p:sp>
      <p:sp>
        <p:nvSpPr>
          <p:cNvPr id="422917" name="Text Box 5">
            <a:extLst>
              <a:ext uri="{FF2B5EF4-FFF2-40B4-BE49-F238E27FC236}">
                <a16:creationId xmlns:a16="http://schemas.microsoft.com/office/drawing/2014/main" id="{36D33CCE-0C18-12C3-F4A3-09E00C09166B}"/>
              </a:ext>
            </a:extLst>
          </p:cNvPr>
          <p:cNvSpPr txBox="1">
            <a:spLocks noChangeArrowheads="1"/>
          </p:cNvSpPr>
          <p:nvPr/>
        </p:nvSpPr>
        <p:spPr bwMode="auto">
          <a:xfrm>
            <a:off x="611188" y="1341438"/>
            <a:ext cx="7402512"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lnSpc>
                <a:spcPct val="135000"/>
              </a:lnSpc>
              <a:spcBef>
                <a:spcPct val="50000"/>
              </a:spcBef>
            </a:pPr>
            <a:r>
              <a:rPr lang="zh-CN" altLang="en-US" sz="2400">
                <a:solidFill>
                  <a:srgbClr val="000066"/>
                </a:solidFill>
                <a:latin typeface="Times New Roman" panose="02020603050405020304" pitchFamily="18" charset="0"/>
                <a:ea typeface="楷体_GB2312" pitchFamily="49" charset="-122"/>
              </a:rPr>
              <a:t>数值比较器：对两个</a:t>
            </a:r>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位数字进行比较（</a:t>
            </a:r>
            <a:r>
              <a:rPr lang="en-US" altLang="zh-CN" sz="2400" i="1">
                <a:solidFill>
                  <a:srgbClr val="000066"/>
                </a:solidFill>
                <a:latin typeface="Times New Roman" panose="02020603050405020304" pitchFamily="18" charset="0"/>
                <a:ea typeface="楷体_GB2312" pitchFamily="49" charset="-122"/>
              </a:rPr>
              <a:t>A</a:t>
            </a:r>
            <a:r>
              <a:rPr lang="zh-CN" altLang="en-US" sz="2400" i="1">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B</a:t>
            </a:r>
            <a:r>
              <a:rPr lang="zh-CN" altLang="en-US" sz="2400">
                <a:solidFill>
                  <a:srgbClr val="000066"/>
                </a:solidFill>
                <a:latin typeface="Times New Roman" panose="02020603050405020304" pitchFamily="18" charset="0"/>
                <a:ea typeface="楷体_GB2312" pitchFamily="49" charset="-122"/>
              </a:rPr>
              <a:t>），以判断其大小的逻辑电路。</a:t>
            </a:r>
          </a:p>
        </p:txBody>
      </p:sp>
      <p:sp>
        <p:nvSpPr>
          <p:cNvPr id="422918" name="Text Box 6">
            <a:extLst>
              <a:ext uri="{FF2B5EF4-FFF2-40B4-BE49-F238E27FC236}">
                <a16:creationId xmlns:a16="http://schemas.microsoft.com/office/drawing/2014/main" id="{640E8BA2-4CDE-2C6C-5D32-CBB1B6517A62}"/>
              </a:ext>
            </a:extLst>
          </p:cNvPr>
          <p:cNvSpPr txBox="1">
            <a:spLocks noChangeArrowheads="1"/>
          </p:cNvSpPr>
          <p:nvPr/>
        </p:nvSpPr>
        <p:spPr bwMode="auto">
          <a:xfrm>
            <a:off x="900113" y="34290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输入：两个一位二进制数    </a:t>
            </a:r>
            <a:r>
              <a:rPr lang="en-US" altLang="zh-CN" sz="2400" i="1">
                <a:solidFill>
                  <a:srgbClr val="000066"/>
                </a:solidFill>
                <a:latin typeface="Times New Roman" panose="02020603050405020304" pitchFamily="18" charset="0"/>
                <a:ea typeface="楷体_GB2312" pitchFamily="49" charset="-122"/>
              </a:rPr>
              <a:t>A</a:t>
            </a:r>
            <a:r>
              <a:rPr lang="zh-CN" altLang="en-US" sz="2400" i="1">
                <a:solidFill>
                  <a:srgbClr val="000066"/>
                </a:solidFill>
                <a:latin typeface="Times New Roman" panose="02020603050405020304" pitchFamily="18" charset="0"/>
                <a:ea typeface="楷体_GB2312" pitchFamily="49" charset="-122"/>
              </a:rPr>
              <a:t>、</a:t>
            </a:r>
            <a:r>
              <a:rPr lang="en-US" altLang="zh-CN" sz="2400" i="1">
                <a:solidFill>
                  <a:srgbClr val="000066"/>
                </a:solidFill>
                <a:latin typeface="Times New Roman" panose="02020603050405020304" pitchFamily="18" charset="0"/>
                <a:ea typeface="楷体_GB2312" pitchFamily="49" charset="-122"/>
              </a:rPr>
              <a:t>B</a:t>
            </a:r>
            <a:r>
              <a:rPr lang="zh-CN" altLang="en-US" sz="2400" i="1">
                <a:solidFill>
                  <a:srgbClr val="000066"/>
                </a:solidFill>
                <a:latin typeface="Times New Roman" panose="02020603050405020304" pitchFamily="18" charset="0"/>
                <a:ea typeface="楷体_GB2312" pitchFamily="49" charset="-122"/>
              </a:rPr>
              <a:t>。</a:t>
            </a:r>
            <a:r>
              <a:rPr lang="zh-CN" altLang="en-US" sz="2400">
                <a:solidFill>
                  <a:srgbClr val="000066"/>
                </a:solidFill>
                <a:latin typeface="Times New Roman" panose="02020603050405020304" pitchFamily="18" charset="0"/>
                <a:ea typeface="楷体_GB2312" pitchFamily="49" charset="-122"/>
              </a:rPr>
              <a:t>   </a:t>
            </a:r>
          </a:p>
        </p:txBody>
      </p:sp>
      <p:sp>
        <p:nvSpPr>
          <p:cNvPr id="422919" name="Text Box 7">
            <a:extLst>
              <a:ext uri="{FF2B5EF4-FFF2-40B4-BE49-F238E27FC236}">
                <a16:creationId xmlns:a16="http://schemas.microsoft.com/office/drawing/2014/main" id="{E822A3F2-66B4-C4CE-8034-B6535724FDB4}"/>
              </a:ext>
            </a:extLst>
          </p:cNvPr>
          <p:cNvSpPr txBox="1">
            <a:spLocks noChangeArrowheads="1"/>
          </p:cNvSpPr>
          <p:nvPr/>
        </p:nvSpPr>
        <p:spPr bwMode="auto">
          <a:xfrm>
            <a:off x="971550" y="4124325"/>
            <a:ext cx="125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zh-CN" altLang="en-US" sz="2400">
                <a:solidFill>
                  <a:srgbClr val="000066"/>
                </a:solidFill>
                <a:latin typeface="Times New Roman" panose="02020603050405020304" pitchFamily="18" charset="0"/>
                <a:ea typeface="楷体_GB2312" pitchFamily="49" charset="-122"/>
              </a:rPr>
              <a:t>输出：   </a:t>
            </a:r>
          </a:p>
        </p:txBody>
      </p:sp>
      <p:grpSp>
        <p:nvGrpSpPr>
          <p:cNvPr id="422920" name="Group 8">
            <a:extLst>
              <a:ext uri="{FF2B5EF4-FFF2-40B4-BE49-F238E27FC236}">
                <a16:creationId xmlns:a16="http://schemas.microsoft.com/office/drawing/2014/main" id="{50B3FDDE-0330-1365-C99F-AD8E896BF646}"/>
              </a:ext>
            </a:extLst>
          </p:cNvPr>
          <p:cNvGrpSpPr>
            <a:grpSpLocks/>
          </p:cNvGrpSpPr>
          <p:nvPr/>
        </p:nvGrpSpPr>
        <p:grpSpPr bwMode="auto">
          <a:xfrm>
            <a:off x="2109788" y="4148138"/>
            <a:ext cx="3127375" cy="506412"/>
            <a:chOff x="739" y="1781"/>
            <a:chExt cx="1970" cy="319"/>
          </a:xfrm>
        </p:grpSpPr>
        <p:grpSp>
          <p:nvGrpSpPr>
            <p:cNvPr id="136212" name="Group 9">
              <a:extLst>
                <a:ext uri="{FF2B5EF4-FFF2-40B4-BE49-F238E27FC236}">
                  <a16:creationId xmlns:a16="http://schemas.microsoft.com/office/drawing/2014/main" id="{C6ACB995-BDBA-9339-F6B3-1162E7F7EE39}"/>
                </a:ext>
              </a:extLst>
            </p:cNvPr>
            <p:cNvGrpSpPr>
              <a:grpSpLocks/>
            </p:cNvGrpSpPr>
            <p:nvPr/>
          </p:nvGrpSpPr>
          <p:grpSpPr bwMode="auto">
            <a:xfrm>
              <a:off x="739" y="1797"/>
              <a:ext cx="422" cy="303"/>
              <a:chOff x="726" y="1739"/>
              <a:chExt cx="372" cy="551"/>
            </a:xfrm>
          </p:grpSpPr>
          <p:sp>
            <p:nvSpPr>
              <p:cNvPr id="136214" name="Rectangle 10">
                <a:extLst>
                  <a:ext uri="{FF2B5EF4-FFF2-40B4-BE49-F238E27FC236}">
                    <a16:creationId xmlns:a16="http://schemas.microsoft.com/office/drawing/2014/main" id="{0721E0DF-90D1-68CC-595F-2F7070A90C47}"/>
                  </a:ext>
                </a:extLst>
              </p:cNvPr>
              <p:cNvSpPr>
                <a:spLocks noChangeArrowheads="1"/>
              </p:cNvSpPr>
              <p:nvPr/>
            </p:nvSpPr>
            <p:spPr bwMode="auto">
              <a:xfrm>
                <a:off x="726" y="1739"/>
                <a:ext cx="128"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F</a:t>
                </a:r>
                <a:endParaRPr lang="en-US" altLang="zh-CN" sz="2400">
                  <a:solidFill>
                    <a:srgbClr val="000066"/>
                  </a:solidFill>
                  <a:latin typeface="Times New Roman" panose="02020603050405020304" pitchFamily="18" charset="0"/>
                  <a:ea typeface="楷体_GB2312" pitchFamily="49" charset="-122"/>
                </a:endParaRPr>
              </a:p>
            </p:txBody>
          </p:sp>
          <p:sp>
            <p:nvSpPr>
              <p:cNvPr id="136215" name="Rectangle 11">
                <a:extLst>
                  <a:ext uri="{FF2B5EF4-FFF2-40B4-BE49-F238E27FC236}">
                    <a16:creationId xmlns:a16="http://schemas.microsoft.com/office/drawing/2014/main" id="{7CF184D8-A07E-2BB9-4386-E3DF8E87E404}"/>
                  </a:ext>
                </a:extLst>
              </p:cNvPr>
              <p:cNvSpPr>
                <a:spLocks noChangeArrowheads="1"/>
              </p:cNvSpPr>
              <p:nvPr/>
            </p:nvSpPr>
            <p:spPr bwMode="auto">
              <a:xfrm>
                <a:off x="1004" y="1886"/>
                <a:ext cx="9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136216" name="Rectangle 12">
                <a:extLst>
                  <a:ext uri="{FF2B5EF4-FFF2-40B4-BE49-F238E27FC236}">
                    <a16:creationId xmlns:a16="http://schemas.microsoft.com/office/drawing/2014/main" id="{6D64936A-D19F-83CD-32D0-62067171D144}"/>
                  </a:ext>
                </a:extLst>
              </p:cNvPr>
              <p:cNvSpPr>
                <a:spLocks noChangeArrowheads="1"/>
              </p:cNvSpPr>
              <p:nvPr/>
            </p:nvSpPr>
            <p:spPr bwMode="auto">
              <a:xfrm>
                <a:off x="816" y="1886"/>
                <a:ext cx="9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136217" name="Rectangle 13">
                <a:extLst>
                  <a:ext uri="{FF2B5EF4-FFF2-40B4-BE49-F238E27FC236}">
                    <a16:creationId xmlns:a16="http://schemas.microsoft.com/office/drawing/2014/main" id="{1B50879C-811F-3E09-4E5B-885F421263EA}"/>
                  </a:ext>
                </a:extLst>
              </p:cNvPr>
              <p:cNvSpPr>
                <a:spLocks noChangeArrowheads="1"/>
              </p:cNvSpPr>
              <p:nvPr/>
            </p:nvSpPr>
            <p:spPr bwMode="auto">
              <a:xfrm>
                <a:off x="912" y="1872"/>
                <a:ext cx="96"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&gt;</a:t>
                </a:r>
              </a:p>
            </p:txBody>
          </p:sp>
        </p:grpSp>
        <p:sp>
          <p:nvSpPr>
            <p:cNvPr id="136213" name="Rectangle 14">
              <a:extLst>
                <a:ext uri="{FF2B5EF4-FFF2-40B4-BE49-F238E27FC236}">
                  <a16:creationId xmlns:a16="http://schemas.microsoft.com/office/drawing/2014/main" id="{9B119534-31F9-7D0D-E725-F19DFA50F248}"/>
                </a:ext>
              </a:extLst>
            </p:cNvPr>
            <p:cNvSpPr>
              <a:spLocks noChangeArrowheads="1"/>
            </p:cNvSpPr>
            <p:nvPr/>
          </p:nvSpPr>
          <p:spPr bwMode="auto">
            <a:xfrm>
              <a:off x="1156" y="1781"/>
              <a:ext cx="1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，表示</a:t>
              </a:r>
              <a:r>
                <a:rPr lang="en-US" altLang="zh-CN" sz="2400" i="1">
                  <a:solidFill>
                    <a:srgbClr val="000066"/>
                  </a:solidFill>
                  <a:latin typeface="Times New Roman" panose="02020603050405020304" pitchFamily="18" charset="0"/>
                  <a:ea typeface="楷体_GB2312" pitchFamily="49" charset="-122"/>
                </a:rPr>
                <a:t>A</a:t>
              </a:r>
              <a:r>
                <a:rPr lang="zh-CN" altLang="en-US" sz="2400">
                  <a:solidFill>
                    <a:srgbClr val="000066"/>
                  </a:solidFill>
                  <a:latin typeface="Times New Roman" panose="02020603050405020304" pitchFamily="18" charset="0"/>
                  <a:ea typeface="楷体_GB2312" pitchFamily="49" charset="-122"/>
                </a:rPr>
                <a:t>大于</a:t>
              </a:r>
              <a:r>
                <a:rPr lang="en-US" altLang="zh-CN" sz="2400" i="1">
                  <a:solidFill>
                    <a:srgbClr val="000066"/>
                  </a:solidFill>
                  <a:latin typeface="Times New Roman" panose="02020603050405020304" pitchFamily="18" charset="0"/>
                  <a:ea typeface="楷体_GB2312" pitchFamily="49" charset="-122"/>
                </a:rPr>
                <a:t>B</a:t>
              </a:r>
            </a:p>
          </p:txBody>
        </p:sp>
      </p:grpSp>
      <p:grpSp>
        <p:nvGrpSpPr>
          <p:cNvPr id="422927" name="Group 15">
            <a:extLst>
              <a:ext uri="{FF2B5EF4-FFF2-40B4-BE49-F238E27FC236}">
                <a16:creationId xmlns:a16="http://schemas.microsoft.com/office/drawing/2014/main" id="{771D2B10-5D7A-836A-15D9-D07C87D973AB}"/>
              </a:ext>
            </a:extLst>
          </p:cNvPr>
          <p:cNvGrpSpPr>
            <a:grpSpLocks/>
          </p:cNvGrpSpPr>
          <p:nvPr/>
        </p:nvGrpSpPr>
        <p:grpSpPr bwMode="auto">
          <a:xfrm>
            <a:off x="2051050" y="4724400"/>
            <a:ext cx="3168650" cy="496888"/>
            <a:chOff x="589" y="2190"/>
            <a:chExt cx="1996" cy="313"/>
          </a:xfrm>
        </p:grpSpPr>
        <p:sp>
          <p:nvSpPr>
            <p:cNvPr id="136207" name="Rectangle 16">
              <a:extLst>
                <a:ext uri="{FF2B5EF4-FFF2-40B4-BE49-F238E27FC236}">
                  <a16:creationId xmlns:a16="http://schemas.microsoft.com/office/drawing/2014/main" id="{2B4978FE-839C-39A0-9F74-F01F13A9FF52}"/>
                </a:ext>
              </a:extLst>
            </p:cNvPr>
            <p:cNvSpPr>
              <a:spLocks noChangeArrowheads="1"/>
            </p:cNvSpPr>
            <p:nvPr/>
          </p:nvSpPr>
          <p:spPr bwMode="auto">
            <a:xfrm>
              <a:off x="589" y="2205"/>
              <a:ext cx="1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F</a:t>
              </a:r>
              <a:endParaRPr lang="en-US" altLang="zh-CN" sz="2400">
                <a:solidFill>
                  <a:srgbClr val="000066"/>
                </a:solidFill>
                <a:latin typeface="Times New Roman" panose="02020603050405020304" pitchFamily="18" charset="0"/>
                <a:ea typeface="楷体_GB2312" pitchFamily="49" charset="-122"/>
              </a:endParaRPr>
            </a:p>
          </p:txBody>
        </p:sp>
        <p:sp>
          <p:nvSpPr>
            <p:cNvPr id="136208" name="Rectangle 17">
              <a:extLst>
                <a:ext uri="{FF2B5EF4-FFF2-40B4-BE49-F238E27FC236}">
                  <a16:creationId xmlns:a16="http://schemas.microsoft.com/office/drawing/2014/main" id="{0A084F3D-930F-B856-F3EE-B1C45F9B602C}"/>
                </a:ext>
              </a:extLst>
            </p:cNvPr>
            <p:cNvSpPr>
              <a:spLocks noChangeArrowheads="1"/>
            </p:cNvSpPr>
            <p:nvPr/>
          </p:nvSpPr>
          <p:spPr bwMode="auto">
            <a:xfrm>
              <a:off x="927" y="2308"/>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136209" name="Rectangle 18">
              <a:extLst>
                <a:ext uri="{FF2B5EF4-FFF2-40B4-BE49-F238E27FC236}">
                  <a16:creationId xmlns:a16="http://schemas.microsoft.com/office/drawing/2014/main" id="{708E2F98-40CE-43EF-5947-D2766913B8AF}"/>
                </a:ext>
              </a:extLst>
            </p:cNvPr>
            <p:cNvSpPr>
              <a:spLocks noChangeArrowheads="1"/>
            </p:cNvSpPr>
            <p:nvPr/>
          </p:nvSpPr>
          <p:spPr bwMode="auto">
            <a:xfrm>
              <a:off x="703" y="2311"/>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136210" name="Rectangle 19">
              <a:extLst>
                <a:ext uri="{FF2B5EF4-FFF2-40B4-BE49-F238E27FC236}">
                  <a16:creationId xmlns:a16="http://schemas.microsoft.com/office/drawing/2014/main" id="{05B772F2-DE0F-509E-1478-E959DD8BA361}"/>
                </a:ext>
              </a:extLst>
            </p:cNvPr>
            <p:cNvSpPr>
              <a:spLocks noChangeArrowheads="1"/>
            </p:cNvSpPr>
            <p:nvPr/>
          </p:nvSpPr>
          <p:spPr bwMode="auto">
            <a:xfrm>
              <a:off x="813" y="2296"/>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imes New Roman" panose="02020603050405020304" pitchFamily="18" charset="0"/>
                  <a:ea typeface="楷体_GB2312" pitchFamily="49" charset="-122"/>
                </a:rPr>
                <a:t>&lt;</a:t>
              </a:r>
            </a:p>
          </p:txBody>
        </p:sp>
        <p:sp>
          <p:nvSpPr>
            <p:cNvPr id="136211" name="Rectangle 20">
              <a:extLst>
                <a:ext uri="{FF2B5EF4-FFF2-40B4-BE49-F238E27FC236}">
                  <a16:creationId xmlns:a16="http://schemas.microsoft.com/office/drawing/2014/main" id="{98D30C53-F0C5-9242-4528-67FA635C5AB9}"/>
                </a:ext>
              </a:extLst>
            </p:cNvPr>
            <p:cNvSpPr>
              <a:spLocks noChangeArrowheads="1"/>
            </p:cNvSpPr>
            <p:nvPr/>
          </p:nvSpPr>
          <p:spPr bwMode="auto">
            <a:xfrm>
              <a:off x="1043" y="2190"/>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，表示</a:t>
              </a:r>
              <a:r>
                <a:rPr lang="en-US" altLang="zh-CN" sz="2400" i="1">
                  <a:solidFill>
                    <a:srgbClr val="000066"/>
                  </a:solidFill>
                  <a:latin typeface="Times New Roman" panose="02020603050405020304" pitchFamily="18" charset="0"/>
                  <a:ea typeface="楷体_GB2312" pitchFamily="49" charset="-122"/>
                </a:rPr>
                <a:t>A</a:t>
              </a:r>
              <a:r>
                <a:rPr lang="zh-CN" altLang="en-US" sz="2400">
                  <a:solidFill>
                    <a:srgbClr val="000066"/>
                  </a:solidFill>
                  <a:latin typeface="Times New Roman" panose="02020603050405020304" pitchFamily="18" charset="0"/>
                  <a:ea typeface="楷体_GB2312" pitchFamily="49" charset="-122"/>
                </a:rPr>
                <a:t>小于</a:t>
              </a:r>
              <a:r>
                <a:rPr lang="en-US" altLang="zh-CN" sz="2400" i="1">
                  <a:solidFill>
                    <a:srgbClr val="000066"/>
                  </a:solidFill>
                  <a:latin typeface="Times New Roman" panose="02020603050405020304" pitchFamily="18" charset="0"/>
                  <a:ea typeface="楷体_GB2312" pitchFamily="49" charset="-122"/>
                </a:rPr>
                <a:t>B</a:t>
              </a:r>
            </a:p>
          </p:txBody>
        </p:sp>
      </p:grpSp>
      <p:grpSp>
        <p:nvGrpSpPr>
          <p:cNvPr id="422933" name="Group 21">
            <a:extLst>
              <a:ext uri="{FF2B5EF4-FFF2-40B4-BE49-F238E27FC236}">
                <a16:creationId xmlns:a16="http://schemas.microsoft.com/office/drawing/2014/main" id="{691AA4E2-2A07-2EBC-826F-920C0C6A4D53}"/>
              </a:ext>
            </a:extLst>
          </p:cNvPr>
          <p:cNvGrpSpPr>
            <a:grpSpLocks/>
          </p:cNvGrpSpPr>
          <p:nvPr/>
        </p:nvGrpSpPr>
        <p:grpSpPr bwMode="auto">
          <a:xfrm>
            <a:off x="2036763" y="5330825"/>
            <a:ext cx="3122612" cy="546100"/>
            <a:chOff x="1429" y="2507"/>
            <a:chExt cx="1967" cy="344"/>
          </a:xfrm>
        </p:grpSpPr>
        <p:sp>
          <p:nvSpPr>
            <p:cNvPr id="136202" name="Rectangle 22">
              <a:extLst>
                <a:ext uri="{FF2B5EF4-FFF2-40B4-BE49-F238E27FC236}">
                  <a16:creationId xmlns:a16="http://schemas.microsoft.com/office/drawing/2014/main" id="{E17CF2A9-1D77-FAC7-7FBB-99F9471B3C4B}"/>
                </a:ext>
              </a:extLst>
            </p:cNvPr>
            <p:cNvSpPr>
              <a:spLocks noChangeArrowheads="1"/>
            </p:cNvSpPr>
            <p:nvPr/>
          </p:nvSpPr>
          <p:spPr bwMode="auto">
            <a:xfrm>
              <a:off x="1429" y="2546"/>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F</a:t>
              </a:r>
              <a:endParaRPr lang="en-US" altLang="zh-CN" sz="2400">
                <a:solidFill>
                  <a:srgbClr val="000066"/>
                </a:solidFill>
                <a:latin typeface="Times New Roman" panose="02020603050405020304" pitchFamily="18" charset="0"/>
                <a:ea typeface="楷体_GB2312" pitchFamily="49" charset="-122"/>
              </a:endParaRPr>
            </a:p>
          </p:txBody>
        </p:sp>
        <p:sp>
          <p:nvSpPr>
            <p:cNvPr id="136203" name="Rectangle 23">
              <a:extLst>
                <a:ext uri="{FF2B5EF4-FFF2-40B4-BE49-F238E27FC236}">
                  <a16:creationId xmlns:a16="http://schemas.microsoft.com/office/drawing/2014/main" id="{EFBDA1CA-DAAF-683B-4EFC-80F221BF82E1}"/>
                </a:ext>
              </a:extLst>
            </p:cNvPr>
            <p:cNvSpPr>
              <a:spLocks noChangeArrowheads="1"/>
            </p:cNvSpPr>
            <p:nvPr/>
          </p:nvSpPr>
          <p:spPr bwMode="auto">
            <a:xfrm>
              <a:off x="1696" y="2659"/>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136204" name="Rectangle 24">
              <a:extLst>
                <a:ext uri="{FF2B5EF4-FFF2-40B4-BE49-F238E27FC236}">
                  <a16:creationId xmlns:a16="http://schemas.microsoft.com/office/drawing/2014/main" id="{CCC61DF0-5256-48B9-F3DD-CBE23A57326E}"/>
                </a:ext>
              </a:extLst>
            </p:cNvPr>
            <p:cNvSpPr>
              <a:spLocks noChangeArrowheads="1"/>
            </p:cNvSpPr>
            <p:nvPr/>
          </p:nvSpPr>
          <p:spPr bwMode="auto">
            <a:xfrm>
              <a:off x="1519" y="2659"/>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136205" name="Rectangle 25">
              <a:extLst>
                <a:ext uri="{FF2B5EF4-FFF2-40B4-BE49-F238E27FC236}">
                  <a16:creationId xmlns:a16="http://schemas.microsoft.com/office/drawing/2014/main" id="{966366C7-8A00-0CE7-D743-17E44841E8C1}"/>
                </a:ext>
              </a:extLst>
            </p:cNvPr>
            <p:cNvSpPr>
              <a:spLocks noChangeArrowheads="1"/>
            </p:cNvSpPr>
            <p:nvPr/>
          </p:nvSpPr>
          <p:spPr bwMode="auto">
            <a:xfrm>
              <a:off x="1643" y="265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imes New Roman" panose="02020603050405020304" pitchFamily="18" charset="0"/>
                  <a:ea typeface="楷体_GB2312" pitchFamily="49" charset="-122"/>
                </a:rPr>
                <a:t>=</a:t>
              </a:r>
            </a:p>
          </p:txBody>
        </p:sp>
        <p:sp>
          <p:nvSpPr>
            <p:cNvPr id="136206" name="Rectangle 26">
              <a:extLst>
                <a:ext uri="{FF2B5EF4-FFF2-40B4-BE49-F238E27FC236}">
                  <a16:creationId xmlns:a16="http://schemas.microsoft.com/office/drawing/2014/main" id="{AFB06D1E-92CF-F468-A3FD-06232E8411D6}"/>
                </a:ext>
              </a:extLst>
            </p:cNvPr>
            <p:cNvSpPr>
              <a:spLocks noChangeArrowheads="1"/>
            </p:cNvSpPr>
            <p:nvPr/>
          </p:nvSpPr>
          <p:spPr bwMode="auto">
            <a:xfrm>
              <a:off x="1758" y="2507"/>
              <a:ext cx="16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  =1</a:t>
              </a:r>
              <a:r>
                <a:rPr lang="zh-CN" altLang="en-US" sz="2400">
                  <a:solidFill>
                    <a:srgbClr val="000066"/>
                  </a:solidFill>
                  <a:latin typeface="Times New Roman" panose="02020603050405020304" pitchFamily="18" charset="0"/>
                  <a:ea typeface="楷体_GB2312" pitchFamily="49" charset="-122"/>
                </a:rPr>
                <a:t>，表示</a:t>
              </a:r>
              <a:r>
                <a:rPr lang="en-US" altLang="zh-CN" sz="2400" i="1">
                  <a:solidFill>
                    <a:srgbClr val="000066"/>
                  </a:solidFill>
                  <a:latin typeface="Times New Roman" panose="02020603050405020304" pitchFamily="18" charset="0"/>
                  <a:ea typeface="楷体_GB2312" pitchFamily="49" charset="-122"/>
                </a:rPr>
                <a:t>A</a:t>
              </a:r>
              <a:r>
                <a:rPr lang="zh-CN" altLang="en-US" sz="2400">
                  <a:solidFill>
                    <a:srgbClr val="000066"/>
                  </a:solidFill>
                  <a:latin typeface="Times New Roman" panose="02020603050405020304" pitchFamily="18" charset="0"/>
                  <a:ea typeface="楷体_GB2312" pitchFamily="49" charset="-122"/>
                </a:rPr>
                <a:t>等于</a:t>
              </a:r>
              <a:r>
                <a:rPr lang="en-US" altLang="zh-CN" sz="2400" i="1">
                  <a:solidFill>
                    <a:srgbClr val="000066"/>
                  </a:solidFill>
                  <a:latin typeface="Times New Roman" panose="02020603050405020304" pitchFamily="18" charset="0"/>
                  <a:ea typeface="楷体_GB2312" pitchFamily="49" charset="-122"/>
                </a:rPr>
                <a:t>B</a:t>
              </a:r>
            </a:p>
          </p:txBody>
        </p:sp>
      </p:grpSp>
      <p:sp>
        <p:nvSpPr>
          <p:cNvPr id="136201" name="Rectangle 27">
            <a:extLst>
              <a:ext uri="{FF2B5EF4-FFF2-40B4-BE49-F238E27FC236}">
                <a16:creationId xmlns:a16="http://schemas.microsoft.com/office/drawing/2014/main" id="{F538D63B-9BD8-76F1-A4C5-6A9443086D9F}"/>
              </a:ext>
            </a:extLst>
          </p:cNvPr>
          <p:cNvSpPr>
            <a:spLocks noChangeArrowheads="1"/>
          </p:cNvSpPr>
          <p:nvPr/>
        </p:nvSpPr>
        <p:spPr bwMode="auto">
          <a:xfrm>
            <a:off x="806450" y="411163"/>
            <a:ext cx="3621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3600">
                <a:solidFill>
                  <a:srgbClr val="CC0000"/>
                </a:solidFill>
                <a:latin typeface="Times New Roman" panose="02020603050405020304" pitchFamily="18" charset="0"/>
                <a:ea typeface="楷体_GB2312" pitchFamily="49" charset="-122"/>
              </a:rPr>
              <a:t>4.4.4  </a:t>
            </a:r>
            <a:r>
              <a:rPr kumimoji="1" lang="zh-CN" altLang="en-US" sz="3600">
                <a:solidFill>
                  <a:srgbClr val="CC0000"/>
                </a:solidFill>
                <a:latin typeface="Times New Roman" panose="02020603050405020304" pitchFamily="18" charset="0"/>
                <a:ea typeface="楷体_GB2312" pitchFamily="49" charset="-122"/>
              </a:rPr>
              <a:t>数值比较器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22917"/>
                                        </p:tgtEl>
                                        <p:attrNameLst>
                                          <p:attrName>style.visibility</p:attrName>
                                        </p:attrNameLst>
                                      </p:cBhvr>
                                      <p:to>
                                        <p:strVal val="visible"/>
                                      </p:to>
                                    </p:set>
                                    <p:animEffect transition="in" filter="strips(downRight)">
                                      <p:cBhvr>
                                        <p:cTn id="7" dur="500"/>
                                        <p:tgtEl>
                                          <p:spTgt spid="4229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22916"/>
                                        </p:tgtEl>
                                        <p:attrNameLst>
                                          <p:attrName>style.visibility</p:attrName>
                                        </p:attrNameLst>
                                      </p:cBhvr>
                                      <p:to>
                                        <p:strVal val="visible"/>
                                      </p:to>
                                    </p:set>
                                    <p:animEffect transition="in" filter="strips(downRight)">
                                      <p:cBhvr>
                                        <p:cTn id="12" dur="500"/>
                                        <p:tgtEl>
                                          <p:spTgt spid="422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22918"/>
                                        </p:tgtEl>
                                        <p:attrNameLst>
                                          <p:attrName>style.visibility</p:attrName>
                                        </p:attrNameLst>
                                      </p:cBhvr>
                                      <p:to>
                                        <p:strVal val="visible"/>
                                      </p:to>
                                    </p:set>
                                    <p:animEffect transition="in" filter="strips(downRight)">
                                      <p:cBhvr>
                                        <p:cTn id="17" dur="500"/>
                                        <p:tgtEl>
                                          <p:spTgt spid="4229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22919"/>
                                        </p:tgtEl>
                                        <p:attrNameLst>
                                          <p:attrName>style.visibility</p:attrName>
                                        </p:attrNameLst>
                                      </p:cBhvr>
                                      <p:to>
                                        <p:strVal val="visible"/>
                                      </p:to>
                                    </p:set>
                                    <p:animEffect transition="in" filter="strips(downRight)">
                                      <p:cBhvr>
                                        <p:cTn id="22" dur="500"/>
                                        <p:tgtEl>
                                          <p:spTgt spid="4229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22920"/>
                                        </p:tgtEl>
                                        <p:attrNameLst>
                                          <p:attrName>style.visibility</p:attrName>
                                        </p:attrNameLst>
                                      </p:cBhvr>
                                      <p:to>
                                        <p:strVal val="visible"/>
                                      </p:to>
                                    </p:set>
                                    <p:animEffect transition="in" filter="strips(downRight)">
                                      <p:cBhvr>
                                        <p:cTn id="27" dur="500"/>
                                        <p:tgtEl>
                                          <p:spTgt spid="4229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422927"/>
                                        </p:tgtEl>
                                        <p:attrNameLst>
                                          <p:attrName>style.visibility</p:attrName>
                                        </p:attrNameLst>
                                      </p:cBhvr>
                                      <p:to>
                                        <p:strVal val="visible"/>
                                      </p:to>
                                    </p:set>
                                    <p:animEffect transition="in" filter="strips(downRight)">
                                      <p:cBhvr>
                                        <p:cTn id="32" dur="500"/>
                                        <p:tgtEl>
                                          <p:spTgt spid="4229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422933"/>
                                        </p:tgtEl>
                                        <p:attrNameLst>
                                          <p:attrName>style.visibility</p:attrName>
                                        </p:attrNameLst>
                                      </p:cBhvr>
                                      <p:to>
                                        <p:strVal val="visible"/>
                                      </p:to>
                                    </p:set>
                                    <p:animEffect transition="in" filter="strips(downRight)">
                                      <p:cBhvr>
                                        <p:cTn id="37" dur="500"/>
                                        <p:tgtEl>
                                          <p:spTgt spid="422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autoUpdateAnimBg="0"/>
      <p:bldP spid="422917" grpId="0" autoUpdateAnimBg="0"/>
      <p:bldP spid="422918" grpId="0" autoUpdateAnimBg="0"/>
      <p:bldP spid="42291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
            <a:extLst>
              <a:ext uri="{FF2B5EF4-FFF2-40B4-BE49-F238E27FC236}">
                <a16:creationId xmlns:a16="http://schemas.microsoft.com/office/drawing/2014/main" id="{6667C1B7-3009-B0F1-A23E-3B282F1370AF}"/>
              </a:ext>
            </a:extLst>
          </p:cNvPr>
          <p:cNvSpPr>
            <a:spLocks noChangeArrowheads="1"/>
          </p:cNvSpPr>
          <p:nvPr/>
        </p:nvSpPr>
        <p:spPr bwMode="auto">
          <a:xfrm>
            <a:off x="1042988" y="549275"/>
            <a:ext cx="2174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1</a:t>
            </a:r>
            <a:r>
              <a:rPr lang="zh-CN" altLang="en-US" sz="2400">
                <a:solidFill>
                  <a:srgbClr val="000066"/>
                </a:solidFill>
                <a:latin typeface="Times New Roman" panose="02020603050405020304" pitchFamily="18" charset="0"/>
                <a:ea typeface="楷体_GB2312" pitchFamily="49" charset="-122"/>
              </a:rPr>
              <a:t>位数值比较器</a:t>
            </a:r>
          </a:p>
        </p:txBody>
      </p:sp>
      <p:grpSp>
        <p:nvGrpSpPr>
          <p:cNvPr id="423979" name="Group 43">
            <a:extLst>
              <a:ext uri="{FF2B5EF4-FFF2-40B4-BE49-F238E27FC236}">
                <a16:creationId xmlns:a16="http://schemas.microsoft.com/office/drawing/2014/main" id="{7F85793C-C1D3-0F60-B62B-E677AC62929F}"/>
              </a:ext>
            </a:extLst>
          </p:cNvPr>
          <p:cNvGrpSpPr>
            <a:grpSpLocks/>
          </p:cNvGrpSpPr>
          <p:nvPr/>
        </p:nvGrpSpPr>
        <p:grpSpPr bwMode="auto">
          <a:xfrm>
            <a:off x="971550" y="1733550"/>
            <a:ext cx="1844675" cy="481013"/>
            <a:chOff x="1020" y="2720"/>
            <a:chExt cx="1162" cy="303"/>
          </a:xfrm>
        </p:grpSpPr>
        <p:grpSp>
          <p:nvGrpSpPr>
            <p:cNvPr id="137285" name="Group 44">
              <a:extLst>
                <a:ext uri="{FF2B5EF4-FFF2-40B4-BE49-F238E27FC236}">
                  <a16:creationId xmlns:a16="http://schemas.microsoft.com/office/drawing/2014/main" id="{7C4D38CD-DDDF-F255-FAB3-E1982D4A388E}"/>
                </a:ext>
              </a:extLst>
            </p:cNvPr>
            <p:cNvGrpSpPr>
              <a:grpSpLocks/>
            </p:cNvGrpSpPr>
            <p:nvPr/>
          </p:nvGrpSpPr>
          <p:grpSpPr bwMode="auto">
            <a:xfrm>
              <a:off x="1633" y="2727"/>
              <a:ext cx="549" cy="258"/>
              <a:chOff x="876" y="3293"/>
              <a:chExt cx="549" cy="258"/>
            </a:xfrm>
          </p:grpSpPr>
          <p:sp>
            <p:nvSpPr>
              <p:cNvPr id="137291" name="Line 45">
                <a:extLst>
                  <a:ext uri="{FF2B5EF4-FFF2-40B4-BE49-F238E27FC236}">
                    <a16:creationId xmlns:a16="http://schemas.microsoft.com/office/drawing/2014/main" id="{36C6C0E2-93A2-826C-FD5A-189A04A019FD}"/>
                  </a:ext>
                </a:extLst>
              </p:cNvPr>
              <p:cNvSpPr>
                <a:spLocks noChangeShapeType="1"/>
              </p:cNvSpPr>
              <p:nvPr/>
            </p:nvSpPr>
            <p:spPr bwMode="auto">
              <a:xfrm>
                <a:off x="1264" y="3333"/>
                <a:ext cx="16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92" name="Rectangle 46">
                <a:extLst>
                  <a:ext uri="{FF2B5EF4-FFF2-40B4-BE49-F238E27FC236}">
                    <a16:creationId xmlns:a16="http://schemas.microsoft.com/office/drawing/2014/main" id="{96E19A8D-7DB5-14FA-D576-22D3F68B3DFA}"/>
                  </a:ext>
                </a:extLst>
              </p:cNvPr>
              <p:cNvSpPr>
                <a:spLocks noChangeArrowheads="1"/>
              </p:cNvSpPr>
              <p:nvPr/>
            </p:nvSpPr>
            <p:spPr bwMode="auto">
              <a:xfrm>
                <a:off x="1250" y="3321"/>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B</a:t>
                </a:r>
                <a:endParaRPr lang="en-US" altLang="zh-CN" sz="2400">
                  <a:solidFill>
                    <a:srgbClr val="000066"/>
                  </a:solidFill>
                  <a:latin typeface="Times New Roman" panose="02020603050405020304" pitchFamily="18" charset="0"/>
                  <a:ea typeface="楷体_GB2312" pitchFamily="49" charset="-122"/>
                </a:endParaRPr>
              </a:p>
            </p:txBody>
          </p:sp>
          <p:sp>
            <p:nvSpPr>
              <p:cNvPr id="137293" name="Rectangle 47">
                <a:extLst>
                  <a:ext uri="{FF2B5EF4-FFF2-40B4-BE49-F238E27FC236}">
                    <a16:creationId xmlns:a16="http://schemas.microsoft.com/office/drawing/2014/main" id="{AC8D9199-18B1-3025-4F37-01FCC90BB458}"/>
                  </a:ext>
                </a:extLst>
              </p:cNvPr>
              <p:cNvSpPr>
                <a:spLocks noChangeArrowheads="1"/>
              </p:cNvSpPr>
              <p:nvPr/>
            </p:nvSpPr>
            <p:spPr bwMode="auto">
              <a:xfrm>
                <a:off x="1089" y="3321"/>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A</a:t>
                </a:r>
                <a:endParaRPr lang="en-US" altLang="zh-CN" sz="2400">
                  <a:solidFill>
                    <a:srgbClr val="000066"/>
                  </a:solidFill>
                  <a:latin typeface="Times New Roman" panose="02020603050405020304" pitchFamily="18" charset="0"/>
                  <a:ea typeface="楷体_GB2312" pitchFamily="49" charset="-122"/>
                </a:endParaRPr>
              </a:p>
            </p:txBody>
          </p:sp>
          <p:sp>
            <p:nvSpPr>
              <p:cNvPr id="137294" name="Rectangle 48">
                <a:extLst>
                  <a:ext uri="{FF2B5EF4-FFF2-40B4-BE49-F238E27FC236}">
                    <a16:creationId xmlns:a16="http://schemas.microsoft.com/office/drawing/2014/main" id="{50762761-4B6A-707D-41D2-1E207AEFC224}"/>
                  </a:ext>
                </a:extLst>
              </p:cNvPr>
              <p:cNvSpPr>
                <a:spLocks noChangeArrowheads="1"/>
              </p:cNvSpPr>
              <p:nvPr/>
            </p:nvSpPr>
            <p:spPr bwMode="auto">
              <a:xfrm>
                <a:off x="876" y="3293"/>
                <a:ext cx="1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a:t>
                </a:r>
              </a:p>
            </p:txBody>
          </p:sp>
        </p:grpSp>
        <p:grpSp>
          <p:nvGrpSpPr>
            <p:cNvPr id="137286" name="Group 49">
              <a:extLst>
                <a:ext uri="{FF2B5EF4-FFF2-40B4-BE49-F238E27FC236}">
                  <a16:creationId xmlns:a16="http://schemas.microsoft.com/office/drawing/2014/main" id="{8C6FC8A9-436F-AD3A-D7CC-5D1C9954BDD5}"/>
                </a:ext>
              </a:extLst>
            </p:cNvPr>
            <p:cNvGrpSpPr>
              <a:grpSpLocks/>
            </p:cNvGrpSpPr>
            <p:nvPr/>
          </p:nvGrpSpPr>
          <p:grpSpPr bwMode="auto">
            <a:xfrm>
              <a:off x="1020" y="2720"/>
              <a:ext cx="502" cy="303"/>
              <a:chOff x="655" y="1739"/>
              <a:chExt cx="443" cy="551"/>
            </a:xfrm>
          </p:grpSpPr>
          <p:sp>
            <p:nvSpPr>
              <p:cNvPr id="137287" name="Rectangle 50">
                <a:extLst>
                  <a:ext uri="{FF2B5EF4-FFF2-40B4-BE49-F238E27FC236}">
                    <a16:creationId xmlns:a16="http://schemas.microsoft.com/office/drawing/2014/main" id="{42696213-530A-4603-BBB7-6BAF90F07894}"/>
                  </a:ext>
                </a:extLst>
              </p:cNvPr>
              <p:cNvSpPr>
                <a:spLocks noChangeArrowheads="1"/>
              </p:cNvSpPr>
              <p:nvPr/>
            </p:nvSpPr>
            <p:spPr bwMode="auto">
              <a:xfrm>
                <a:off x="655" y="1739"/>
                <a:ext cx="128"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F</a:t>
                </a:r>
                <a:endParaRPr lang="en-US" altLang="zh-CN" sz="2400">
                  <a:solidFill>
                    <a:srgbClr val="000066"/>
                  </a:solidFill>
                  <a:latin typeface="Times New Roman" panose="02020603050405020304" pitchFamily="18" charset="0"/>
                  <a:ea typeface="楷体_GB2312" pitchFamily="49" charset="-122"/>
                </a:endParaRPr>
              </a:p>
            </p:txBody>
          </p:sp>
          <p:sp>
            <p:nvSpPr>
              <p:cNvPr id="137288" name="Rectangle 51">
                <a:extLst>
                  <a:ext uri="{FF2B5EF4-FFF2-40B4-BE49-F238E27FC236}">
                    <a16:creationId xmlns:a16="http://schemas.microsoft.com/office/drawing/2014/main" id="{BFAA9BA9-B4B7-236F-68B9-3FFD8107CFB1}"/>
                  </a:ext>
                </a:extLst>
              </p:cNvPr>
              <p:cNvSpPr>
                <a:spLocks noChangeArrowheads="1"/>
              </p:cNvSpPr>
              <p:nvPr/>
            </p:nvSpPr>
            <p:spPr bwMode="auto">
              <a:xfrm>
                <a:off x="1004" y="1886"/>
                <a:ext cx="9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137289" name="Rectangle 52">
                <a:extLst>
                  <a:ext uri="{FF2B5EF4-FFF2-40B4-BE49-F238E27FC236}">
                    <a16:creationId xmlns:a16="http://schemas.microsoft.com/office/drawing/2014/main" id="{B6C6D6D2-99D9-FDC4-1919-C68082BBD60E}"/>
                  </a:ext>
                </a:extLst>
              </p:cNvPr>
              <p:cNvSpPr>
                <a:spLocks noChangeArrowheads="1"/>
              </p:cNvSpPr>
              <p:nvPr/>
            </p:nvSpPr>
            <p:spPr bwMode="auto">
              <a:xfrm>
                <a:off x="816" y="1886"/>
                <a:ext cx="9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137290" name="Rectangle 53">
                <a:extLst>
                  <a:ext uri="{FF2B5EF4-FFF2-40B4-BE49-F238E27FC236}">
                    <a16:creationId xmlns:a16="http://schemas.microsoft.com/office/drawing/2014/main" id="{BE1916AD-83EE-56CC-7CF3-18301F5F20E7}"/>
                  </a:ext>
                </a:extLst>
              </p:cNvPr>
              <p:cNvSpPr>
                <a:spLocks noChangeArrowheads="1"/>
              </p:cNvSpPr>
              <p:nvPr/>
            </p:nvSpPr>
            <p:spPr bwMode="auto">
              <a:xfrm>
                <a:off x="912" y="1872"/>
                <a:ext cx="96"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&gt;</a:t>
                </a:r>
              </a:p>
            </p:txBody>
          </p:sp>
        </p:grpSp>
      </p:grpSp>
      <p:grpSp>
        <p:nvGrpSpPr>
          <p:cNvPr id="423990" name="Group 54">
            <a:extLst>
              <a:ext uri="{FF2B5EF4-FFF2-40B4-BE49-F238E27FC236}">
                <a16:creationId xmlns:a16="http://schemas.microsoft.com/office/drawing/2014/main" id="{D10047BC-8019-04FA-0EC0-39CF798C9070}"/>
              </a:ext>
            </a:extLst>
          </p:cNvPr>
          <p:cNvGrpSpPr>
            <a:grpSpLocks/>
          </p:cNvGrpSpPr>
          <p:nvPr/>
        </p:nvGrpSpPr>
        <p:grpSpPr bwMode="auto">
          <a:xfrm>
            <a:off x="981075" y="2454275"/>
            <a:ext cx="1639888" cy="473075"/>
            <a:chOff x="385" y="3513"/>
            <a:chExt cx="1033" cy="298"/>
          </a:xfrm>
        </p:grpSpPr>
        <p:sp>
          <p:nvSpPr>
            <p:cNvPr id="137277" name="Line 55">
              <a:extLst>
                <a:ext uri="{FF2B5EF4-FFF2-40B4-BE49-F238E27FC236}">
                  <a16:creationId xmlns:a16="http://schemas.microsoft.com/office/drawing/2014/main" id="{9266C8FB-7FDA-B64E-C2B8-5E6C82CCBB7D}"/>
                </a:ext>
              </a:extLst>
            </p:cNvPr>
            <p:cNvSpPr>
              <a:spLocks noChangeShapeType="1"/>
            </p:cNvSpPr>
            <p:nvPr/>
          </p:nvSpPr>
          <p:spPr bwMode="auto">
            <a:xfrm>
              <a:off x="1115" y="3579"/>
              <a:ext cx="16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8" name="Rectangle 56">
              <a:extLst>
                <a:ext uri="{FF2B5EF4-FFF2-40B4-BE49-F238E27FC236}">
                  <a16:creationId xmlns:a16="http://schemas.microsoft.com/office/drawing/2014/main" id="{515AC06F-C4A9-B8A1-99A6-BADCEF08BEBA}"/>
                </a:ext>
              </a:extLst>
            </p:cNvPr>
            <p:cNvSpPr>
              <a:spLocks noChangeArrowheads="1"/>
            </p:cNvSpPr>
            <p:nvPr/>
          </p:nvSpPr>
          <p:spPr bwMode="auto">
            <a:xfrm>
              <a:off x="1290" y="3571"/>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B</a:t>
              </a:r>
              <a:endParaRPr lang="en-US" altLang="zh-CN" sz="2400">
                <a:solidFill>
                  <a:srgbClr val="000066"/>
                </a:solidFill>
                <a:latin typeface="Times New Roman" panose="02020603050405020304" pitchFamily="18" charset="0"/>
                <a:ea typeface="楷体_GB2312" pitchFamily="49" charset="-122"/>
              </a:endParaRPr>
            </a:p>
          </p:txBody>
        </p:sp>
        <p:sp>
          <p:nvSpPr>
            <p:cNvPr id="137279" name="Rectangle 57">
              <a:extLst>
                <a:ext uri="{FF2B5EF4-FFF2-40B4-BE49-F238E27FC236}">
                  <a16:creationId xmlns:a16="http://schemas.microsoft.com/office/drawing/2014/main" id="{FB14A73F-4F64-C03C-0E95-2681A0DD30BF}"/>
                </a:ext>
              </a:extLst>
            </p:cNvPr>
            <p:cNvSpPr>
              <a:spLocks noChangeArrowheads="1"/>
            </p:cNvSpPr>
            <p:nvPr/>
          </p:nvSpPr>
          <p:spPr bwMode="auto">
            <a:xfrm>
              <a:off x="1111" y="3571"/>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A</a:t>
              </a:r>
              <a:endParaRPr lang="en-US" altLang="zh-CN" sz="2400">
                <a:solidFill>
                  <a:srgbClr val="000066"/>
                </a:solidFill>
                <a:latin typeface="Times New Roman" panose="02020603050405020304" pitchFamily="18" charset="0"/>
                <a:ea typeface="楷体_GB2312" pitchFamily="49" charset="-122"/>
              </a:endParaRPr>
            </a:p>
          </p:txBody>
        </p:sp>
        <p:sp>
          <p:nvSpPr>
            <p:cNvPr id="137280" name="Rectangle 58">
              <a:extLst>
                <a:ext uri="{FF2B5EF4-FFF2-40B4-BE49-F238E27FC236}">
                  <a16:creationId xmlns:a16="http://schemas.microsoft.com/office/drawing/2014/main" id="{C0ACE067-C578-1498-63B4-B07A06E69BFE}"/>
                </a:ext>
              </a:extLst>
            </p:cNvPr>
            <p:cNvSpPr>
              <a:spLocks noChangeArrowheads="1"/>
            </p:cNvSpPr>
            <p:nvPr/>
          </p:nvSpPr>
          <p:spPr bwMode="auto">
            <a:xfrm>
              <a:off x="898" y="3543"/>
              <a:ext cx="1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a:t>
              </a:r>
            </a:p>
          </p:txBody>
        </p:sp>
        <p:sp>
          <p:nvSpPr>
            <p:cNvPr id="137281" name="Rectangle 59">
              <a:extLst>
                <a:ext uri="{FF2B5EF4-FFF2-40B4-BE49-F238E27FC236}">
                  <a16:creationId xmlns:a16="http://schemas.microsoft.com/office/drawing/2014/main" id="{AF904427-D4D9-5773-24AA-3169E82BACAA}"/>
                </a:ext>
              </a:extLst>
            </p:cNvPr>
            <p:cNvSpPr>
              <a:spLocks noChangeArrowheads="1"/>
            </p:cNvSpPr>
            <p:nvPr/>
          </p:nvSpPr>
          <p:spPr bwMode="auto">
            <a:xfrm>
              <a:off x="385" y="3513"/>
              <a:ext cx="1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F</a:t>
              </a:r>
              <a:endParaRPr lang="en-US" altLang="zh-CN" sz="2400">
                <a:solidFill>
                  <a:srgbClr val="000066"/>
                </a:solidFill>
                <a:latin typeface="Times New Roman" panose="02020603050405020304" pitchFamily="18" charset="0"/>
                <a:ea typeface="楷体_GB2312" pitchFamily="49" charset="-122"/>
              </a:endParaRPr>
            </a:p>
          </p:txBody>
        </p:sp>
        <p:sp>
          <p:nvSpPr>
            <p:cNvPr id="137282" name="Rectangle 60">
              <a:extLst>
                <a:ext uri="{FF2B5EF4-FFF2-40B4-BE49-F238E27FC236}">
                  <a16:creationId xmlns:a16="http://schemas.microsoft.com/office/drawing/2014/main" id="{0C1EF824-A16A-EDCB-4196-BF5DDF9A2DE8}"/>
                </a:ext>
              </a:extLst>
            </p:cNvPr>
            <p:cNvSpPr>
              <a:spLocks noChangeArrowheads="1"/>
            </p:cNvSpPr>
            <p:nvPr/>
          </p:nvSpPr>
          <p:spPr bwMode="auto">
            <a:xfrm>
              <a:off x="723" y="3616"/>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137283" name="Rectangle 61">
              <a:extLst>
                <a:ext uri="{FF2B5EF4-FFF2-40B4-BE49-F238E27FC236}">
                  <a16:creationId xmlns:a16="http://schemas.microsoft.com/office/drawing/2014/main" id="{8820CB82-9D8B-B08F-36CD-C1DE9252C748}"/>
                </a:ext>
              </a:extLst>
            </p:cNvPr>
            <p:cNvSpPr>
              <a:spLocks noChangeArrowheads="1"/>
            </p:cNvSpPr>
            <p:nvPr/>
          </p:nvSpPr>
          <p:spPr bwMode="auto">
            <a:xfrm>
              <a:off x="499" y="3619"/>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137284" name="Rectangle 62">
              <a:extLst>
                <a:ext uri="{FF2B5EF4-FFF2-40B4-BE49-F238E27FC236}">
                  <a16:creationId xmlns:a16="http://schemas.microsoft.com/office/drawing/2014/main" id="{072746A0-797C-ADAB-A319-09F38891B630}"/>
                </a:ext>
              </a:extLst>
            </p:cNvPr>
            <p:cNvSpPr>
              <a:spLocks noChangeArrowheads="1"/>
            </p:cNvSpPr>
            <p:nvPr/>
          </p:nvSpPr>
          <p:spPr bwMode="auto">
            <a:xfrm>
              <a:off x="609" y="3604"/>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imes New Roman" panose="02020603050405020304" pitchFamily="18" charset="0"/>
                  <a:ea typeface="楷体_GB2312" pitchFamily="49" charset="-122"/>
                </a:rPr>
                <a:t>&lt;</a:t>
              </a:r>
            </a:p>
          </p:txBody>
        </p:sp>
      </p:grpSp>
      <p:grpSp>
        <p:nvGrpSpPr>
          <p:cNvPr id="423999" name="Group 63">
            <a:extLst>
              <a:ext uri="{FF2B5EF4-FFF2-40B4-BE49-F238E27FC236}">
                <a16:creationId xmlns:a16="http://schemas.microsoft.com/office/drawing/2014/main" id="{F70840F6-3704-328C-EBAA-C90D90CF7C64}"/>
              </a:ext>
            </a:extLst>
          </p:cNvPr>
          <p:cNvGrpSpPr>
            <a:grpSpLocks/>
          </p:cNvGrpSpPr>
          <p:nvPr/>
        </p:nvGrpSpPr>
        <p:grpSpPr bwMode="auto">
          <a:xfrm>
            <a:off x="981075" y="3232150"/>
            <a:ext cx="2376488" cy="484188"/>
            <a:chOff x="453" y="3987"/>
            <a:chExt cx="1497" cy="305"/>
          </a:xfrm>
        </p:grpSpPr>
        <p:sp>
          <p:nvSpPr>
            <p:cNvPr id="137266" name="Line 64">
              <a:extLst>
                <a:ext uri="{FF2B5EF4-FFF2-40B4-BE49-F238E27FC236}">
                  <a16:creationId xmlns:a16="http://schemas.microsoft.com/office/drawing/2014/main" id="{8E9A4725-F114-69F2-1D02-3BDB2BE3DD9B}"/>
                </a:ext>
              </a:extLst>
            </p:cNvPr>
            <p:cNvSpPr>
              <a:spLocks noChangeShapeType="1"/>
            </p:cNvSpPr>
            <p:nvPr/>
          </p:nvSpPr>
          <p:spPr bwMode="auto">
            <a:xfrm>
              <a:off x="1094" y="4041"/>
              <a:ext cx="16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7" name="Line 65">
              <a:extLst>
                <a:ext uri="{FF2B5EF4-FFF2-40B4-BE49-F238E27FC236}">
                  <a16:creationId xmlns:a16="http://schemas.microsoft.com/office/drawing/2014/main" id="{E2E983AF-FB9D-B20C-53D2-DC5EF0FDC0BC}"/>
                </a:ext>
              </a:extLst>
            </p:cNvPr>
            <p:cNvSpPr>
              <a:spLocks noChangeShapeType="1"/>
            </p:cNvSpPr>
            <p:nvPr/>
          </p:nvSpPr>
          <p:spPr bwMode="auto">
            <a:xfrm>
              <a:off x="1284" y="4045"/>
              <a:ext cx="16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8" name="Rectangle 66">
              <a:extLst>
                <a:ext uri="{FF2B5EF4-FFF2-40B4-BE49-F238E27FC236}">
                  <a16:creationId xmlns:a16="http://schemas.microsoft.com/office/drawing/2014/main" id="{B0B04749-4612-56AB-0803-E281BA42537B}"/>
                </a:ext>
              </a:extLst>
            </p:cNvPr>
            <p:cNvSpPr>
              <a:spLocks noChangeArrowheads="1"/>
            </p:cNvSpPr>
            <p:nvPr/>
          </p:nvSpPr>
          <p:spPr bwMode="auto">
            <a:xfrm>
              <a:off x="1694" y="4032"/>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AB</a:t>
              </a:r>
              <a:endParaRPr lang="en-US" altLang="zh-CN" sz="2400">
                <a:solidFill>
                  <a:srgbClr val="000066"/>
                </a:solidFill>
                <a:latin typeface="Times New Roman" panose="02020603050405020304" pitchFamily="18" charset="0"/>
                <a:ea typeface="楷体_GB2312" pitchFamily="49" charset="-122"/>
              </a:endParaRPr>
            </a:p>
          </p:txBody>
        </p:sp>
        <p:sp>
          <p:nvSpPr>
            <p:cNvPr id="137269" name="Rectangle 67">
              <a:extLst>
                <a:ext uri="{FF2B5EF4-FFF2-40B4-BE49-F238E27FC236}">
                  <a16:creationId xmlns:a16="http://schemas.microsoft.com/office/drawing/2014/main" id="{9E1F7FFE-4EAC-683A-B2F9-58D0B66C7930}"/>
                </a:ext>
              </a:extLst>
            </p:cNvPr>
            <p:cNvSpPr>
              <a:spLocks noChangeArrowheads="1"/>
            </p:cNvSpPr>
            <p:nvPr/>
          </p:nvSpPr>
          <p:spPr bwMode="auto">
            <a:xfrm>
              <a:off x="1269" y="4032"/>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B</a:t>
              </a:r>
              <a:endParaRPr lang="en-US" altLang="zh-CN" sz="2400">
                <a:solidFill>
                  <a:srgbClr val="000066"/>
                </a:solidFill>
                <a:latin typeface="Times New Roman" panose="02020603050405020304" pitchFamily="18" charset="0"/>
                <a:ea typeface="楷体_GB2312" pitchFamily="49" charset="-122"/>
              </a:endParaRPr>
            </a:p>
          </p:txBody>
        </p:sp>
        <p:sp>
          <p:nvSpPr>
            <p:cNvPr id="137270" name="Rectangle 68">
              <a:extLst>
                <a:ext uri="{FF2B5EF4-FFF2-40B4-BE49-F238E27FC236}">
                  <a16:creationId xmlns:a16="http://schemas.microsoft.com/office/drawing/2014/main" id="{426124F2-FDC8-0CEE-11C1-E71A7A3018E5}"/>
                </a:ext>
              </a:extLst>
            </p:cNvPr>
            <p:cNvSpPr>
              <a:spLocks noChangeArrowheads="1"/>
            </p:cNvSpPr>
            <p:nvPr/>
          </p:nvSpPr>
          <p:spPr bwMode="auto">
            <a:xfrm>
              <a:off x="1090" y="4032"/>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A</a:t>
              </a:r>
              <a:endParaRPr lang="en-US" altLang="zh-CN" sz="2400">
                <a:solidFill>
                  <a:srgbClr val="000066"/>
                </a:solidFill>
                <a:latin typeface="Times New Roman" panose="02020603050405020304" pitchFamily="18" charset="0"/>
                <a:ea typeface="楷体_GB2312" pitchFamily="49" charset="-122"/>
              </a:endParaRPr>
            </a:p>
          </p:txBody>
        </p:sp>
        <p:sp>
          <p:nvSpPr>
            <p:cNvPr id="137271" name="Rectangle 69">
              <a:extLst>
                <a:ext uri="{FF2B5EF4-FFF2-40B4-BE49-F238E27FC236}">
                  <a16:creationId xmlns:a16="http://schemas.microsoft.com/office/drawing/2014/main" id="{79EFB1B8-7DE9-580B-4F56-CFD33E6924A4}"/>
                </a:ext>
              </a:extLst>
            </p:cNvPr>
            <p:cNvSpPr>
              <a:spLocks noChangeArrowheads="1"/>
            </p:cNvSpPr>
            <p:nvPr/>
          </p:nvSpPr>
          <p:spPr bwMode="auto">
            <a:xfrm>
              <a:off x="1493" y="4005"/>
              <a:ext cx="1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a:t>
              </a:r>
            </a:p>
          </p:txBody>
        </p:sp>
        <p:sp>
          <p:nvSpPr>
            <p:cNvPr id="137272" name="Rectangle 70">
              <a:extLst>
                <a:ext uri="{FF2B5EF4-FFF2-40B4-BE49-F238E27FC236}">
                  <a16:creationId xmlns:a16="http://schemas.microsoft.com/office/drawing/2014/main" id="{340068D8-16BD-4125-37B7-7907975EF35A}"/>
                </a:ext>
              </a:extLst>
            </p:cNvPr>
            <p:cNvSpPr>
              <a:spLocks noChangeArrowheads="1"/>
            </p:cNvSpPr>
            <p:nvPr/>
          </p:nvSpPr>
          <p:spPr bwMode="auto">
            <a:xfrm>
              <a:off x="878" y="4005"/>
              <a:ext cx="1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a:solidFill>
                    <a:srgbClr val="000066"/>
                  </a:solidFill>
                  <a:latin typeface="Times New Roman" panose="02020603050405020304" pitchFamily="18" charset="0"/>
                  <a:ea typeface="楷体_GB2312" pitchFamily="49" charset="-122"/>
                </a:rPr>
                <a:t>=</a:t>
              </a:r>
            </a:p>
          </p:txBody>
        </p:sp>
        <p:sp>
          <p:nvSpPr>
            <p:cNvPr id="137273" name="Rectangle 71">
              <a:extLst>
                <a:ext uri="{FF2B5EF4-FFF2-40B4-BE49-F238E27FC236}">
                  <a16:creationId xmlns:a16="http://schemas.microsoft.com/office/drawing/2014/main" id="{0C3FCA01-F759-D552-6446-59584A71F1CE}"/>
                </a:ext>
              </a:extLst>
            </p:cNvPr>
            <p:cNvSpPr>
              <a:spLocks noChangeArrowheads="1"/>
            </p:cNvSpPr>
            <p:nvPr/>
          </p:nvSpPr>
          <p:spPr bwMode="auto">
            <a:xfrm>
              <a:off x="453" y="3987"/>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400" i="1">
                  <a:solidFill>
                    <a:srgbClr val="000066"/>
                  </a:solidFill>
                  <a:latin typeface="Times New Roman" panose="02020603050405020304" pitchFamily="18" charset="0"/>
                  <a:ea typeface="楷体_GB2312" pitchFamily="49" charset="-122"/>
                </a:rPr>
                <a:t>F</a:t>
              </a:r>
              <a:endParaRPr lang="en-US" altLang="zh-CN" sz="2400">
                <a:solidFill>
                  <a:srgbClr val="000066"/>
                </a:solidFill>
                <a:latin typeface="Times New Roman" panose="02020603050405020304" pitchFamily="18" charset="0"/>
                <a:ea typeface="楷体_GB2312" pitchFamily="49" charset="-122"/>
              </a:endParaRPr>
            </a:p>
          </p:txBody>
        </p:sp>
        <p:sp>
          <p:nvSpPr>
            <p:cNvPr id="137274" name="Rectangle 72">
              <a:extLst>
                <a:ext uri="{FF2B5EF4-FFF2-40B4-BE49-F238E27FC236}">
                  <a16:creationId xmlns:a16="http://schemas.microsoft.com/office/drawing/2014/main" id="{87F6EE6F-E739-87DF-F46F-56DBC6DE52C1}"/>
                </a:ext>
              </a:extLst>
            </p:cNvPr>
            <p:cNvSpPr>
              <a:spLocks noChangeArrowheads="1"/>
            </p:cNvSpPr>
            <p:nvPr/>
          </p:nvSpPr>
          <p:spPr bwMode="auto">
            <a:xfrm>
              <a:off x="720" y="410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B</a:t>
              </a:r>
              <a:endParaRPr lang="en-US" altLang="zh-CN" sz="2000">
                <a:solidFill>
                  <a:srgbClr val="000066"/>
                </a:solidFill>
                <a:latin typeface="Times New Roman" panose="02020603050405020304" pitchFamily="18" charset="0"/>
                <a:ea typeface="楷体_GB2312" pitchFamily="49" charset="-122"/>
              </a:endParaRPr>
            </a:p>
          </p:txBody>
        </p:sp>
        <p:sp>
          <p:nvSpPr>
            <p:cNvPr id="137275" name="Rectangle 73">
              <a:extLst>
                <a:ext uri="{FF2B5EF4-FFF2-40B4-BE49-F238E27FC236}">
                  <a16:creationId xmlns:a16="http://schemas.microsoft.com/office/drawing/2014/main" id="{A7E256D4-6D12-8CC8-490C-732272EFEE1C}"/>
                </a:ext>
              </a:extLst>
            </p:cNvPr>
            <p:cNvSpPr>
              <a:spLocks noChangeArrowheads="1"/>
            </p:cNvSpPr>
            <p:nvPr/>
          </p:nvSpPr>
          <p:spPr bwMode="auto">
            <a:xfrm>
              <a:off x="543" y="410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66"/>
                  </a:solidFill>
                  <a:latin typeface="Times New Roman" panose="02020603050405020304" pitchFamily="18" charset="0"/>
                  <a:ea typeface="楷体_GB2312" pitchFamily="49" charset="-122"/>
                </a:rPr>
                <a:t>A</a:t>
              </a:r>
              <a:endParaRPr lang="en-US" altLang="zh-CN" sz="2000">
                <a:solidFill>
                  <a:srgbClr val="000066"/>
                </a:solidFill>
                <a:latin typeface="Times New Roman" panose="02020603050405020304" pitchFamily="18" charset="0"/>
                <a:ea typeface="楷体_GB2312" pitchFamily="49" charset="-122"/>
              </a:endParaRPr>
            </a:p>
          </p:txBody>
        </p:sp>
        <p:sp>
          <p:nvSpPr>
            <p:cNvPr id="137276" name="Rectangle 74">
              <a:extLst>
                <a:ext uri="{FF2B5EF4-FFF2-40B4-BE49-F238E27FC236}">
                  <a16:creationId xmlns:a16="http://schemas.microsoft.com/office/drawing/2014/main" id="{334E6CDC-9E94-2DB4-D16F-20802BE889BB}"/>
                </a:ext>
              </a:extLst>
            </p:cNvPr>
            <p:cNvSpPr>
              <a:spLocks noChangeArrowheads="1"/>
            </p:cNvSpPr>
            <p:nvPr/>
          </p:nvSpPr>
          <p:spPr bwMode="auto">
            <a:xfrm>
              <a:off x="667" y="410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imes New Roman" panose="02020603050405020304" pitchFamily="18" charset="0"/>
                  <a:ea typeface="楷体_GB2312" pitchFamily="49" charset="-122"/>
                </a:rPr>
                <a:t>=</a:t>
              </a:r>
            </a:p>
          </p:txBody>
        </p:sp>
      </p:grpSp>
      <p:grpSp>
        <p:nvGrpSpPr>
          <p:cNvPr id="424200" name="Group 264">
            <a:extLst>
              <a:ext uri="{FF2B5EF4-FFF2-40B4-BE49-F238E27FC236}">
                <a16:creationId xmlns:a16="http://schemas.microsoft.com/office/drawing/2014/main" id="{4B689DF3-51C8-D465-34AB-09F4BA78B28D}"/>
              </a:ext>
            </a:extLst>
          </p:cNvPr>
          <p:cNvGrpSpPr>
            <a:grpSpLocks/>
          </p:cNvGrpSpPr>
          <p:nvPr/>
        </p:nvGrpSpPr>
        <p:grpSpPr bwMode="auto">
          <a:xfrm>
            <a:off x="3959225" y="1123950"/>
            <a:ext cx="4752975" cy="3082925"/>
            <a:chOff x="2562" y="935"/>
            <a:chExt cx="2994" cy="1942"/>
          </a:xfrm>
        </p:grpSpPr>
        <p:sp>
          <p:nvSpPr>
            <p:cNvPr id="137224" name="Rectangle 80">
              <a:extLst>
                <a:ext uri="{FF2B5EF4-FFF2-40B4-BE49-F238E27FC236}">
                  <a16:creationId xmlns:a16="http://schemas.microsoft.com/office/drawing/2014/main" id="{D9526977-FAA5-2AD5-D3AB-4B72052BB119}"/>
                </a:ext>
              </a:extLst>
            </p:cNvPr>
            <p:cNvSpPr>
              <a:spLocks noChangeArrowheads="1"/>
            </p:cNvSpPr>
            <p:nvPr/>
          </p:nvSpPr>
          <p:spPr bwMode="auto">
            <a:xfrm>
              <a:off x="3016" y="935"/>
              <a:ext cx="20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sz="2400">
                  <a:solidFill>
                    <a:srgbClr val="000066"/>
                  </a:solidFill>
                  <a:latin typeface="Arial" panose="020B0604020202020204" pitchFamily="34" charset="0"/>
                  <a:ea typeface="楷体_GB2312" pitchFamily="49" charset="-122"/>
                  <a:cs typeface="Arial" panose="020B0604020202020204" pitchFamily="34" charset="0"/>
                </a:rPr>
                <a:t>一位数值比较器真值表</a:t>
              </a:r>
              <a:endParaRPr kumimoji="1" lang="zh-CN" altLang="en-US" sz="2400">
                <a:solidFill>
                  <a:srgbClr val="000066"/>
                </a:solidFill>
                <a:latin typeface="Times New Roman" panose="02020603050405020304" pitchFamily="18" charset="0"/>
                <a:ea typeface="楷体_GB2312" pitchFamily="49" charset="-122"/>
                <a:cs typeface="Arial" panose="020B0604020202020204" pitchFamily="34" charset="0"/>
              </a:endParaRPr>
            </a:p>
          </p:txBody>
        </p:sp>
        <p:sp>
          <p:nvSpPr>
            <p:cNvPr id="137225" name="Rectangle 138">
              <a:extLst>
                <a:ext uri="{FF2B5EF4-FFF2-40B4-BE49-F238E27FC236}">
                  <a16:creationId xmlns:a16="http://schemas.microsoft.com/office/drawing/2014/main" id="{20C3F7AD-6DAC-CF2F-E1F2-1EE53D9F1BDD}"/>
                </a:ext>
              </a:extLst>
            </p:cNvPr>
            <p:cNvSpPr>
              <a:spLocks noChangeArrowheads="1"/>
            </p:cNvSpPr>
            <p:nvPr/>
          </p:nvSpPr>
          <p:spPr bwMode="auto">
            <a:xfrm>
              <a:off x="4935" y="2628"/>
              <a:ext cx="6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26" name="Rectangle 137">
              <a:extLst>
                <a:ext uri="{FF2B5EF4-FFF2-40B4-BE49-F238E27FC236}">
                  <a16:creationId xmlns:a16="http://schemas.microsoft.com/office/drawing/2014/main" id="{9427B910-274B-1BF3-F2A0-F3023174D565}"/>
                </a:ext>
              </a:extLst>
            </p:cNvPr>
            <p:cNvSpPr>
              <a:spLocks noChangeArrowheads="1"/>
            </p:cNvSpPr>
            <p:nvPr/>
          </p:nvSpPr>
          <p:spPr bwMode="auto">
            <a:xfrm>
              <a:off x="4313" y="2628"/>
              <a:ext cx="6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27" name="Rectangle 136">
              <a:extLst>
                <a:ext uri="{FF2B5EF4-FFF2-40B4-BE49-F238E27FC236}">
                  <a16:creationId xmlns:a16="http://schemas.microsoft.com/office/drawing/2014/main" id="{0B5E4334-AF07-EBE8-D879-E320502B253F}"/>
                </a:ext>
              </a:extLst>
            </p:cNvPr>
            <p:cNvSpPr>
              <a:spLocks noChangeArrowheads="1"/>
            </p:cNvSpPr>
            <p:nvPr/>
          </p:nvSpPr>
          <p:spPr bwMode="auto">
            <a:xfrm>
              <a:off x="3696" y="2628"/>
              <a:ext cx="61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28" name="Rectangle 135">
              <a:extLst>
                <a:ext uri="{FF2B5EF4-FFF2-40B4-BE49-F238E27FC236}">
                  <a16:creationId xmlns:a16="http://schemas.microsoft.com/office/drawing/2014/main" id="{4F68F177-ACD3-8C5D-10CF-21AE3D0442D2}"/>
                </a:ext>
              </a:extLst>
            </p:cNvPr>
            <p:cNvSpPr>
              <a:spLocks noChangeArrowheads="1"/>
            </p:cNvSpPr>
            <p:nvPr/>
          </p:nvSpPr>
          <p:spPr bwMode="auto">
            <a:xfrm>
              <a:off x="3108" y="2628"/>
              <a:ext cx="58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29" name="Rectangle 134">
              <a:extLst>
                <a:ext uri="{FF2B5EF4-FFF2-40B4-BE49-F238E27FC236}">
                  <a16:creationId xmlns:a16="http://schemas.microsoft.com/office/drawing/2014/main" id="{0A58CC1C-4FB2-96A1-DC05-91F45E7144E8}"/>
                </a:ext>
              </a:extLst>
            </p:cNvPr>
            <p:cNvSpPr>
              <a:spLocks noChangeArrowheads="1"/>
            </p:cNvSpPr>
            <p:nvPr/>
          </p:nvSpPr>
          <p:spPr bwMode="auto">
            <a:xfrm>
              <a:off x="2562" y="2628"/>
              <a:ext cx="54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0" name="Rectangle 133">
              <a:extLst>
                <a:ext uri="{FF2B5EF4-FFF2-40B4-BE49-F238E27FC236}">
                  <a16:creationId xmlns:a16="http://schemas.microsoft.com/office/drawing/2014/main" id="{47C01166-6B37-2CE8-D29E-F5ECD583F8FB}"/>
                </a:ext>
              </a:extLst>
            </p:cNvPr>
            <p:cNvSpPr>
              <a:spLocks noChangeArrowheads="1"/>
            </p:cNvSpPr>
            <p:nvPr/>
          </p:nvSpPr>
          <p:spPr bwMode="auto">
            <a:xfrm>
              <a:off x="4935" y="2379"/>
              <a:ext cx="6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1" name="Rectangle 132">
              <a:extLst>
                <a:ext uri="{FF2B5EF4-FFF2-40B4-BE49-F238E27FC236}">
                  <a16:creationId xmlns:a16="http://schemas.microsoft.com/office/drawing/2014/main" id="{AD6F4B12-7650-75EC-5BA4-C1327767D1E3}"/>
                </a:ext>
              </a:extLst>
            </p:cNvPr>
            <p:cNvSpPr>
              <a:spLocks noChangeArrowheads="1"/>
            </p:cNvSpPr>
            <p:nvPr/>
          </p:nvSpPr>
          <p:spPr bwMode="auto">
            <a:xfrm>
              <a:off x="4313" y="2379"/>
              <a:ext cx="6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2" name="Rectangle 131">
              <a:extLst>
                <a:ext uri="{FF2B5EF4-FFF2-40B4-BE49-F238E27FC236}">
                  <a16:creationId xmlns:a16="http://schemas.microsoft.com/office/drawing/2014/main" id="{1F5AB2D6-BBCA-15F0-8311-C1B4092EA5B0}"/>
                </a:ext>
              </a:extLst>
            </p:cNvPr>
            <p:cNvSpPr>
              <a:spLocks noChangeArrowheads="1"/>
            </p:cNvSpPr>
            <p:nvPr/>
          </p:nvSpPr>
          <p:spPr bwMode="auto">
            <a:xfrm>
              <a:off x="3696" y="2379"/>
              <a:ext cx="61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3" name="Rectangle 130">
              <a:extLst>
                <a:ext uri="{FF2B5EF4-FFF2-40B4-BE49-F238E27FC236}">
                  <a16:creationId xmlns:a16="http://schemas.microsoft.com/office/drawing/2014/main" id="{9F9D80D5-EC7E-6FAE-09BF-FA5A4FE975F4}"/>
                </a:ext>
              </a:extLst>
            </p:cNvPr>
            <p:cNvSpPr>
              <a:spLocks noChangeArrowheads="1"/>
            </p:cNvSpPr>
            <p:nvPr/>
          </p:nvSpPr>
          <p:spPr bwMode="auto">
            <a:xfrm>
              <a:off x="3108" y="2379"/>
              <a:ext cx="58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4" name="Rectangle 129">
              <a:extLst>
                <a:ext uri="{FF2B5EF4-FFF2-40B4-BE49-F238E27FC236}">
                  <a16:creationId xmlns:a16="http://schemas.microsoft.com/office/drawing/2014/main" id="{91698FCB-1EF8-3004-5E0A-257AD69449F5}"/>
                </a:ext>
              </a:extLst>
            </p:cNvPr>
            <p:cNvSpPr>
              <a:spLocks noChangeArrowheads="1"/>
            </p:cNvSpPr>
            <p:nvPr/>
          </p:nvSpPr>
          <p:spPr bwMode="auto">
            <a:xfrm>
              <a:off x="2562" y="2379"/>
              <a:ext cx="54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5" name="Rectangle 128">
              <a:extLst>
                <a:ext uri="{FF2B5EF4-FFF2-40B4-BE49-F238E27FC236}">
                  <a16:creationId xmlns:a16="http://schemas.microsoft.com/office/drawing/2014/main" id="{556A5DB8-74B5-1589-ED31-99059D2C9531}"/>
                </a:ext>
              </a:extLst>
            </p:cNvPr>
            <p:cNvSpPr>
              <a:spLocks noChangeArrowheads="1"/>
            </p:cNvSpPr>
            <p:nvPr/>
          </p:nvSpPr>
          <p:spPr bwMode="auto">
            <a:xfrm>
              <a:off x="4935" y="2130"/>
              <a:ext cx="6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6" name="Rectangle 127">
              <a:extLst>
                <a:ext uri="{FF2B5EF4-FFF2-40B4-BE49-F238E27FC236}">
                  <a16:creationId xmlns:a16="http://schemas.microsoft.com/office/drawing/2014/main" id="{F08E8E4F-BCC9-2DC6-7098-F7D978BDC411}"/>
                </a:ext>
              </a:extLst>
            </p:cNvPr>
            <p:cNvSpPr>
              <a:spLocks noChangeArrowheads="1"/>
            </p:cNvSpPr>
            <p:nvPr/>
          </p:nvSpPr>
          <p:spPr bwMode="auto">
            <a:xfrm>
              <a:off x="4313" y="2130"/>
              <a:ext cx="6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7" name="Rectangle 126">
              <a:extLst>
                <a:ext uri="{FF2B5EF4-FFF2-40B4-BE49-F238E27FC236}">
                  <a16:creationId xmlns:a16="http://schemas.microsoft.com/office/drawing/2014/main" id="{FF7B9500-9457-D6BA-3E52-B1F6597719F1}"/>
                </a:ext>
              </a:extLst>
            </p:cNvPr>
            <p:cNvSpPr>
              <a:spLocks noChangeArrowheads="1"/>
            </p:cNvSpPr>
            <p:nvPr/>
          </p:nvSpPr>
          <p:spPr bwMode="auto">
            <a:xfrm>
              <a:off x="3696" y="2130"/>
              <a:ext cx="61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8" name="Rectangle 125">
              <a:extLst>
                <a:ext uri="{FF2B5EF4-FFF2-40B4-BE49-F238E27FC236}">
                  <a16:creationId xmlns:a16="http://schemas.microsoft.com/office/drawing/2014/main" id="{F49BF4BA-831A-A313-4345-400FEEBCF530}"/>
                </a:ext>
              </a:extLst>
            </p:cNvPr>
            <p:cNvSpPr>
              <a:spLocks noChangeArrowheads="1"/>
            </p:cNvSpPr>
            <p:nvPr/>
          </p:nvSpPr>
          <p:spPr bwMode="auto">
            <a:xfrm>
              <a:off x="3108" y="2130"/>
              <a:ext cx="58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39" name="Rectangle 124">
              <a:extLst>
                <a:ext uri="{FF2B5EF4-FFF2-40B4-BE49-F238E27FC236}">
                  <a16:creationId xmlns:a16="http://schemas.microsoft.com/office/drawing/2014/main" id="{2288C0A6-2F43-7714-37F9-FC48F0E27E11}"/>
                </a:ext>
              </a:extLst>
            </p:cNvPr>
            <p:cNvSpPr>
              <a:spLocks noChangeArrowheads="1"/>
            </p:cNvSpPr>
            <p:nvPr/>
          </p:nvSpPr>
          <p:spPr bwMode="auto">
            <a:xfrm>
              <a:off x="2562" y="2130"/>
              <a:ext cx="54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40" name="Rectangle 123">
              <a:extLst>
                <a:ext uri="{FF2B5EF4-FFF2-40B4-BE49-F238E27FC236}">
                  <a16:creationId xmlns:a16="http://schemas.microsoft.com/office/drawing/2014/main" id="{398BE39F-C3EE-D6C5-24D6-829B5B8EF11F}"/>
                </a:ext>
              </a:extLst>
            </p:cNvPr>
            <p:cNvSpPr>
              <a:spLocks noChangeArrowheads="1"/>
            </p:cNvSpPr>
            <p:nvPr/>
          </p:nvSpPr>
          <p:spPr bwMode="auto">
            <a:xfrm>
              <a:off x="4935" y="1881"/>
              <a:ext cx="6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1</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41" name="Rectangle 122">
              <a:extLst>
                <a:ext uri="{FF2B5EF4-FFF2-40B4-BE49-F238E27FC236}">
                  <a16:creationId xmlns:a16="http://schemas.microsoft.com/office/drawing/2014/main" id="{4882C62C-74F9-5881-5CFE-888ADCF34BFF}"/>
                </a:ext>
              </a:extLst>
            </p:cNvPr>
            <p:cNvSpPr>
              <a:spLocks noChangeArrowheads="1"/>
            </p:cNvSpPr>
            <p:nvPr/>
          </p:nvSpPr>
          <p:spPr bwMode="auto">
            <a:xfrm>
              <a:off x="4313" y="1881"/>
              <a:ext cx="6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42" name="Rectangle 121">
              <a:extLst>
                <a:ext uri="{FF2B5EF4-FFF2-40B4-BE49-F238E27FC236}">
                  <a16:creationId xmlns:a16="http://schemas.microsoft.com/office/drawing/2014/main" id="{BC481C5B-A9B5-E42D-5A46-0CD7512D68FE}"/>
                </a:ext>
              </a:extLst>
            </p:cNvPr>
            <p:cNvSpPr>
              <a:spLocks noChangeArrowheads="1"/>
            </p:cNvSpPr>
            <p:nvPr/>
          </p:nvSpPr>
          <p:spPr bwMode="auto">
            <a:xfrm>
              <a:off x="3696" y="1881"/>
              <a:ext cx="61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43" name="Rectangle 120">
              <a:extLst>
                <a:ext uri="{FF2B5EF4-FFF2-40B4-BE49-F238E27FC236}">
                  <a16:creationId xmlns:a16="http://schemas.microsoft.com/office/drawing/2014/main" id="{EC781504-A0BC-07DC-D1C8-DE6E8AFAF418}"/>
                </a:ext>
              </a:extLst>
            </p:cNvPr>
            <p:cNvSpPr>
              <a:spLocks noChangeArrowheads="1"/>
            </p:cNvSpPr>
            <p:nvPr/>
          </p:nvSpPr>
          <p:spPr bwMode="auto">
            <a:xfrm>
              <a:off x="3108" y="1881"/>
              <a:ext cx="58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44" name="Rectangle 119">
              <a:extLst>
                <a:ext uri="{FF2B5EF4-FFF2-40B4-BE49-F238E27FC236}">
                  <a16:creationId xmlns:a16="http://schemas.microsoft.com/office/drawing/2014/main" id="{949025D2-6658-375F-7FD6-9810CCC5D419}"/>
                </a:ext>
              </a:extLst>
            </p:cNvPr>
            <p:cNvSpPr>
              <a:spLocks noChangeArrowheads="1"/>
            </p:cNvSpPr>
            <p:nvPr/>
          </p:nvSpPr>
          <p:spPr bwMode="auto">
            <a:xfrm>
              <a:off x="2562" y="1881"/>
              <a:ext cx="54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a:solidFill>
                    <a:srgbClr val="000066"/>
                  </a:solidFill>
                  <a:latin typeface="Times New Roman" panose="02020603050405020304" pitchFamily="18" charset="0"/>
                  <a:ea typeface="华康简宋" charset="-122"/>
                  <a:cs typeface="Times New Roman" panose="02020603050405020304" pitchFamily="18" charset="0"/>
                </a:rPr>
                <a:t>0</a:t>
              </a:r>
              <a:endParaRPr kumimoji="1" lang="en-US" altLang="zh-CN" sz="2000" b="0">
                <a:solidFill>
                  <a:srgbClr val="000066"/>
                </a:solidFill>
                <a:latin typeface="Times New Roman" panose="02020603050405020304" pitchFamily="18" charset="0"/>
                <a:ea typeface="华康简宋" charset="-122"/>
                <a:cs typeface="Times New Roman" panose="02020603050405020304" pitchFamily="18" charset="0"/>
              </a:endParaRPr>
            </a:p>
          </p:txBody>
        </p:sp>
        <p:sp>
          <p:nvSpPr>
            <p:cNvPr id="137245" name="Rectangle 118">
              <a:extLst>
                <a:ext uri="{FF2B5EF4-FFF2-40B4-BE49-F238E27FC236}">
                  <a16:creationId xmlns:a16="http://schemas.microsoft.com/office/drawing/2014/main" id="{3A756DF7-888D-4308-4D59-4C60399E1CAF}"/>
                </a:ext>
              </a:extLst>
            </p:cNvPr>
            <p:cNvSpPr>
              <a:spLocks noChangeArrowheads="1"/>
            </p:cNvSpPr>
            <p:nvPr/>
          </p:nvSpPr>
          <p:spPr bwMode="auto">
            <a:xfrm>
              <a:off x="4935" y="1502"/>
              <a:ext cx="621"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F</a:t>
              </a:r>
              <a:r>
                <a:rPr kumimoji="1" lang="en-US" altLang="zh-CN" sz="2000" baseline="-30000">
                  <a:solidFill>
                    <a:srgbClr val="000066"/>
                  </a:solidFill>
                  <a:latin typeface="Times New Roman" panose="02020603050405020304" pitchFamily="18" charset="0"/>
                  <a:ea typeface="楷体_GB2312" pitchFamily="49" charset="-122"/>
                  <a:cs typeface="Times New Roman" panose="02020603050405020304" pitchFamily="18" charset="0"/>
                </a:rPr>
                <a:t>A=B</a:t>
              </a:r>
              <a:endParaRPr kumimoji="1" lang="en-US" altLang="zh-CN" sz="20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37246" name="Rectangle 117">
              <a:extLst>
                <a:ext uri="{FF2B5EF4-FFF2-40B4-BE49-F238E27FC236}">
                  <a16:creationId xmlns:a16="http://schemas.microsoft.com/office/drawing/2014/main" id="{1B4D0628-121B-0280-7A5A-8987972F9B5A}"/>
                </a:ext>
              </a:extLst>
            </p:cNvPr>
            <p:cNvSpPr>
              <a:spLocks noChangeArrowheads="1"/>
            </p:cNvSpPr>
            <p:nvPr/>
          </p:nvSpPr>
          <p:spPr bwMode="auto">
            <a:xfrm>
              <a:off x="4313" y="1502"/>
              <a:ext cx="622"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F</a:t>
              </a:r>
              <a:r>
                <a:rPr kumimoji="1" lang="en-US" altLang="zh-CN" sz="2000" baseline="-30000">
                  <a:solidFill>
                    <a:srgbClr val="000066"/>
                  </a:solidFill>
                  <a:latin typeface="Times New Roman" panose="02020603050405020304" pitchFamily="18" charset="0"/>
                  <a:ea typeface="楷体_GB2312" pitchFamily="49" charset="-122"/>
                  <a:cs typeface="Times New Roman" panose="02020603050405020304" pitchFamily="18" charset="0"/>
                </a:rPr>
                <a:t>A&lt;B</a:t>
              </a:r>
              <a:endParaRPr kumimoji="1" lang="en-US" altLang="zh-CN" sz="20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37247" name="Rectangle 116">
              <a:extLst>
                <a:ext uri="{FF2B5EF4-FFF2-40B4-BE49-F238E27FC236}">
                  <a16:creationId xmlns:a16="http://schemas.microsoft.com/office/drawing/2014/main" id="{14F7AC2E-6FAC-FAC2-DBA6-F249558B06A4}"/>
                </a:ext>
              </a:extLst>
            </p:cNvPr>
            <p:cNvSpPr>
              <a:spLocks noChangeArrowheads="1"/>
            </p:cNvSpPr>
            <p:nvPr/>
          </p:nvSpPr>
          <p:spPr bwMode="auto">
            <a:xfrm>
              <a:off x="3696" y="1502"/>
              <a:ext cx="617"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F</a:t>
              </a:r>
              <a:r>
                <a:rPr kumimoji="1" lang="en-US" altLang="zh-CN" sz="2000" baseline="-30000">
                  <a:solidFill>
                    <a:srgbClr val="000066"/>
                  </a:solidFill>
                  <a:latin typeface="Times New Roman" panose="02020603050405020304" pitchFamily="18" charset="0"/>
                  <a:ea typeface="楷体_GB2312" pitchFamily="49" charset="-122"/>
                  <a:cs typeface="Times New Roman" panose="02020603050405020304" pitchFamily="18" charset="0"/>
                </a:rPr>
                <a:t>A&gt;B</a:t>
              </a:r>
              <a:endParaRPr kumimoji="1" lang="en-US" altLang="zh-CN" sz="20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37248" name="Rectangle 115">
              <a:extLst>
                <a:ext uri="{FF2B5EF4-FFF2-40B4-BE49-F238E27FC236}">
                  <a16:creationId xmlns:a16="http://schemas.microsoft.com/office/drawing/2014/main" id="{1649155A-1845-AE6B-3D10-A439CEF53F6D}"/>
                </a:ext>
              </a:extLst>
            </p:cNvPr>
            <p:cNvSpPr>
              <a:spLocks noChangeArrowheads="1"/>
            </p:cNvSpPr>
            <p:nvPr/>
          </p:nvSpPr>
          <p:spPr bwMode="auto">
            <a:xfrm>
              <a:off x="3108" y="1502"/>
              <a:ext cx="588"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kumimoji="1" lang="en-US" altLang="zh-CN" sz="20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37249" name="Rectangle 114">
              <a:extLst>
                <a:ext uri="{FF2B5EF4-FFF2-40B4-BE49-F238E27FC236}">
                  <a16:creationId xmlns:a16="http://schemas.microsoft.com/office/drawing/2014/main" id="{3DF00994-70E7-0059-DE5A-549727E3227C}"/>
                </a:ext>
              </a:extLst>
            </p:cNvPr>
            <p:cNvSpPr>
              <a:spLocks noChangeArrowheads="1"/>
            </p:cNvSpPr>
            <p:nvPr/>
          </p:nvSpPr>
          <p:spPr bwMode="auto">
            <a:xfrm>
              <a:off x="2562" y="1502"/>
              <a:ext cx="546"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kumimoji="1" lang="en-US" altLang="zh-CN" sz="20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37250" name="Rectangle 111">
              <a:extLst>
                <a:ext uri="{FF2B5EF4-FFF2-40B4-BE49-F238E27FC236}">
                  <a16:creationId xmlns:a16="http://schemas.microsoft.com/office/drawing/2014/main" id="{A406D084-A88C-6446-3466-BCFFD3767363}"/>
                </a:ext>
              </a:extLst>
            </p:cNvPr>
            <p:cNvSpPr>
              <a:spLocks noChangeArrowheads="1"/>
            </p:cNvSpPr>
            <p:nvPr/>
          </p:nvSpPr>
          <p:spPr bwMode="auto">
            <a:xfrm>
              <a:off x="3696" y="1253"/>
              <a:ext cx="186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2000">
                  <a:solidFill>
                    <a:srgbClr val="000066"/>
                  </a:solidFill>
                  <a:latin typeface="Times New Roman" panose="02020603050405020304" pitchFamily="18" charset="0"/>
                  <a:ea typeface="楷体_GB2312" pitchFamily="49" charset="-122"/>
                  <a:cs typeface="Times New Roman" panose="02020603050405020304" pitchFamily="18" charset="0"/>
                </a:rPr>
                <a:t>输    出</a:t>
              </a:r>
            </a:p>
          </p:txBody>
        </p:sp>
        <p:sp>
          <p:nvSpPr>
            <p:cNvPr id="137251" name="Rectangle 109">
              <a:extLst>
                <a:ext uri="{FF2B5EF4-FFF2-40B4-BE49-F238E27FC236}">
                  <a16:creationId xmlns:a16="http://schemas.microsoft.com/office/drawing/2014/main" id="{301114B8-76D5-B099-FB7F-0ED976DAF75D}"/>
                </a:ext>
              </a:extLst>
            </p:cNvPr>
            <p:cNvSpPr>
              <a:spLocks noChangeArrowheads="1"/>
            </p:cNvSpPr>
            <p:nvPr/>
          </p:nvSpPr>
          <p:spPr bwMode="auto">
            <a:xfrm>
              <a:off x="2562" y="1253"/>
              <a:ext cx="11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Narrow" panose="020B0606020202030204" pitchFamily="34" charset="0"/>
                  <a:ea typeface="宋体" panose="02010600030101010101" pitchFamily="2" charset="-122"/>
                </a:defRPr>
              </a:lvl1pPr>
              <a:lvl2pPr marL="742950" indent="-285750">
                <a:defRPr b="1">
                  <a:solidFill>
                    <a:schemeClr val="tx1"/>
                  </a:solidFill>
                  <a:latin typeface="Arial Narrow" panose="020B0606020202030204" pitchFamily="34" charset="0"/>
                  <a:ea typeface="宋体" panose="02010600030101010101" pitchFamily="2" charset="-122"/>
                </a:defRPr>
              </a:lvl2pPr>
              <a:lvl3pPr marL="1143000" indent="-228600">
                <a:defRPr b="1">
                  <a:solidFill>
                    <a:schemeClr val="tx1"/>
                  </a:solidFill>
                  <a:latin typeface="Arial Narrow" panose="020B0606020202030204" pitchFamily="34" charset="0"/>
                  <a:ea typeface="宋体" panose="02010600030101010101" pitchFamily="2" charset="-122"/>
                </a:defRPr>
              </a:lvl3pPr>
              <a:lvl4pPr marL="1600200" indent="-228600">
                <a:defRPr b="1">
                  <a:solidFill>
                    <a:schemeClr val="tx1"/>
                  </a:solidFill>
                  <a:latin typeface="Arial Narrow" panose="020B0606020202030204" pitchFamily="34" charset="0"/>
                  <a:ea typeface="宋体" panose="02010600030101010101" pitchFamily="2" charset="-122"/>
                </a:defRPr>
              </a:lvl4pPr>
              <a:lvl5pPr marL="2057400" indent="-228600">
                <a:defRPr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2000">
                  <a:solidFill>
                    <a:srgbClr val="000066"/>
                  </a:solidFill>
                  <a:latin typeface="Times New Roman" panose="02020603050405020304" pitchFamily="18" charset="0"/>
                  <a:ea typeface="楷体_GB2312" pitchFamily="49" charset="-122"/>
                  <a:cs typeface="Times New Roman" panose="02020603050405020304" pitchFamily="18" charset="0"/>
                </a:rPr>
                <a:t>输    入</a:t>
              </a:r>
            </a:p>
          </p:txBody>
        </p:sp>
        <p:sp>
          <p:nvSpPr>
            <p:cNvPr id="137252" name="Line 139">
              <a:extLst>
                <a:ext uri="{FF2B5EF4-FFF2-40B4-BE49-F238E27FC236}">
                  <a16:creationId xmlns:a16="http://schemas.microsoft.com/office/drawing/2014/main" id="{A885512B-4A46-B9CC-0E69-AFC715573C7A}"/>
                </a:ext>
              </a:extLst>
            </p:cNvPr>
            <p:cNvSpPr>
              <a:spLocks noChangeShapeType="1"/>
            </p:cNvSpPr>
            <p:nvPr/>
          </p:nvSpPr>
          <p:spPr bwMode="auto">
            <a:xfrm>
              <a:off x="2562" y="1253"/>
              <a:ext cx="2994"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3" name="Line 140">
              <a:extLst>
                <a:ext uri="{FF2B5EF4-FFF2-40B4-BE49-F238E27FC236}">
                  <a16:creationId xmlns:a16="http://schemas.microsoft.com/office/drawing/2014/main" id="{AA6D5350-06DD-B352-0C95-2DB6917B7237}"/>
                </a:ext>
              </a:extLst>
            </p:cNvPr>
            <p:cNvSpPr>
              <a:spLocks noChangeShapeType="1"/>
            </p:cNvSpPr>
            <p:nvPr/>
          </p:nvSpPr>
          <p:spPr bwMode="auto">
            <a:xfrm>
              <a:off x="2562" y="2877"/>
              <a:ext cx="2994"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4" name="Line 141">
              <a:extLst>
                <a:ext uri="{FF2B5EF4-FFF2-40B4-BE49-F238E27FC236}">
                  <a16:creationId xmlns:a16="http://schemas.microsoft.com/office/drawing/2014/main" id="{3D3836BE-2A83-5565-00F9-31B82AC4350C}"/>
                </a:ext>
              </a:extLst>
            </p:cNvPr>
            <p:cNvSpPr>
              <a:spLocks noChangeShapeType="1"/>
            </p:cNvSpPr>
            <p:nvPr/>
          </p:nvSpPr>
          <p:spPr bwMode="auto">
            <a:xfrm>
              <a:off x="2562" y="1253"/>
              <a:ext cx="0" cy="162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5" name="Line 142">
              <a:extLst>
                <a:ext uri="{FF2B5EF4-FFF2-40B4-BE49-F238E27FC236}">
                  <a16:creationId xmlns:a16="http://schemas.microsoft.com/office/drawing/2014/main" id="{D8CFAB69-8F0B-FD25-5588-2007D9814AFE}"/>
                </a:ext>
              </a:extLst>
            </p:cNvPr>
            <p:cNvSpPr>
              <a:spLocks noChangeShapeType="1"/>
            </p:cNvSpPr>
            <p:nvPr/>
          </p:nvSpPr>
          <p:spPr bwMode="auto">
            <a:xfrm>
              <a:off x="5556" y="1253"/>
              <a:ext cx="0" cy="162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6" name="Line 145">
              <a:extLst>
                <a:ext uri="{FF2B5EF4-FFF2-40B4-BE49-F238E27FC236}">
                  <a16:creationId xmlns:a16="http://schemas.microsoft.com/office/drawing/2014/main" id="{BB7AC7F1-5EAC-E54A-DAD7-69B0A2D24B80}"/>
                </a:ext>
              </a:extLst>
            </p:cNvPr>
            <p:cNvSpPr>
              <a:spLocks noChangeShapeType="1"/>
            </p:cNvSpPr>
            <p:nvPr/>
          </p:nvSpPr>
          <p:spPr bwMode="auto">
            <a:xfrm>
              <a:off x="2562" y="1502"/>
              <a:ext cx="29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7" name="Line 148">
              <a:extLst>
                <a:ext uri="{FF2B5EF4-FFF2-40B4-BE49-F238E27FC236}">
                  <a16:creationId xmlns:a16="http://schemas.microsoft.com/office/drawing/2014/main" id="{B7111856-9409-99B8-88C3-D062E8DE0718}"/>
                </a:ext>
              </a:extLst>
            </p:cNvPr>
            <p:cNvSpPr>
              <a:spLocks noChangeShapeType="1"/>
            </p:cNvSpPr>
            <p:nvPr/>
          </p:nvSpPr>
          <p:spPr bwMode="auto">
            <a:xfrm>
              <a:off x="3696" y="1253"/>
              <a:ext cx="0" cy="1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8" name="Line 156">
              <a:extLst>
                <a:ext uri="{FF2B5EF4-FFF2-40B4-BE49-F238E27FC236}">
                  <a16:creationId xmlns:a16="http://schemas.microsoft.com/office/drawing/2014/main" id="{A8D09AF8-AD1F-072A-F706-EDD272D88B7B}"/>
                </a:ext>
              </a:extLst>
            </p:cNvPr>
            <p:cNvSpPr>
              <a:spLocks noChangeShapeType="1"/>
            </p:cNvSpPr>
            <p:nvPr/>
          </p:nvSpPr>
          <p:spPr bwMode="auto">
            <a:xfrm>
              <a:off x="2562" y="1881"/>
              <a:ext cx="29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59" name="Line 158">
              <a:extLst>
                <a:ext uri="{FF2B5EF4-FFF2-40B4-BE49-F238E27FC236}">
                  <a16:creationId xmlns:a16="http://schemas.microsoft.com/office/drawing/2014/main" id="{1B37910E-D424-84B1-48B7-444E53981097}"/>
                </a:ext>
              </a:extLst>
            </p:cNvPr>
            <p:cNvSpPr>
              <a:spLocks noChangeShapeType="1"/>
            </p:cNvSpPr>
            <p:nvPr/>
          </p:nvSpPr>
          <p:spPr bwMode="auto">
            <a:xfrm>
              <a:off x="3108" y="1502"/>
              <a:ext cx="0" cy="37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60" name="Line 165">
              <a:extLst>
                <a:ext uri="{FF2B5EF4-FFF2-40B4-BE49-F238E27FC236}">
                  <a16:creationId xmlns:a16="http://schemas.microsoft.com/office/drawing/2014/main" id="{97AFCD5E-3A6A-3B11-4834-3267A2FBCB55}"/>
                </a:ext>
              </a:extLst>
            </p:cNvPr>
            <p:cNvSpPr>
              <a:spLocks noChangeShapeType="1"/>
            </p:cNvSpPr>
            <p:nvPr/>
          </p:nvSpPr>
          <p:spPr bwMode="auto">
            <a:xfrm>
              <a:off x="4313" y="1502"/>
              <a:ext cx="0" cy="137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61" name="Line 168">
              <a:extLst>
                <a:ext uri="{FF2B5EF4-FFF2-40B4-BE49-F238E27FC236}">
                  <a16:creationId xmlns:a16="http://schemas.microsoft.com/office/drawing/2014/main" id="{764F29C5-9DAB-762C-2C90-A40356D88D81}"/>
                </a:ext>
              </a:extLst>
            </p:cNvPr>
            <p:cNvSpPr>
              <a:spLocks noChangeShapeType="1"/>
            </p:cNvSpPr>
            <p:nvPr/>
          </p:nvSpPr>
          <p:spPr bwMode="auto">
            <a:xfrm>
              <a:off x="4935" y="1502"/>
              <a:ext cx="0" cy="137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62" name="Line 172">
              <a:extLst>
                <a:ext uri="{FF2B5EF4-FFF2-40B4-BE49-F238E27FC236}">
                  <a16:creationId xmlns:a16="http://schemas.microsoft.com/office/drawing/2014/main" id="{B6C928C7-379F-1109-85BD-E794BB6701F7}"/>
                </a:ext>
              </a:extLst>
            </p:cNvPr>
            <p:cNvSpPr>
              <a:spLocks noChangeShapeType="1"/>
            </p:cNvSpPr>
            <p:nvPr/>
          </p:nvSpPr>
          <p:spPr bwMode="auto">
            <a:xfrm>
              <a:off x="2562" y="2130"/>
              <a:ext cx="299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63" name="Line 174">
              <a:extLst>
                <a:ext uri="{FF2B5EF4-FFF2-40B4-BE49-F238E27FC236}">
                  <a16:creationId xmlns:a16="http://schemas.microsoft.com/office/drawing/2014/main" id="{0A572527-C471-D826-F268-98929A2F33EB}"/>
                </a:ext>
              </a:extLst>
            </p:cNvPr>
            <p:cNvSpPr>
              <a:spLocks noChangeShapeType="1"/>
            </p:cNvSpPr>
            <p:nvPr/>
          </p:nvSpPr>
          <p:spPr bwMode="auto">
            <a:xfrm>
              <a:off x="3108" y="1881"/>
              <a:ext cx="0" cy="99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64" name="Line 194">
              <a:extLst>
                <a:ext uri="{FF2B5EF4-FFF2-40B4-BE49-F238E27FC236}">
                  <a16:creationId xmlns:a16="http://schemas.microsoft.com/office/drawing/2014/main" id="{E084453C-FC36-238F-22CF-150BC06E3DC3}"/>
                </a:ext>
              </a:extLst>
            </p:cNvPr>
            <p:cNvSpPr>
              <a:spLocks noChangeShapeType="1"/>
            </p:cNvSpPr>
            <p:nvPr/>
          </p:nvSpPr>
          <p:spPr bwMode="auto">
            <a:xfrm>
              <a:off x="2562" y="2379"/>
              <a:ext cx="299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265" name="Line 217">
              <a:extLst>
                <a:ext uri="{FF2B5EF4-FFF2-40B4-BE49-F238E27FC236}">
                  <a16:creationId xmlns:a16="http://schemas.microsoft.com/office/drawing/2014/main" id="{DE9D9948-E915-8FCD-AF23-8B1309378968}"/>
                </a:ext>
              </a:extLst>
            </p:cNvPr>
            <p:cNvSpPr>
              <a:spLocks noChangeShapeType="1"/>
            </p:cNvSpPr>
            <p:nvPr/>
          </p:nvSpPr>
          <p:spPr bwMode="auto">
            <a:xfrm>
              <a:off x="2562" y="2628"/>
              <a:ext cx="299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24201" name="Object 265">
            <a:extLst>
              <a:ext uri="{FF2B5EF4-FFF2-40B4-BE49-F238E27FC236}">
                <a16:creationId xmlns:a16="http://schemas.microsoft.com/office/drawing/2014/main" id="{95671389-F0B5-9406-C41B-E8DFBA227C35}"/>
              </a:ext>
            </a:extLst>
          </p:cNvPr>
          <p:cNvGraphicFramePr>
            <a:graphicFrameLocks noChangeAspect="1"/>
          </p:cNvGraphicFramePr>
          <p:nvPr/>
        </p:nvGraphicFramePr>
        <p:xfrm>
          <a:off x="2735263" y="4365625"/>
          <a:ext cx="4500562" cy="1920875"/>
        </p:xfrm>
        <a:graphic>
          <a:graphicData uri="http://schemas.openxmlformats.org/presentationml/2006/ole">
            <mc:AlternateContent xmlns:mc="http://schemas.openxmlformats.org/markup-compatibility/2006">
              <mc:Choice xmlns:v="urn:schemas-microsoft-com:vml" Requires="v">
                <p:oleObj name="图片" r:id="rId2" imgW="2289957" imgH="968513" progId="Word.Picture.8">
                  <p:embed/>
                </p:oleObj>
              </mc:Choice>
              <mc:Fallback>
                <p:oleObj name="图片" r:id="rId2" imgW="2289957" imgH="968513" progId="Word.Picture.8">
                  <p:embed/>
                  <p:pic>
                    <p:nvPicPr>
                      <p:cNvPr id="0" name="Object 265"/>
                      <p:cNvPicPr>
                        <a:picLocks noChangeAspect="1" noChangeArrowheads="1"/>
                      </p:cNvPicPr>
                      <p:nvPr/>
                    </p:nvPicPr>
                    <p:blipFill>
                      <a:blip r:embed="rId3">
                        <a:extLst>
                          <a:ext uri="{28A0092B-C50C-407E-A947-70E740481C1C}">
                            <a14:useLocalDpi xmlns:a14="http://schemas.microsoft.com/office/drawing/2010/main" val="0"/>
                          </a:ext>
                        </a:extLst>
                      </a:blip>
                      <a:srcRect t="-1486"/>
                      <a:stretch>
                        <a:fillRect/>
                      </a:stretch>
                    </p:blipFill>
                    <p:spPr bwMode="auto">
                      <a:xfrm>
                        <a:off x="2735263" y="4365625"/>
                        <a:ext cx="4500562" cy="1920875"/>
                      </a:xfrm>
                      <a:prstGeom prst="rect">
                        <a:avLst/>
                      </a:prstGeom>
                      <a:solidFill>
                        <a:schemeClr val="bg1"/>
                      </a:solidFill>
                      <a:ln w="9525">
                        <a:solidFill>
                          <a:srgbClr val="0000FF"/>
                        </a:solidFill>
                        <a:miter lim="800000"/>
                        <a:headEnd/>
                        <a:tailEn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24200"/>
                                        </p:tgtEl>
                                        <p:attrNameLst>
                                          <p:attrName>style.visibility</p:attrName>
                                        </p:attrNameLst>
                                      </p:cBhvr>
                                      <p:to>
                                        <p:strVal val="visible"/>
                                      </p:to>
                                    </p:set>
                                    <p:animEffect transition="in" filter="wipe(up)">
                                      <p:cBhvr>
                                        <p:cTn id="7" dur="500"/>
                                        <p:tgtEl>
                                          <p:spTgt spid="4242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23979"/>
                                        </p:tgtEl>
                                        <p:attrNameLst>
                                          <p:attrName>style.visibility</p:attrName>
                                        </p:attrNameLst>
                                      </p:cBhvr>
                                      <p:to>
                                        <p:strVal val="visible"/>
                                      </p:to>
                                    </p:set>
                                    <p:animEffect transition="in" filter="strips(downRight)">
                                      <p:cBhvr>
                                        <p:cTn id="12" dur="500"/>
                                        <p:tgtEl>
                                          <p:spTgt spid="4239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23990"/>
                                        </p:tgtEl>
                                        <p:attrNameLst>
                                          <p:attrName>style.visibility</p:attrName>
                                        </p:attrNameLst>
                                      </p:cBhvr>
                                      <p:to>
                                        <p:strVal val="visible"/>
                                      </p:to>
                                    </p:set>
                                    <p:animEffect transition="in" filter="strips(downRight)">
                                      <p:cBhvr>
                                        <p:cTn id="17" dur="500"/>
                                        <p:tgtEl>
                                          <p:spTgt spid="423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423999"/>
                                        </p:tgtEl>
                                        <p:attrNameLst>
                                          <p:attrName>style.visibility</p:attrName>
                                        </p:attrNameLst>
                                      </p:cBhvr>
                                      <p:to>
                                        <p:strVal val="visible"/>
                                      </p:to>
                                    </p:set>
                                    <p:animEffect transition="in" filter="strips(downRight)">
                                      <p:cBhvr>
                                        <p:cTn id="22" dur="500"/>
                                        <p:tgtEl>
                                          <p:spTgt spid="4239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24201"/>
                                        </p:tgtEl>
                                        <p:attrNameLst>
                                          <p:attrName>style.visibility</p:attrName>
                                        </p:attrNameLst>
                                      </p:cBhvr>
                                      <p:to>
                                        <p:strVal val="visible"/>
                                      </p:to>
                                    </p:set>
                                    <p:animEffect transition="in" filter="wipe(left)">
                                      <p:cBhvr>
                                        <p:cTn id="27" dur="500"/>
                                        <p:tgtEl>
                                          <p:spTgt spid="424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Arial Narrow"/>
        <a:ea typeface="楷体_GB2312"/>
        <a:cs typeface=""/>
      </a:majorFont>
      <a:minorFont>
        <a:latin typeface="Arial Narrow"/>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17871</TotalTime>
  <Words>7787</Words>
  <Application>Microsoft Office PowerPoint</Application>
  <PresentationFormat>全屏显示(4:3)</PresentationFormat>
  <Paragraphs>3062</Paragraphs>
  <Slides>119</Slides>
  <Notes>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7</vt:i4>
      </vt:variant>
      <vt:variant>
        <vt:lpstr>幻灯片标题</vt:lpstr>
      </vt:variant>
      <vt:variant>
        <vt:i4>119</vt:i4>
      </vt:variant>
    </vt:vector>
  </HeadingPairs>
  <TitlesOfParts>
    <vt:vector size="141" baseType="lpstr">
      <vt:lpstr>黑体</vt:lpstr>
      <vt:lpstr>华康简宋</vt:lpstr>
      <vt:lpstr>楷体_GB2312</vt:lpstr>
      <vt:lpstr>隶书</vt:lpstr>
      <vt:lpstr>宋体</vt:lpstr>
      <vt:lpstr>宋体-方正超大字符集</vt:lpstr>
      <vt:lpstr>Arial</vt:lpstr>
      <vt:lpstr>Arial Narrow</vt:lpstr>
      <vt:lpstr>Calibri</vt:lpstr>
      <vt:lpstr>Symbol</vt:lpstr>
      <vt:lpstr>Tahoma</vt:lpstr>
      <vt:lpstr>Times New Roman</vt:lpstr>
      <vt:lpstr>Verdana</vt:lpstr>
      <vt:lpstr>Wingdings</vt:lpstr>
      <vt:lpstr>Profile</vt:lpstr>
      <vt:lpstr>图片</vt:lpstr>
      <vt:lpstr>公式</vt:lpstr>
      <vt:lpstr>Picture</vt:lpstr>
      <vt:lpstr>Equation</vt:lpstr>
      <vt:lpstr>Image</vt:lpstr>
      <vt:lpstr>MSPhotoEd.3</vt:lpstr>
      <vt:lpstr>Microsoft Word 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练习1：根据以下波形图写出F的最简与或表达式</vt:lpstr>
      <vt:lpstr>练习2：写出如下所示电路真值表及输出函数，判断电路功能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练习1： 用8选1数据选择器实现逻辑函数 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vector>
  </TitlesOfParts>
  <Company>Samsung Electronics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luojie</dc:creator>
  <cp:lastModifiedBy>qiong huang</cp:lastModifiedBy>
  <cp:revision>1787</cp:revision>
  <dcterms:created xsi:type="dcterms:W3CDTF">2004-08-29T02:51:05Z</dcterms:created>
  <dcterms:modified xsi:type="dcterms:W3CDTF">2024-10-29T07:23:49Z</dcterms:modified>
</cp:coreProperties>
</file>